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62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2098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PROJECTION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Perspective projection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eye is on Z-axis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0" y="1143000"/>
            <a:ext cx="8915400" cy="5446931"/>
            <a:chOff x="0" y="1143000"/>
            <a:chExt cx="8915400" cy="5446931"/>
          </a:xfrm>
        </p:grpSpPr>
        <p:sp>
          <p:nvSpPr>
            <p:cNvPr id="4" name="Up Arrow 3"/>
            <p:cNvSpPr/>
            <p:nvPr/>
          </p:nvSpPr>
          <p:spPr>
            <a:xfrm>
              <a:off x="4191000" y="1143000"/>
              <a:ext cx="1066800" cy="3429000"/>
            </a:xfrm>
            <a:prstGeom prst="upArrow">
              <a:avLst>
                <a:gd name="adj1" fmla="val 5438"/>
                <a:gd name="adj2" fmla="val 38178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Up Arrow 4"/>
            <p:cNvSpPr/>
            <p:nvPr/>
          </p:nvSpPr>
          <p:spPr>
            <a:xfrm rot="16200000">
              <a:off x="1752600" y="2362200"/>
              <a:ext cx="990600" cy="4495800"/>
            </a:xfrm>
            <a:prstGeom prst="upArrow">
              <a:avLst>
                <a:gd name="adj1" fmla="val 5438"/>
                <a:gd name="adj2" fmla="val 367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Up Arrow 5"/>
            <p:cNvSpPr/>
            <p:nvPr/>
          </p:nvSpPr>
          <p:spPr>
            <a:xfrm rot="13878179">
              <a:off x="2749829" y="3944670"/>
              <a:ext cx="1081024" cy="3460188"/>
            </a:xfrm>
            <a:prstGeom prst="upArrow">
              <a:avLst>
                <a:gd name="adj1" fmla="val 5438"/>
                <a:gd name="adj2" fmla="val 367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4400" y="19812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0" y="59436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>
              <a:endCxn id="42" idx="2"/>
            </p:cNvCxnSpPr>
            <p:nvPr/>
          </p:nvCxnSpPr>
          <p:spPr>
            <a:xfrm>
              <a:off x="4876800" y="4572000"/>
              <a:ext cx="3352800" cy="3810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headEnd type="stealt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0" y="34290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IN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838200" y="4648200"/>
              <a:ext cx="990600" cy="91440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914400" y="4648200"/>
              <a:ext cx="7467600" cy="912812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8200" y="1447800"/>
              <a:ext cx="7467600" cy="320040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-1027508" y="3390506"/>
              <a:ext cx="3733007" cy="1586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229600" y="4495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572000" y="44196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3657600" y="50292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3581400" y="2514600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84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762000" y="13716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4495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762000" y="5334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6800" y="1143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P(x ,y, z)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1838980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P’(x’ ,y’, z’)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5562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8800" y="40487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600" y="54102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00600" y="41249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15200" y="4953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E(0 ,0, d)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8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3800" y="3286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91200" y="41148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Connector 68"/>
            <p:cNvCxnSpPr>
              <a:stCxn id="44" idx="0"/>
              <a:endCxn id="45" idx="4"/>
            </p:cNvCxnSpPr>
            <p:nvPr/>
          </p:nvCxnSpPr>
          <p:spPr>
            <a:xfrm rot="16200000" flipV="1">
              <a:off x="2590800" y="3848100"/>
              <a:ext cx="2286000" cy="7620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524000" y="4800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43400" y="46583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4572000" cy="3962400"/>
          </a:xfrm>
          <a:prstGeom prst="rect">
            <a:avLst/>
          </a:prstGeom>
          <a:noFill/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72000" y="457200"/>
          <a:ext cx="3962400" cy="6136887"/>
        </p:xfrm>
        <a:graphic>
          <a:graphicData uri="http://schemas.openxmlformats.org/presentationml/2006/ole">
            <p:oleObj spid="_x0000_s5122" name="Equation" r:id="rId4" imgW="2082600" imgH="322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Perspective  projection on any plane when eye is at origin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914900" y="2095500"/>
            <a:ext cx="1066800" cy="5715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620000" y="3657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3340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4267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3800" y="38963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3900" y="1943100"/>
            <a:ext cx="1905000" cy="1676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42195" y="4861194"/>
            <a:ext cx="1882589" cy="18062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5143501" y="3009900"/>
            <a:ext cx="3048001" cy="6858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505283" y="4930504"/>
            <a:ext cx="2918013" cy="63217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029200" y="2514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 flipH="1">
            <a:off x="6096000" y="2786390"/>
            <a:ext cx="2362200" cy="337810"/>
          </a:xfrm>
          <a:prstGeom prst="straightConnector1">
            <a:avLst/>
          </a:prstGeom>
          <a:ln w="412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15200" y="2438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28194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(l, m, n)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0800000" flipH="1">
            <a:off x="2590800" y="3810000"/>
            <a:ext cx="5029200" cy="10668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7400" y="4572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stCxn id="9" idx="0"/>
          </p:cNvCxnSpPr>
          <p:nvPr/>
        </p:nvCxnSpPr>
        <p:spPr>
          <a:xfrm rot="5400000" flipH="1" flipV="1">
            <a:off x="5200650" y="3448050"/>
            <a:ext cx="990600" cy="495300"/>
          </a:xfrm>
          <a:prstGeom prst="straightConnector1">
            <a:avLst/>
          </a:prstGeom>
          <a:ln w="412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1200" y="3429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28600" y="3124200"/>
            <a:ext cx="40386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495800" y="914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  be a vector on the plane and passing through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3733800" cy="2514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600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the plane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0" y="2819400"/>
          <a:ext cx="1257300" cy="304800"/>
        </p:xfrm>
        <a:graphic>
          <a:graphicData uri="http://schemas.openxmlformats.org/presentationml/2006/ole">
            <p:oleObj spid="_x0000_s28674" name="Equation" r:id="rId4" imgW="838080" imgH="2030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2057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 is on the plane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(l, m, n) is perpendicular to the plane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0100" y="3352800"/>
          <a:ext cx="3314700" cy="1371600"/>
        </p:xfrm>
        <a:graphic>
          <a:graphicData uri="http://schemas.openxmlformats.org/presentationml/2006/ole">
            <p:oleObj spid="_x0000_s28675" name="Equation" r:id="rId5" imgW="2209680" imgH="914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502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the st. line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099050" y="5427663"/>
          <a:ext cx="774700" cy="879475"/>
        </p:xfrm>
        <a:graphic>
          <a:graphicData uri="http://schemas.openxmlformats.org/presentationml/2006/ole">
            <p:oleObj spid="_x0000_s28676" name="Equation" r:id="rId6" imgW="444240" imgH="634680" progId="Equation.DSMT4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81000" y="3200400"/>
            <a:ext cx="3886200" cy="3132138"/>
            <a:chOff x="381000" y="3200400"/>
            <a:chExt cx="3886200" cy="3132138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57200" y="5418138"/>
            <a:ext cx="3098800" cy="914400"/>
          </p:xfrm>
          <a:graphic>
            <a:graphicData uri="http://schemas.openxmlformats.org/presentationml/2006/ole">
              <p:oleObj spid="_x0000_s28677" name="Equation" r:id="rId7" imgW="1777680" imgH="660240" progId="Equation.DSMT4">
                <p:embed/>
              </p:oleObj>
            </a:graphicData>
          </a:graphic>
        </p:graphicFrame>
        <p:cxnSp>
          <p:nvCxnSpPr>
            <p:cNvPr id="13" name="Straight Connector 12"/>
            <p:cNvCxnSpPr/>
            <p:nvPr/>
          </p:nvCxnSpPr>
          <p:spPr>
            <a:xfrm flipV="1">
              <a:off x="762000" y="3276600"/>
              <a:ext cx="2514600" cy="914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20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18288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2004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39624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P’(x’ ,y’, z’)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3429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P(x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 ,y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 z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" y="42672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E(x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 ,y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, z</a:t>
              </a:r>
              <a:r>
                <a:rPr lang="en-IN" sz="1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IN" sz="1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7244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(0 ,0, 0)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7338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(x ,y, z)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3733800" cy="251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648200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Solve for t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86200" y="1981200"/>
          <a:ext cx="4959350" cy="3060700"/>
        </p:xfrm>
        <a:graphic>
          <a:graphicData uri="http://schemas.openxmlformats.org/presentationml/2006/ole">
            <p:oleObj spid="_x0000_s29698" name="Equation" r:id="rId4" imgW="2844720" imgH="220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609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General  perspective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914900" y="2095500"/>
            <a:ext cx="1066800" cy="5715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391400" y="4114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1816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3886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3657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3900" y="1943100"/>
            <a:ext cx="1905000" cy="1676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42195" y="4861194"/>
            <a:ext cx="1882589" cy="18062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5143501" y="3009900"/>
            <a:ext cx="3048001" cy="6858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505283" y="4930504"/>
            <a:ext cx="2918013" cy="63217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5000" y="2667000"/>
            <a:ext cx="5486400" cy="14859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" y="2057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E(a ,b, c)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2600" y="2514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295400"/>
            <a:ext cx="3733799" cy="32043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00600" y="16764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1.Translate (-a,-b,-c) s.t E becomes origin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2.Use ‘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Perspective  projection on any </a:t>
            </a:r>
          </a:p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   plane when eye is at origin’</a:t>
            </a:r>
          </a:p>
          <a:p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3.Reverse of ‘ 1’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43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33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Parallel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85925" y="2019300"/>
            <a:ext cx="5772150" cy="3848100"/>
            <a:chOff x="1685925" y="2019300"/>
            <a:chExt cx="5772150" cy="3848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5925" y="2019300"/>
              <a:ext cx="5772150" cy="384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Arrow Connector 17"/>
            <p:cNvCxnSpPr/>
            <p:nvPr/>
          </p:nvCxnSpPr>
          <p:spPr>
            <a:xfrm flipV="1">
              <a:off x="3810000" y="4419600"/>
              <a:ext cx="2819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2800" y="4800600"/>
              <a:ext cx="3505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124200" y="3429000"/>
              <a:ext cx="38100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657600" y="3276600"/>
              <a:ext cx="3048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2000" y="1524000"/>
            <a:ext cx="5257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projecting rays are parallel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view object from infinite distance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143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Orthographic 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Oblique 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0" y="1600200"/>
            <a:ext cx="2352675" cy="1981200"/>
            <a:chOff x="1685925" y="2019300"/>
            <a:chExt cx="5772150" cy="384810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85925" y="2019300"/>
              <a:ext cx="5772150" cy="384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810000" y="4419600"/>
              <a:ext cx="2819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352800" y="4800600"/>
              <a:ext cx="3505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124200" y="3429000"/>
              <a:ext cx="38100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57600" y="3276600"/>
              <a:ext cx="3048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2000" y="1828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projecting rays are perpendicular to projecting plane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00600" y="3733800"/>
            <a:ext cx="3571875" cy="2971800"/>
            <a:chOff x="2371725" y="1619250"/>
            <a:chExt cx="4400550" cy="36195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1725" y="1619250"/>
              <a:ext cx="4400550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8" name="Straight Arrow Connector 27"/>
            <p:cNvCxnSpPr/>
            <p:nvPr/>
          </p:nvCxnSpPr>
          <p:spPr>
            <a:xfrm>
              <a:off x="4267200" y="2743200"/>
              <a:ext cx="1676400" cy="632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810000" y="3842578"/>
              <a:ext cx="1981200" cy="6532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67200" y="2362200"/>
              <a:ext cx="14478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962400" y="3429000"/>
              <a:ext cx="1600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62000" y="35814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projecting plane is at an angle with projecting rays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858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Perspective projection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All projecting rays are intersecting at finite distance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05000" y="2133600"/>
            <a:ext cx="5715000" cy="4231260"/>
            <a:chOff x="1905000" y="2133600"/>
            <a:chExt cx="5715000" cy="423126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133600"/>
              <a:ext cx="5088699" cy="423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783904" y="3351045"/>
              <a:ext cx="1330890" cy="77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036507" y="4686621"/>
              <a:ext cx="1017740" cy="623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114797" y="3517298"/>
              <a:ext cx="109602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02260" y="3517298"/>
              <a:ext cx="101773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523973" y="3517298"/>
              <a:ext cx="1096027" cy="8575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629400" y="3517302"/>
              <a:ext cx="990600" cy="1402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3429000"/>
              <a:ext cx="9906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1430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Orthographic  projection on XY plane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3581400" y="3429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25146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096000" y="2743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124200" y="3200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667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 ,y, 0)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2286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143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Orthographic  projection on an arbitrary plane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914900" y="2095500"/>
            <a:ext cx="1066800" cy="5715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505200" y="4419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334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33800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4267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3962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33900" y="1943100"/>
            <a:ext cx="1905000" cy="1676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42195" y="4861194"/>
            <a:ext cx="1882589" cy="180622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5143501" y="3009900"/>
            <a:ext cx="3048001" cy="6858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505283" y="4930504"/>
            <a:ext cx="2918013" cy="63217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105400" y="31343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 flipH="1">
            <a:off x="6096000" y="2786390"/>
            <a:ext cx="2362200" cy="337810"/>
          </a:xfrm>
          <a:prstGeom prst="straightConnector1">
            <a:avLst/>
          </a:prstGeom>
          <a:ln w="412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81800" y="2524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7600" y="2895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(l, m, n)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69" y="228600"/>
            <a:ext cx="4131531" cy="306020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14800" y="680621"/>
            <a:ext cx="480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1.Transalte (x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, y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s.t. it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becomes new origin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Rotate the plane s.t.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u(l, m, n) coincides with Z-axis or the plane become XY plane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Project point as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Orthographic  projection on </a:t>
            </a:r>
          </a:p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 XY plane’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Reverse of  ‘2’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Reverse of ‘1’.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General parallel projection on XY plane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2057400" y="1905000"/>
            <a:ext cx="1066800" cy="30480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 rot="5400000">
            <a:off x="4533900" y="2476500"/>
            <a:ext cx="990600" cy="4876800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 rot="13534409">
            <a:off x="1191270" y="4611556"/>
            <a:ext cx="1074339" cy="2293709"/>
          </a:xfrm>
          <a:prstGeom prst="upArrow">
            <a:avLst>
              <a:gd name="adj1" fmla="val 5438"/>
              <a:gd name="adj2" fmla="val 367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4495800" cy="2438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200400" y="5943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4196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400800" y="5105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733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63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514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P’(x’ ,y’, z’)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61061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P(x ,y, z)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836138" y="4707661"/>
            <a:ext cx="1795322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831361" y="3526561"/>
            <a:ext cx="947878" cy="38100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50393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(l, m, n)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0" y="22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the projecting line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43400" y="609600"/>
          <a:ext cx="1371600" cy="914400"/>
        </p:xfrm>
        <a:graphic>
          <a:graphicData uri="http://schemas.openxmlformats.org/presentationml/2006/ole">
            <p:oleObj spid="_x0000_s4098" name="Equation" r:id="rId3" imgW="787320" imgH="660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1764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Equation of XY plane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2209800"/>
          <a:ext cx="741350" cy="304800"/>
        </p:xfrm>
        <a:graphic>
          <a:graphicData uri="http://schemas.openxmlformats.org/presentationml/2006/ole">
            <p:oleObj spid="_x0000_s4099" name="Equation" r:id="rId4" imgW="342720" imgH="177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91000" y="26908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Intersection point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343400" y="3148012"/>
          <a:ext cx="2514600" cy="2859430"/>
        </p:xfrm>
        <a:graphic>
          <a:graphicData uri="http://schemas.openxmlformats.org/presentationml/2006/ole">
            <p:oleObj spid="_x0000_s4100" name="Equation" r:id="rId5" imgW="1295280" imgH="1854000" progId="Equation.DSMT4">
              <p:embed/>
            </p:oleObj>
          </a:graphicData>
        </a:graphic>
      </p:graphicFrame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04800"/>
            <a:ext cx="3728085" cy="2478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445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</cp:lastModifiedBy>
  <cp:revision>59</cp:revision>
  <dcterms:created xsi:type="dcterms:W3CDTF">2006-08-16T00:00:00Z</dcterms:created>
  <dcterms:modified xsi:type="dcterms:W3CDTF">2017-08-28T10:45:11Z</dcterms:modified>
</cp:coreProperties>
</file>