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96CCA-94BE-4B0D-AF9B-F63E49CD2546}" v="22" dt="2023-11-29T20:52:43.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36"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Ravuri" userId="73e21203e1bcf5e9" providerId="LiveId" clId="{1E096CCA-94BE-4B0D-AF9B-F63E49CD2546}"/>
    <pc:docChg chg="custSel modSld">
      <pc:chgData name="Uma Ravuri" userId="73e21203e1bcf5e9" providerId="LiveId" clId="{1E096CCA-94BE-4B0D-AF9B-F63E49CD2546}" dt="2023-11-29T20:52:43.038" v="666" actId="1035"/>
      <pc:docMkLst>
        <pc:docMk/>
      </pc:docMkLst>
      <pc:sldChg chg="modSp mod">
        <pc:chgData name="Uma Ravuri" userId="73e21203e1bcf5e9" providerId="LiveId" clId="{1E096CCA-94BE-4B0D-AF9B-F63E49CD2546}" dt="2023-11-29T20:47:22.541" v="540" actId="403"/>
        <pc:sldMkLst>
          <pc:docMk/>
          <pc:sldMk cId="0" sldId="256"/>
        </pc:sldMkLst>
        <pc:spChg chg="mod">
          <ac:chgData name="Uma Ravuri" userId="73e21203e1bcf5e9" providerId="LiveId" clId="{1E096CCA-94BE-4B0D-AF9B-F63E49CD2546}" dt="2023-11-29T20:36:51.998" v="34" actId="20577"/>
          <ac:spMkLst>
            <pc:docMk/>
            <pc:sldMk cId="0" sldId="256"/>
            <ac:spMk id="2" creationId="{00000000-0000-0000-0000-000000000000}"/>
          </ac:spMkLst>
        </pc:spChg>
        <pc:spChg chg="mod">
          <ac:chgData name="Uma Ravuri" userId="73e21203e1bcf5e9" providerId="LiveId" clId="{1E096CCA-94BE-4B0D-AF9B-F63E49CD2546}" dt="2023-11-29T20:47:22.541" v="540" actId="403"/>
          <ac:spMkLst>
            <pc:docMk/>
            <pc:sldMk cId="0" sldId="256"/>
            <ac:spMk id="4" creationId="{00000000-0000-0000-0000-000000000000}"/>
          </ac:spMkLst>
        </pc:spChg>
      </pc:sldChg>
      <pc:sldChg chg="modSp mod">
        <pc:chgData name="Uma Ravuri" userId="73e21203e1bcf5e9" providerId="LiveId" clId="{1E096CCA-94BE-4B0D-AF9B-F63E49CD2546}" dt="2023-11-29T20:51:11.293" v="647" actId="20577"/>
        <pc:sldMkLst>
          <pc:docMk/>
          <pc:sldMk cId="0" sldId="257"/>
        </pc:sldMkLst>
        <pc:spChg chg="mod">
          <ac:chgData name="Uma Ravuri" userId="73e21203e1bcf5e9" providerId="LiveId" clId="{1E096CCA-94BE-4B0D-AF9B-F63E49CD2546}" dt="2023-11-29T20:51:11.293" v="647" actId="20577"/>
          <ac:spMkLst>
            <pc:docMk/>
            <pc:sldMk cId="0" sldId="257"/>
            <ac:spMk id="2" creationId="{00000000-0000-0000-0000-000000000000}"/>
          </ac:spMkLst>
        </pc:spChg>
      </pc:sldChg>
      <pc:sldChg chg="addSp delSp modSp mod">
        <pc:chgData name="Uma Ravuri" userId="73e21203e1bcf5e9" providerId="LiveId" clId="{1E096CCA-94BE-4B0D-AF9B-F63E49CD2546}" dt="2023-11-29T20:52:43.038" v="666" actId="1035"/>
        <pc:sldMkLst>
          <pc:docMk/>
          <pc:sldMk cId="0" sldId="258"/>
        </pc:sldMkLst>
        <pc:spChg chg="add mod">
          <ac:chgData name="Uma Ravuri" userId="73e21203e1bcf5e9" providerId="LiveId" clId="{1E096CCA-94BE-4B0D-AF9B-F63E49CD2546}" dt="2023-11-29T20:45:24.057" v="527" actId="14100"/>
          <ac:spMkLst>
            <pc:docMk/>
            <pc:sldMk cId="0" sldId="258"/>
            <ac:spMk id="2" creationId="{E17A7157-52F7-A19B-C6FB-CE1F07479A4E}"/>
          </ac:spMkLst>
        </pc:spChg>
        <pc:spChg chg="del">
          <ac:chgData name="Uma Ravuri" userId="73e21203e1bcf5e9" providerId="LiveId" clId="{1E096CCA-94BE-4B0D-AF9B-F63E49CD2546}" dt="2023-11-29T20:44:26.890" v="524" actId="478"/>
          <ac:spMkLst>
            <pc:docMk/>
            <pc:sldMk cId="0" sldId="258"/>
            <ac:spMk id="4" creationId="{00000000-0000-0000-0000-000000000000}"/>
          </ac:spMkLst>
        </pc:spChg>
        <pc:spChg chg="del">
          <ac:chgData name="Uma Ravuri" userId="73e21203e1bcf5e9" providerId="LiveId" clId="{1E096CCA-94BE-4B0D-AF9B-F63E49CD2546}" dt="2023-11-29T20:44:36.004" v="525" actId="478"/>
          <ac:spMkLst>
            <pc:docMk/>
            <pc:sldMk cId="0" sldId="258"/>
            <ac:spMk id="41" creationId="{00000000-0000-0000-0000-000000000000}"/>
          </ac:spMkLst>
        </pc:spChg>
        <pc:spChg chg="del">
          <ac:chgData name="Uma Ravuri" userId="73e21203e1bcf5e9" providerId="LiveId" clId="{1E096CCA-94BE-4B0D-AF9B-F63E49CD2546}" dt="2023-11-29T20:44:36.004" v="525" actId="478"/>
          <ac:spMkLst>
            <pc:docMk/>
            <pc:sldMk cId="0" sldId="258"/>
            <ac:spMk id="1026" creationId="{00000000-0000-0000-0000-000000000000}"/>
          </ac:spMkLst>
        </pc:spChg>
        <pc:spChg chg="del">
          <ac:chgData name="Uma Ravuri" userId="73e21203e1bcf5e9" providerId="LiveId" clId="{1E096CCA-94BE-4B0D-AF9B-F63E49CD2546}" dt="2023-11-29T20:44:36.004" v="525" actId="478"/>
          <ac:spMkLst>
            <pc:docMk/>
            <pc:sldMk cId="0" sldId="258"/>
            <ac:spMk id="1028" creationId="{00000000-0000-0000-0000-000000000000}"/>
          </ac:spMkLst>
        </pc:spChg>
        <pc:spChg chg="del">
          <ac:chgData name="Uma Ravuri" userId="73e21203e1bcf5e9" providerId="LiveId" clId="{1E096CCA-94BE-4B0D-AF9B-F63E49CD2546}" dt="2023-11-29T20:44:36.004" v="525" actId="478"/>
          <ac:spMkLst>
            <pc:docMk/>
            <pc:sldMk cId="0" sldId="258"/>
            <ac:spMk id="1030" creationId="{00000000-0000-0000-0000-000000000000}"/>
          </ac:spMkLst>
        </pc:spChg>
        <pc:spChg chg="del">
          <ac:chgData name="Uma Ravuri" userId="73e21203e1bcf5e9" providerId="LiveId" clId="{1E096CCA-94BE-4B0D-AF9B-F63E49CD2546}" dt="2023-11-29T20:44:36.004" v="525" actId="478"/>
          <ac:spMkLst>
            <pc:docMk/>
            <pc:sldMk cId="0" sldId="258"/>
            <ac:spMk id="1032" creationId="{00000000-0000-0000-0000-000000000000}"/>
          </ac:spMkLst>
        </pc:spChg>
        <pc:spChg chg="del">
          <ac:chgData name="Uma Ravuri" userId="73e21203e1bcf5e9" providerId="LiveId" clId="{1E096CCA-94BE-4B0D-AF9B-F63E49CD2546}" dt="2023-11-29T20:44:36.004" v="525" actId="478"/>
          <ac:spMkLst>
            <pc:docMk/>
            <pc:sldMk cId="0" sldId="258"/>
            <ac:spMk id="1034" creationId="{00000000-0000-0000-0000-000000000000}"/>
          </ac:spMkLst>
        </pc:spChg>
        <pc:grpChg chg="del">
          <ac:chgData name="Uma Ravuri" userId="73e21203e1bcf5e9" providerId="LiveId" clId="{1E096CCA-94BE-4B0D-AF9B-F63E49CD2546}" dt="2023-11-29T20:44:36.004" v="525" actId="478"/>
          <ac:grpSpMkLst>
            <pc:docMk/>
            <pc:sldMk cId="0" sldId="258"/>
            <ac:grpSpMk id="15" creationId="{00000000-0000-0000-0000-000000000000}"/>
          </ac:grpSpMkLst>
        </pc:grpChg>
        <pc:grpChg chg="del">
          <ac:chgData name="Uma Ravuri" userId="73e21203e1bcf5e9" providerId="LiveId" clId="{1E096CCA-94BE-4B0D-AF9B-F63E49CD2546}" dt="2023-11-29T20:44:36.004" v="525" actId="478"/>
          <ac:grpSpMkLst>
            <pc:docMk/>
            <pc:sldMk cId="0" sldId="258"/>
            <ac:grpSpMk id="19" creationId="{00000000-0000-0000-0000-000000000000}"/>
          </ac:grpSpMkLst>
        </pc:grpChg>
        <pc:grpChg chg="del">
          <ac:chgData name="Uma Ravuri" userId="73e21203e1bcf5e9" providerId="LiveId" clId="{1E096CCA-94BE-4B0D-AF9B-F63E49CD2546}" dt="2023-11-29T20:44:36.004" v="525" actId="478"/>
          <ac:grpSpMkLst>
            <pc:docMk/>
            <pc:sldMk cId="0" sldId="258"/>
            <ac:grpSpMk id="22" creationId="{00000000-0000-0000-0000-000000000000}"/>
          </ac:grpSpMkLst>
        </pc:grpChg>
        <pc:grpChg chg="del">
          <ac:chgData name="Uma Ravuri" userId="73e21203e1bcf5e9" providerId="LiveId" clId="{1E096CCA-94BE-4B0D-AF9B-F63E49CD2546}" dt="2023-11-29T20:44:36.004" v="525" actId="478"/>
          <ac:grpSpMkLst>
            <pc:docMk/>
            <pc:sldMk cId="0" sldId="258"/>
            <ac:grpSpMk id="23" creationId="{00000000-0000-0000-0000-000000000000}"/>
          </ac:grpSpMkLst>
        </pc:grpChg>
        <pc:grpChg chg="del">
          <ac:chgData name="Uma Ravuri" userId="73e21203e1bcf5e9" providerId="LiveId" clId="{1E096CCA-94BE-4B0D-AF9B-F63E49CD2546}" dt="2023-11-29T20:44:36.004" v="525" actId="478"/>
          <ac:grpSpMkLst>
            <pc:docMk/>
            <pc:sldMk cId="0" sldId="258"/>
            <ac:grpSpMk id="28" creationId="{00000000-0000-0000-0000-000000000000}"/>
          </ac:grpSpMkLst>
        </pc:grpChg>
        <pc:grpChg chg="del">
          <ac:chgData name="Uma Ravuri" userId="73e21203e1bcf5e9" providerId="LiveId" clId="{1E096CCA-94BE-4B0D-AF9B-F63E49CD2546}" dt="2023-11-29T20:44:36.004" v="525" actId="478"/>
          <ac:grpSpMkLst>
            <pc:docMk/>
            <pc:sldMk cId="0" sldId="258"/>
            <ac:grpSpMk id="30" creationId="{00000000-0000-0000-0000-000000000000}"/>
          </ac:grpSpMkLst>
        </pc:grpChg>
        <pc:grpChg chg="del">
          <ac:chgData name="Uma Ravuri" userId="73e21203e1bcf5e9" providerId="LiveId" clId="{1E096CCA-94BE-4B0D-AF9B-F63E49CD2546}" dt="2023-11-29T20:44:36.004" v="525" actId="478"/>
          <ac:grpSpMkLst>
            <pc:docMk/>
            <pc:sldMk cId="0" sldId="258"/>
            <ac:grpSpMk id="44" creationId="{00000000-0000-0000-0000-000000000000}"/>
          </ac:grpSpMkLst>
        </pc:grpChg>
        <pc:grpChg chg="del">
          <ac:chgData name="Uma Ravuri" userId="73e21203e1bcf5e9" providerId="LiveId" clId="{1E096CCA-94BE-4B0D-AF9B-F63E49CD2546}" dt="2023-11-29T20:44:36.004" v="525" actId="478"/>
          <ac:grpSpMkLst>
            <pc:docMk/>
            <pc:sldMk cId="0" sldId="258"/>
            <ac:grpSpMk id="48" creationId="{00000000-0000-0000-0000-000000000000}"/>
          </ac:grpSpMkLst>
        </pc:grpChg>
        <pc:grpChg chg="del">
          <ac:chgData name="Uma Ravuri" userId="73e21203e1bcf5e9" providerId="LiveId" clId="{1E096CCA-94BE-4B0D-AF9B-F63E49CD2546}" dt="2023-11-29T20:44:36.004" v="525" actId="478"/>
          <ac:grpSpMkLst>
            <pc:docMk/>
            <pc:sldMk cId="0" sldId="258"/>
            <ac:grpSpMk id="51" creationId="{00000000-0000-0000-0000-000000000000}"/>
          </ac:grpSpMkLst>
        </pc:grpChg>
        <pc:grpChg chg="del">
          <ac:chgData name="Uma Ravuri" userId="73e21203e1bcf5e9" providerId="LiveId" clId="{1E096CCA-94BE-4B0D-AF9B-F63E49CD2546}" dt="2023-11-29T20:44:36.004" v="525" actId="478"/>
          <ac:grpSpMkLst>
            <pc:docMk/>
            <pc:sldMk cId="0" sldId="258"/>
            <ac:grpSpMk id="54" creationId="{00000000-0000-0000-0000-000000000000}"/>
          </ac:grpSpMkLst>
        </pc:grpChg>
        <pc:picChg chg="add mod">
          <ac:chgData name="Uma Ravuri" userId="73e21203e1bcf5e9" providerId="LiveId" clId="{1E096CCA-94BE-4B0D-AF9B-F63E49CD2546}" dt="2023-11-29T20:46:42.850" v="535" actId="14100"/>
          <ac:picMkLst>
            <pc:docMk/>
            <pc:sldMk cId="0" sldId="258"/>
            <ac:picMk id="5" creationId="{56DF32CA-38AB-82DE-B210-D9EE8B7E33FB}"/>
          </ac:picMkLst>
        </pc:picChg>
        <pc:picChg chg="add mod">
          <ac:chgData name="Uma Ravuri" userId="73e21203e1bcf5e9" providerId="LiveId" clId="{1E096CCA-94BE-4B0D-AF9B-F63E49CD2546}" dt="2023-11-29T20:52:43.038" v="666" actId="1035"/>
          <ac:picMkLst>
            <pc:docMk/>
            <pc:sldMk cId="0" sldId="258"/>
            <ac:picMk id="6" creationId="{8AE5C430-EE76-A36A-B497-FB90FAB2B15E}"/>
          </ac:picMkLst>
        </pc:picChg>
        <pc:picChg chg="del">
          <ac:chgData name="Uma Ravuri" userId="73e21203e1bcf5e9" providerId="LiveId" clId="{1E096CCA-94BE-4B0D-AF9B-F63E49CD2546}" dt="2023-11-29T20:44:36.004" v="525" actId="478"/>
          <ac:picMkLst>
            <pc:docMk/>
            <pc:sldMk cId="0" sldId="258"/>
            <ac:picMk id="1035" creationId="{00000000-0000-0000-0000-000000000000}"/>
          </ac:picMkLst>
        </pc:picChg>
        <pc:cxnChg chg="add mod">
          <ac:chgData name="Uma Ravuri" userId="73e21203e1bcf5e9" providerId="LiveId" clId="{1E096CCA-94BE-4B0D-AF9B-F63E49CD2546}" dt="2023-11-29T20:52:43.038" v="666" actId="1035"/>
          <ac:cxnSpMkLst>
            <pc:docMk/>
            <pc:sldMk cId="0" sldId="258"/>
            <ac:cxnSpMk id="8" creationId="{35E3A4D9-E38D-1CA4-8F29-F02B5D18D749}"/>
          </ac:cxnSpMkLst>
        </pc:cxnChg>
        <pc:cxnChg chg="del mod">
          <ac:chgData name="Uma Ravuri" userId="73e21203e1bcf5e9" providerId="LiveId" clId="{1E096CCA-94BE-4B0D-AF9B-F63E49CD2546}" dt="2023-11-29T20:44:36.004" v="525" actId="478"/>
          <ac:cxnSpMkLst>
            <pc:docMk/>
            <pc:sldMk cId="0" sldId="258"/>
            <ac:cxnSpMk id="33"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8BC32-AE65-44DE-9567-FFE553B18841}" type="datetimeFigureOut">
              <a:rPr lang="en-DE" smtClean="0"/>
              <a:t>29/11/2023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699B2-7D4E-49E5-93F0-AE62E9AFDC45}" type="slidenum">
              <a:rPr lang="en-DE" smtClean="0"/>
              <a:t>‹#›</a:t>
            </a:fld>
            <a:endParaRPr lang="en-DE"/>
          </a:p>
        </p:txBody>
      </p:sp>
    </p:spTree>
    <p:extLst>
      <p:ext uri="{BB962C8B-B14F-4D97-AF65-F5344CB8AC3E}">
        <p14:creationId xmlns:p14="http://schemas.microsoft.com/office/powerpoint/2010/main" val="118947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23699B2-7D4E-49E5-93F0-AE62E9AFDC45}" type="slidenum">
              <a:rPr lang="en-DE" smtClean="0"/>
              <a:t>2</a:t>
            </a:fld>
            <a:endParaRPr lang="en-DE"/>
          </a:p>
        </p:txBody>
      </p:sp>
    </p:spTree>
    <p:extLst>
      <p:ext uri="{BB962C8B-B14F-4D97-AF65-F5344CB8AC3E}">
        <p14:creationId xmlns:p14="http://schemas.microsoft.com/office/powerpoint/2010/main" val="344964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1D8BD707-D9CF-40AE-B4C6-C98DA3205C09}" type="datetimeFigureOut">
              <a:rPr lang="en-US" smtClean="0"/>
              <a:pPr/>
              <a:t>11/29/2023</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11/29/2023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11/29/2023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11/29/2023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11/29/2023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11/29/2023</a:t>
            </a:fld>
            <a:endParaRPr lang="en-US"/>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76350"/>
            <a:ext cx="6172200" cy="1420772"/>
          </a:xfrm>
        </p:spPr>
        <p:txBody>
          <a:bodyPr>
            <a:noAutofit/>
          </a:bodyPr>
          <a:lstStyle/>
          <a:p>
            <a:r>
              <a:rPr lang="en-US" sz="4000" dirty="0">
                <a:latin typeface="Arial" pitchFamily="34" charset="0"/>
                <a:cs typeface="Arial" pitchFamily="34" charset="0"/>
              </a:rPr>
              <a:t>ORDER SERVICE API</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4" name="Rectangle 3"/>
          <p:cNvSpPr/>
          <p:nvPr/>
        </p:nvSpPr>
        <p:spPr>
          <a:xfrm>
            <a:off x="2438400" y="2495550"/>
            <a:ext cx="4572000" cy="1200329"/>
          </a:xfrm>
          <a:prstGeom prst="rect">
            <a:avLst/>
          </a:prstGeom>
        </p:spPr>
        <p:txBody>
          <a:bodyPr>
            <a:spAutoFit/>
          </a:bodyPr>
          <a:lstStyle/>
          <a:p>
            <a:br>
              <a:rPr lang="en-US" dirty="0">
                <a:latin typeface="Arial" pitchFamily="34" charset="0"/>
                <a:cs typeface="Arial" pitchFamily="34" charset="0"/>
              </a:rPr>
            </a:br>
            <a:r>
              <a:rPr lang="en-US" dirty="0">
                <a:latin typeface="Arial" pitchFamily="34" charset="0"/>
                <a:cs typeface="Arial" pitchFamily="34" charset="0"/>
              </a:rPr>
              <a:t>Developed by</a:t>
            </a:r>
          </a:p>
          <a:p>
            <a:endParaRPr lang="en-US" dirty="0">
              <a:latin typeface="Arial" pitchFamily="34" charset="0"/>
              <a:cs typeface="Arial" pitchFamily="34" charset="0"/>
            </a:endParaRPr>
          </a:p>
          <a:p>
            <a:r>
              <a:rPr lang="en-US" dirty="0" err="1">
                <a:latin typeface="Arial" pitchFamily="34" charset="0"/>
                <a:cs typeface="Arial" pitchFamily="34" charset="0"/>
              </a:rPr>
              <a:t>Umaparvathi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7848600" cy="4985980"/>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pPr>
              <a:spcBef>
                <a:spcPts val="600"/>
              </a:spcBef>
              <a:spcAft>
                <a:spcPts val="600"/>
              </a:spcAft>
            </a:pPr>
            <a:r>
              <a:rPr lang="en-US" sz="17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Scope</a:t>
            </a:r>
          </a:p>
          <a:p>
            <a:pPr>
              <a:spcAft>
                <a:spcPts val="600"/>
              </a:spcAft>
            </a:pPr>
            <a:r>
              <a:rPr lang="en-US" sz="1500" dirty="0">
                <a:ln w="11430"/>
                <a:latin typeface="Calibri" pitchFamily="34" charset="0"/>
                <a:cs typeface="Calibri" pitchFamily="34" charset="0"/>
              </a:rPr>
              <a:t>This service is limited to receiving the order information from external source/user </a:t>
            </a:r>
          </a:p>
          <a:p>
            <a:pPr>
              <a:spcAft>
                <a:spcPts val="600"/>
              </a:spcAft>
            </a:pPr>
            <a:r>
              <a:rPr lang="en-US" sz="1500" dirty="0">
                <a:ln w="11430"/>
                <a:latin typeface="Calibri" pitchFamily="34" charset="0"/>
                <a:cs typeface="Calibri" pitchFamily="34" charset="0"/>
              </a:rPr>
              <a:t>This service is limited to update the order information in the database. </a:t>
            </a:r>
          </a:p>
          <a:p>
            <a:pPr>
              <a:spcAft>
                <a:spcPts val="600"/>
              </a:spcAft>
            </a:pPr>
            <a:r>
              <a:rPr lang="en-US" sz="1500" dirty="0">
                <a:ln w="11430"/>
                <a:latin typeface="Calibri" pitchFamily="34" charset="0"/>
                <a:cs typeface="Calibri" pitchFamily="34" charset="0"/>
              </a:rPr>
              <a:t>This service is limited to publish created order message to broker.</a:t>
            </a:r>
          </a:p>
          <a:p>
            <a:pPr>
              <a:spcBef>
                <a:spcPts val="600"/>
              </a:spcBef>
              <a:spcAft>
                <a:spcPts val="600"/>
              </a:spcAft>
            </a:pPr>
            <a:r>
              <a:rPr lang="en-US" sz="17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Purpose of Application</a:t>
            </a:r>
          </a:p>
          <a:p>
            <a:r>
              <a:rPr lang="en-US" sz="1500" dirty="0">
                <a:ln w="11430"/>
                <a:latin typeface="Calibri" pitchFamily="34" charset="0"/>
                <a:cs typeface="Calibri" pitchFamily="34" charset="0"/>
              </a:rPr>
              <a:t>To receive order data, stores the same in Database and publish order message to broker.</a:t>
            </a:r>
            <a:endParaRPr lang="en-US" sz="1500" dirty="0">
              <a:ln w="11430"/>
              <a:effectLst>
                <a:outerShdw blurRad="50800" dist="39000" dir="5460000" algn="tl">
                  <a:srgbClr val="000000">
                    <a:alpha val="38000"/>
                  </a:srgbClr>
                </a:outerShdw>
              </a:effectLst>
              <a:latin typeface="Calibri" pitchFamily="34" charset="0"/>
              <a:cs typeface="Calibri" pitchFamily="34" charset="0"/>
            </a:endParaRPr>
          </a:p>
          <a:p>
            <a:pPr>
              <a:spcBef>
                <a:spcPts val="1800"/>
              </a:spcBef>
              <a:spcAft>
                <a:spcPts val="600"/>
              </a:spcAft>
            </a:pPr>
            <a:r>
              <a:rPr lang="en-US" sz="17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Technical Components</a:t>
            </a:r>
          </a:p>
          <a:p>
            <a:r>
              <a:rPr lang="en-US" sz="1500" dirty="0">
                <a:ln w="50800"/>
                <a:latin typeface="Calibri" pitchFamily="34" charset="0"/>
                <a:cs typeface="Calibri" pitchFamily="34" charset="0"/>
              </a:rPr>
              <a:t>This service is developed in Python which can run within the containers.</a:t>
            </a:r>
          </a:p>
          <a:p>
            <a:pPr marL="342900" indent="-342900">
              <a:buAutoNum type="arabicParenR"/>
            </a:pPr>
            <a:r>
              <a:rPr lang="en-US" sz="1500" dirty="0">
                <a:ln w="50800"/>
                <a:latin typeface="Calibri" pitchFamily="34" charset="0"/>
                <a:cs typeface="Calibri" pitchFamily="34" charset="0"/>
              </a:rPr>
              <a:t>Python 3.9.11</a:t>
            </a:r>
          </a:p>
          <a:p>
            <a:pPr marL="342900" indent="-342900">
              <a:buAutoNum type="arabicParenR"/>
            </a:pPr>
            <a:r>
              <a:rPr lang="en-US" sz="1500" dirty="0">
                <a:ln w="50800"/>
                <a:latin typeface="Calibri" pitchFamily="34" charset="0"/>
                <a:cs typeface="Calibri" pitchFamily="34" charset="0"/>
              </a:rPr>
              <a:t>Docker, Docker-compose</a:t>
            </a:r>
          </a:p>
          <a:p>
            <a:pPr marL="342900" indent="-342900">
              <a:buAutoNum type="arabicParenR"/>
            </a:pPr>
            <a:r>
              <a:rPr lang="en-US" sz="1500" dirty="0">
                <a:ln w="50800"/>
                <a:latin typeface="Calibri" pitchFamily="34" charset="0"/>
                <a:cs typeface="Calibri" pitchFamily="34" charset="0"/>
              </a:rPr>
              <a:t>MySQL</a:t>
            </a:r>
          </a:p>
          <a:p>
            <a:pPr marL="342900" indent="-342900">
              <a:buAutoNum type="arabicParenR"/>
            </a:pPr>
            <a:r>
              <a:rPr lang="en-US" sz="1500" dirty="0">
                <a:ln w="50800"/>
                <a:latin typeface="Calibri" pitchFamily="34" charset="0"/>
                <a:cs typeface="Calibri" pitchFamily="34" charset="0"/>
              </a:rPr>
              <a:t>RabbitMQ</a:t>
            </a:r>
          </a:p>
          <a:p>
            <a:pPr marL="342900" indent="-342900">
              <a:spcBef>
                <a:spcPts val="1800"/>
              </a:spcBef>
              <a:spcAft>
                <a:spcPts val="600"/>
              </a:spcAft>
            </a:pPr>
            <a:r>
              <a:rPr lang="en-US" sz="17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rial" pitchFamily="34" charset="0"/>
                <a:cs typeface="Arial" pitchFamily="34" charset="0"/>
              </a:rPr>
              <a:t>Data Flow</a:t>
            </a:r>
          </a:p>
          <a:p>
            <a:r>
              <a:rPr lang="en-US" sz="1500" dirty="0">
                <a:ln w="50800"/>
                <a:latin typeface="Calibri" pitchFamily="34" charset="0"/>
                <a:cs typeface="Calibri" pitchFamily="34" charset="0"/>
              </a:rPr>
              <a:t>The service receives order message from user or service, gather all required information regarding the order from two endpoints and saves the order information to database. The service then publishes create order message to the broker.</a:t>
            </a:r>
            <a:endParaRPr lang="en-US" sz="1500" dirty="0">
              <a:ln w="1143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8818"/>
            <a:ext cx="3886200" cy="369332"/>
          </a:xfrm>
          <a:prstGeom prst="rect">
            <a:avLst/>
          </a:prstGeom>
          <a:noFill/>
        </p:spPr>
        <p:txBody>
          <a:bodyPr wrap="square" rtlCol="0">
            <a:spAutoFit/>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Technical Architecture</a:t>
            </a:r>
          </a:p>
        </p:txBody>
      </p:sp>
      <p:sp>
        <p:nvSpPr>
          <p:cNvPr id="2" name="AutoShape 2">
            <a:extLst>
              <a:ext uri="{FF2B5EF4-FFF2-40B4-BE49-F238E27FC236}">
                <a16:creationId xmlns:a16="http://schemas.microsoft.com/office/drawing/2014/main" id="{E17A7157-52F7-A19B-C6FB-CE1F07479A4E}"/>
              </a:ext>
            </a:extLst>
          </p:cNvPr>
          <p:cNvSpPr>
            <a:spLocks noChangeAspect="1" noChangeArrowheads="1"/>
          </p:cNvSpPr>
          <p:nvPr/>
        </p:nvSpPr>
        <p:spPr bwMode="auto">
          <a:xfrm>
            <a:off x="4419600" y="241935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pic>
        <p:nvPicPr>
          <p:cNvPr id="5" name="Picture 4">
            <a:extLst>
              <a:ext uri="{FF2B5EF4-FFF2-40B4-BE49-F238E27FC236}">
                <a16:creationId xmlns:a16="http://schemas.microsoft.com/office/drawing/2014/main" id="{56DF32CA-38AB-82DE-B210-D9EE8B7E33FB}"/>
              </a:ext>
            </a:extLst>
          </p:cNvPr>
          <p:cNvPicPr>
            <a:picLocks noChangeAspect="1"/>
          </p:cNvPicPr>
          <p:nvPr/>
        </p:nvPicPr>
        <p:blipFill>
          <a:blip r:embed="rId2"/>
          <a:stretch>
            <a:fillRect/>
          </a:stretch>
        </p:blipFill>
        <p:spPr>
          <a:xfrm>
            <a:off x="1447801" y="666750"/>
            <a:ext cx="4953000" cy="2846653"/>
          </a:xfrm>
          <a:prstGeom prst="rect">
            <a:avLst/>
          </a:prstGeom>
        </p:spPr>
      </p:pic>
      <p:pic>
        <p:nvPicPr>
          <p:cNvPr id="6" name="Picture 4" descr="MySQL Design | Designing a MySQL Database - We Build Databases">
            <a:extLst>
              <a:ext uri="{FF2B5EF4-FFF2-40B4-BE49-F238E27FC236}">
                <a16:creationId xmlns:a16="http://schemas.microsoft.com/office/drawing/2014/main" id="{8AE5C430-EE76-A36A-B497-FB90FAB2B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038" y="4137788"/>
            <a:ext cx="604762"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35E3A4D9-E38D-1CA4-8F29-F02B5D18D749}"/>
              </a:ext>
            </a:extLst>
          </p:cNvPr>
          <p:cNvCxnSpPr>
            <a:cxnSpLocks/>
          </p:cNvCxnSpPr>
          <p:nvPr/>
        </p:nvCxnSpPr>
        <p:spPr>
          <a:xfrm>
            <a:off x="3810000" y="3528188"/>
            <a:ext cx="0" cy="560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134</Words>
  <Application>Microsoft Office PowerPoint</Application>
  <PresentationFormat>On-screen Show (16:9)</PresentationFormat>
  <Paragraphs>20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Century Schoolbook</vt:lpstr>
      <vt:lpstr>Wingdings</vt:lpstr>
      <vt:lpstr>Wingdings 2</vt:lpstr>
      <vt:lpstr>Oriel</vt:lpstr>
      <vt:lpstr>ORDER SERVICE API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Information Application</dc:title>
  <dc:creator>Mahesh</dc:creator>
  <cp:lastModifiedBy>Uma Ravuri</cp:lastModifiedBy>
  <cp:revision>20</cp:revision>
  <dcterms:created xsi:type="dcterms:W3CDTF">2006-08-16T00:00:00Z</dcterms:created>
  <dcterms:modified xsi:type="dcterms:W3CDTF">2023-11-29T20:52:43Z</dcterms:modified>
</cp:coreProperties>
</file>