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4.xml" ContentType="application/vnd.openxmlformats-officedocument.theme+xml"/>
  <Override PartName="/ppt/slideLayouts/slideLayout10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97" r:id="rId3"/>
    <p:sldMasterId id="2147483722" r:id="rId4"/>
    <p:sldMasterId id="2147483754" r:id="rId5"/>
  </p:sldMasterIdLst>
  <p:notesMasterIdLst>
    <p:notesMasterId r:id="rId34"/>
  </p:notesMasterIdLst>
  <p:sldIdLst>
    <p:sldId id="328" r:id="rId6"/>
    <p:sldId id="317" r:id="rId7"/>
    <p:sldId id="325" r:id="rId8"/>
    <p:sldId id="326" r:id="rId9"/>
    <p:sldId id="319" r:id="rId10"/>
    <p:sldId id="320" r:id="rId11"/>
    <p:sldId id="321" r:id="rId12"/>
    <p:sldId id="322" r:id="rId13"/>
    <p:sldId id="332" r:id="rId14"/>
    <p:sldId id="271" r:id="rId15"/>
    <p:sldId id="278" r:id="rId16"/>
    <p:sldId id="329" r:id="rId17"/>
    <p:sldId id="333" r:id="rId18"/>
    <p:sldId id="334" r:id="rId19"/>
    <p:sldId id="335" r:id="rId20"/>
    <p:sldId id="280" r:id="rId21"/>
    <p:sldId id="281" r:id="rId22"/>
    <p:sldId id="287" r:id="rId23"/>
    <p:sldId id="288" r:id="rId24"/>
    <p:sldId id="293" r:id="rId25"/>
    <p:sldId id="294" r:id="rId26"/>
    <p:sldId id="330" r:id="rId27"/>
    <p:sldId id="331" r:id="rId28"/>
    <p:sldId id="306" r:id="rId29"/>
    <p:sldId id="308" r:id="rId30"/>
    <p:sldId id="336" r:id="rId31"/>
    <p:sldId id="312" r:id="rId32"/>
    <p:sldId id="33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nu Prakash" initials="BP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5"/>
    <p:restoredTop sz="87348"/>
  </p:normalViewPr>
  <p:slideViewPr>
    <p:cSldViewPr snapToGrid="0" snapToObjects="1">
      <p:cViewPr varScale="1">
        <p:scale>
          <a:sx n="76" d="100"/>
          <a:sy n="76" d="100"/>
        </p:scale>
        <p:origin x="-140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697B4-A6CE-124D-817E-72E3B742B9D4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DE14B-58C0-7045-9DD0-34343A45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2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CE70-AA92-AF42-8EE0-C28E9306867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6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652567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D5F8F-46C9-46A5-9E1B-00B0A72B40BF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8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CE70-AA92-AF42-8EE0-C28E9306867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549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32742">
              <a:defRPr/>
            </a:pPr>
            <a:r>
              <a:rPr lang="en-US">
                <a:solidFill>
                  <a:prstClr val="black"/>
                </a:solidFill>
                <a:latin typeface="Segoe UI" pitchFamily="34" charset="0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defTabSz="914099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32742">
              <a:defRPr/>
            </a:pPr>
            <a:fld id="{D18B56EA-E28F-4F92-9F16-7A6F2501B303}" type="datetime8">
              <a:rPr lang="en-US" smtClean="0">
                <a:solidFill>
                  <a:prstClr val="black"/>
                </a:solidFill>
                <a:latin typeface="Segoe UI" pitchFamily="34" charset="0"/>
              </a:rPr>
              <a:pPr defTabSz="932742">
                <a:defRPr/>
              </a:pPr>
              <a:t>6/7/17 13:57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32742">
              <a:defRPr/>
            </a:pPr>
            <a:fld id="{B4008EB6-D09E-4580-8CD6-DDB14511944F}" type="slidenum">
              <a:rPr lang="en-US" smtClean="0">
                <a:solidFill>
                  <a:prstClr val="black"/>
                </a:solidFill>
                <a:latin typeface="Segoe UI" pitchFamily="34" charset="0"/>
              </a:rPr>
              <a:pPr defTabSz="932742">
                <a:defRPr/>
              </a:pPr>
              <a:t>5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9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32742">
              <a:defRPr/>
            </a:pPr>
            <a:r>
              <a:rPr lang="en-US">
                <a:solidFill>
                  <a:prstClr val="black"/>
                </a:solidFill>
                <a:latin typeface="Segoe UI" pitchFamily="34" charset="0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defTabSz="914099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32742">
              <a:defRPr/>
            </a:pPr>
            <a:fld id="{D18B56EA-E28F-4F92-9F16-7A6F2501B303}" type="datetime8">
              <a:rPr lang="en-US" smtClean="0">
                <a:solidFill>
                  <a:prstClr val="black"/>
                </a:solidFill>
                <a:latin typeface="Segoe UI" pitchFamily="34" charset="0"/>
              </a:rPr>
              <a:pPr defTabSz="932742">
                <a:defRPr/>
              </a:pPr>
              <a:t>6/7/17 13:57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32742">
              <a:defRPr/>
            </a:pPr>
            <a:fld id="{B4008EB6-D09E-4580-8CD6-DDB14511944F}" type="slidenum">
              <a:rPr lang="en-US" smtClean="0">
                <a:solidFill>
                  <a:prstClr val="black"/>
                </a:solidFill>
                <a:latin typeface="Segoe UI" pitchFamily="34" charset="0"/>
              </a:rPr>
              <a:pPr defTabSz="932742">
                <a:defRPr/>
              </a:pPr>
              <a:t>6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524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32742">
              <a:defRPr/>
            </a:pPr>
            <a:r>
              <a:rPr lang="en-US">
                <a:solidFill>
                  <a:prstClr val="black"/>
                </a:solidFill>
                <a:latin typeface="Segoe UI" pitchFamily="34" charset="0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defTabSz="914099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32742">
              <a:defRPr/>
            </a:pPr>
            <a:fld id="{D18B56EA-E28F-4F92-9F16-7A6F2501B303}" type="datetime8">
              <a:rPr lang="en-US" smtClean="0">
                <a:solidFill>
                  <a:prstClr val="black"/>
                </a:solidFill>
                <a:latin typeface="Segoe UI" pitchFamily="34" charset="0"/>
              </a:rPr>
              <a:pPr defTabSz="932742">
                <a:defRPr/>
              </a:pPr>
              <a:t>6/7/17 13:57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32742">
              <a:defRPr/>
            </a:pPr>
            <a:fld id="{B4008EB6-D09E-4580-8CD6-DDB14511944F}" type="slidenum">
              <a:rPr lang="en-US" smtClean="0">
                <a:solidFill>
                  <a:prstClr val="black"/>
                </a:solidFill>
                <a:latin typeface="Segoe UI" pitchFamily="34" charset="0"/>
              </a:rPr>
              <a:pPr defTabSz="932742">
                <a:defRPr/>
              </a:pPr>
              <a:t>7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2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32742">
              <a:defRPr/>
            </a:pPr>
            <a:r>
              <a:rPr lang="en-US">
                <a:solidFill>
                  <a:prstClr val="black"/>
                </a:solidFill>
                <a:latin typeface="Segoe UI" pitchFamily="34" charset="0"/>
              </a:rPr>
              <a:t>Microsoft Build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defTabSz="914099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32742">
              <a:defRPr/>
            </a:pPr>
            <a:fld id="{D18B56EA-E28F-4F92-9F16-7A6F2501B303}" type="datetime8">
              <a:rPr lang="en-US" smtClean="0">
                <a:solidFill>
                  <a:prstClr val="black"/>
                </a:solidFill>
                <a:latin typeface="Segoe UI" pitchFamily="34" charset="0"/>
              </a:rPr>
              <a:pPr defTabSz="932742">
                <a:defRPr/>
              </a:pPr>
              <a:t>6/7/17 13:57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32742">
              <a:defRPr/>
            </a:pPr>
            <a:fld id="{B4008EB6-D09E-4580-8CD6-DDB14511944F}" type="slidenum">
              <a:rPr lang="en-US" smtClean="0">
                <a:solidFill>
                  <a:prstClr val="black"/>
                </a:solidFill>
                <a:latin typeface="Segoe UI" pitchFamily="34" charset="0"/>
              </a:rPr>
              <a:pPr defTabSz="932742">
                <a:defRPr/>
              </a:pPr>
              <a:t>8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D5F8F-46C9-46A5-9E1B-00B0A72B40BF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56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E1CE70-AA92-AF42-8EE0-C28E9306867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4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D5F8F-46C9-46A5-9E1B-00B0A72B40B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615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eg"/><Relationship Id="rId3" Type="http://schemas.openxmlformats.org/officeDocument/2006/relationships/image" Target="../media/image9.em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jp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6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BEA-81DC-FD43-8234-2905823D4B61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86F-9B59-5B41-AE3B-A196E048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BEA-81DC-FD43-8234-2905823D4B61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86F-9B59-5B41-AE3B-A196E048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471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BEA-81DC-FD43-8234-2905823D4B61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86F-9B59-5B41-AE3B-A196E048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0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503513" y="6566924"/>
            <a:ext cx="318497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505440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7171399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7171399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503513" y="6566924"/>
            <a:ext cx="318497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07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187929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879297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4503513" y="6566924"/>
            <a:ext cx="318497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75140045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4503513" y="6566924"/>
            <a:ext cx="3184975" cy="1583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21623362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6063" y="2084173"/>
            <a:ext cx="6278150" cy="3491849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8417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57"/>
            <a:ext cx="6276530" cy="169876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48212" y="470068"/>
            <a:ext cx="2060658" cy="393703"/>
          </a:xfrm>
          <a:prstGeom prst="rect">
            <a:avLst/>
          </a:prstGeom>
          <a:noFill/>
          <a:ln w="6350" cap="sq">
            <a:solidFill>
              <a:srgbClr val="525252"/>
            </a:solidFill>
            <a:prstDash val="sysDash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45" dirty="0">
                <a:gradFill>
                  <a:gsLst>
                    <a:gs pos="93939">
                      <a:srgbClr val="525252"/>
                    </a:gs>
                    <a:gs pos="80808">
                      <a:srgbClr val="525252"/>
                    </a:gs>
                  </a:gsLst>
                  <a:lin ang="5400000" scaled="1"/>
                </a:gradFill>
                <a:ea typeface="Segoe UI" pitchFamily="34" charset="0"/>
                <a:cs typeface="Segoe UI" pitchFamily="34" charset="0"/>
              </a:rPr>
              <a:t>Product logo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448212" y="863772"/>
            <a:ext cx="2060658" cy="271689"/>
          </a:xfrm>
          <a:prstGeom prst="rect">
            <a:avLst/>
          </a:prstGeom>
          <a:noFill/>
          <a:ln w="6350" cap="sq">
            <a:noFill/>
            <a:prstDash val="sysDot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dirty="0">
                <a:gradFill>
                  <a:gsLst>
                    <a:gs pos="93939">
                      <a:srgbClr val="525252"/>
                    </a:gs>
                    <a:gs pos="80808">
                      <a:srgbClr val="525252"/>
                    </a:gs>
                  </a:gsLst>
                  <a:lin ang="5400000" scaled="1"/>
                </a:gradFill>
                <a:ea typeface="Segoe UI" pitchFamily="34" charset="0"/>
                <a:cs typeface="Segoe UI" pitchFamily="34" charset="0"/>
              </a:rPr>
              <a:t>Update on slide master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6714" y="6029312"/>
            <a:ext cx="1673267" cy="368686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48212" y="470068"/>
            <a:ext cx="2060658" cy="393703"/>
          </a:xfrm>
          <a:prstGeom prst="rect">
            <a:avLst/>
          </a:prstGeom>
          <a:noFill/>
          <a:ln w="6350" cap="sq">
            <a:solidFill>
              <a:schemeClr val="tx1"/>
            </a:solidFill>
            <a:prstDash val="sysDash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45" dirty="0">
                <a:gradFill>
                  <a:gsLst>
                    <a:gs pos="51515">
                      <a:srgbClr val="FFFFFF"/>
                    </a:gs>
                    <a:gs pos="43000">
                      <a:srgbClr val="FFFFFF"/>
                    </a:gs>
                  </a:gsLst>
                  <a:lin ang="5400000" scaled="1"/>
                </a:gradFill>
                <a:ea typeface="Segoe UI" pitchFamily="34" charset="0"/>
                <a:cs typeface="Segoe UI" pitchFamily="34" charset="0"/>
              </a:rPr>
              <a:t>Product logo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448212" y="863772"/>
            <a:ext cx="2060658" cy="271689"/>
          </a:xfrm>
          <a:prstGeom prst="rect">
            <a:avLst/>
          </a:prstGeom>
          <a:noFill/>
          <a:ln w="6350" cap="sq">
            <a:noFill/>
            <a:prstDash val="sysDot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 dirty="0">
                <a:gradFill>
                  <a:gsLst>
                    <a:gs pos="51515">
                      <a:srgbClr val="FFFFFF"/>
                    </a:gs>
                    <a:gs pos="43000">
                      <a:srgbClr val="FFFFFF"/>
                    </a:gs>
                  </a:gsLst>
                  <a:lin ang="5400000" scaled="1"/>
                </a:gradFill>
                <a:ea typeface="Segoe UI" pitchFamily="34" charset="0"/>
                <a:cs typeface="Segoe UI" pitchFamily="34" charset="0"/>
              </a:rPr>
              <a:t>Update on slide master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90133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800">
                <a:solidFill>
                  <a:schemeClr val="bg1"/>
                </a:solidFill>
              </a:defRPr>
            </a:lvl2pPr>
            <a:lvl3pPr marL="224097" indent="0">
              <a:buNone/>
              <a:defRPr sz="1800">
                <a:solidFill>
                  <a:schemeClr val="bg1"/>
                </a:solidFill>
              </a:defRPr>
            </a:lvl3pPr>
            <a:lvl4pPr marL="448193" indent="0">
              <a:buNone/>
              <a:defRPr sz="1600">
                <a:solidFill>
                  <a:schemeClr val="bg1"/>
                </a:solidFill>
              </a:defRPr>
            </a:lvl4pPr>
            <a:lvl5pPr marL="67229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BEA-81DC-FD43-8234-2905823D4B61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86F-9B59-5B41-AE3B-A196E048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83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9241" y="964751"/>
            <a:ext cx="11655840" cy="683264"/>
          </a:xfrm>
        </p:spPr>
        <p:txBody>
          <a:bodyPr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600" b="0" i="1" u="none" strike="noStrike" kern="1200" cap="none" spc="-100" normalizeH="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9241" y="1625151"/>
            <a:ext cx="11655840" cy="683264"/>
          </a:xfrm>
        </p:spPr>
        <p:txBody>
          <a:bodyPr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600" b="0" i="1" u="none" strike="noStrike" kern="1200" cap="none" spc="-100" normalizeH="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BEA-81DC-FD43-8234-2905823D4B61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86F-9B59-5B41-AE3B-A196E048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700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BEA-81DC-FD43-8234-2905823D4B61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86F-9B59-5B41-AE3B-A196E048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068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Rectangle 35"/>
          <p:cNvSpPr/>
          <p:nvPr userDrawn="1"/>
        </p:nvSpPr>
        <p:spPr bwMode="auto">
          <a:xfrm>
            <a:off x="0" y="6325187"/>
            <a:ext cx="12192000" cy="532814"/>
          </a:xfrm>
          <a:prstGeom prst="rect">
            <a:avLst/>
          </a:prstGeom>
          <a:solidFill>
            <a:srgbClr val="409AE1"/>
          </a:solidFill>
          <a:ln w="28575"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050" kern="0">
              <a:solidFill>
                <a:srgbClr val="333333"/>
              </a:solidFill>
            </a:endParaRPr>
          </a:p>
        </p:txBody>
      </p:sp>
      <p:sp>
        <p:nvSpPr>
          <p:cNvPr id="6" name="Freeform 539"/>
          <p:cNvSpPr>
            <a:spLocks noChangeAspect="1"/>
          </p:cNvSpPr>
          <p:nvPr userDrawn="1"/>
        </p:nvSpPr>
        <p:spPr bwMode="auto">
          <a:xfrm>
            <a:off x="9303795" y="5959092"/>
            <a:ext cx="1968055" cy="1082010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409AE1"/>
          </a:solidFill>
          <a:ln w="28575">
            <a:noFill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>
              <a:defRPr/>
            </a:pPr>
            <a:endParaRPr lang="en-US" sz="1050" kern="0" dirty="0">
              <a:solidFill>
                <a:srgbClr val="333333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38575" y="6216162"/>
            <a:ext cx="1824626" cy="773723"/>
            <a:chOff x="4494770" y="2621197"/>
            <a:chExt cx="3127126" cy="1326043"/>
          </a:xfrm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494770" y="3400845"/>
              <a:ext cx="457856" cy="62986"/>
            </a:xfrm>
            <a:custGeom>
              <a:avLst/>
              <a:gdLst>
                <a:gd name="T0" fmla="*/ 704 w 756"/>
                <a:gd name="T1" fmla="*/ 104 h 104"/>
                <a:gd name="T2" fmla="*/ 52 w 756"/>
                <a:gd name="T3" fmla="*/ 104 h 104"/>
                <a:gd name="T4" fmla="*/ 52 w 756"/>
                <a:gd name="T5" fmla="*/ 104 h 104"/>
                <a:gd name="T6" fmla="*/ 42 w 756"/>
                <a:gd name="T7" fmla="*/ 104 h 104"/>
                <a:gd name="T8" fmla="*/ 32 w 756"/>
                <a:gd name="T9" fmla="*/ 100 h 104"/>
                <a:gd name="T10" fmla="*/ 22 w 756"/>
                <a:gd name="T11" fmla="*/ 96 h 104"/>
                <a:gd name="T12" fmla="*/ 14 w 756"/>
                <a:gd name="T13" fmla="*/ 90 h 104"/>
                <a:gd name="T14" fmla="*/ 8 w 756"/>
                <a:gd name="T15" fmla="*/ 82 h 104"/>
                <a:gd name="T16" fmla="*/ 4 w 756"/>
                <a:gd name="T17" fmla="*/ 72 h 104"/>
                <a:gd name="T18" fmla="*/ 0 w 756"/>
                <a:gd name="T19" fmla="*/ 62 h 104"/>
                <a:gd name="T20" fmla="*/ 0 w 756"/>
                <a:gd name="T21" fmla="*/ 52 h 104"/>
                <a:gd name="T22" fmla="*/ 0 w 756"/>
                <a:gd name="T23" fmla="*/ 52 h 104"/>
                <a:gd name="T24" fmla="*/ 0 w 756"/>
                <a:gd name="T25" fmla="*/ 42 h 104"/>
                <a:gd name="T26" fmla="*/ 4 w 756"/>
                <a:gd name="T27" fmla="*/ 32 h 104"/>
                <a:gd name="T28" fmla="*/ 8 w 756"/>
                <a:gd name="T29" fmla="*/ 22 h 104"/>
                <a:gd name="T30" fmla="*/ 14 w 756"/>
                <a:gd name="T31" fmla="*/ 16 h 104"/>
                <a:gd name="T32" fmla="*/ 22 w 756"/>
                <a:gd name="T33" fmla="*/ 8 h 104"/>
                <a:gd name="T34" fmla="*/ 32 w 756"/>
                <a:gd name="T35" fmla="*/ 4 h 104"/>
                <a:gd name="T36" fmla="*/ 42 w 756"/>
                <a:gd name="T37" fmla="*/ 0 h 104"/>
                <a:gd name="T38" fmla="*/ 52 w 756"/>
                <a:gd name="T39" fmla="*/ 0 h 104"/>
                <a:gd name="T40" fmla="*/ 704 w 756"/>
                <a:gd name="T41" fmla="*/ 0 h 104"/>
                <a:gd name="T42" fmla="*/ 704 w 756"/>
                <a:gd name="T43" fmla="*/ 0 h 104"/>
                <a:gd name="T44" fmla="*/ 714 w 756"/>
                <a:gd name="T45" fmla="*/ 0 h 104"/>
                <a:gd name="T46" fmla="*/ 724 w 756"/>
                <a:gd name="T47" fmla="*/ 4 h 104"/>
                <a:gd name="T48" fmla="*/ 732 w 756"/>
                <a:gd name="T49" fmla="*/ 8 h 104"/>
                <a:gd name="T50" fmla="*/ 740 w 756"/>
                <a:gd name="T51" fmla="*/ 16 h 104"/>
                <a:gd name="T52" fmla="*/ 748 w 756"/>
                <a:gd name="T53" fmla="*/ 22 h 104"/>
                <a:gd name="T54" fmla="*/ 752 w 756"/>
                <a:gd name="T55" fmla="*/ 32 h 104"/>
                <a:gd name="T56" fmla="*/ 756 w 756"/>
                <a:gd name="T57" fmla="*/ 42 h 104"/>
                <a:gd name="T58" fmla="*/ 756 w 756"/>
                <a:gd name="T59" fmla="*/ 52 h 104"/>
                <a:gd name="T60" fmla="*/ 756 w 756"/>
                <a:gd name="T61" fmla="*/ 52 h 104"/>
                <a:gd name="T62" fmla="*/ 756 w 756"/>
                <a:gd name="T63" fmla="*/ 62 h 104"/>
                <a:gd name="T64" fmla="*/ 752 w 756"/>
                <a:gd name="T65" fmla="*/ 72 h 104"/>
                <a:gd name="T66" fmla="*/ 748 w 756"/>
                <a:gd name="T67" fmla="*/ 82 h 104"/>
                <a:gd name="T68" fmla="*/ 740 w 756"/>
                <a:gd name="T69" fmla="*/ 90 h 104"/>
                <a:gd name="T70" fmla="*/ 732 w 756"/>
                <a:gd name="T71" fmla="*/ 96 h 104"/>
                <a:gd name="T72" fmla="*/ 724 w 756"/>
                <a:gd name="T73" fmla="*/ 100 h 104"/>
                <a:gd name="T74" fmla="*/ 714 w 756"/>
                <a:gd name="T75" fmla="*/ 104 h 104"/>
                <a:gd name="T76" fmla="*/ 704 w 756"/>
                <a:gd name="T77" fmla="*/ 104 h 104"/>
                <a:gd name="T78" fmla="*/ 704 w 756"/>
                <a:gd name="T7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104">
                  <a:moveTo>
                    <a:pt x="704" y="104"/>
                  </a:move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4" y="0"/>
                  </a:lnTo>
                  <a:lnTo>
                    <a:pt x="724" y="4"/>
                  </a:lnTo>
                  <a:lnTo>
                    <a:pt x="732" y="8"/>
                  </a:lnTo>
                  <a:lnTo>
                    <a:pt x="740" y="16"/>
                  </a:lnTo>
                  <a:lnTo>
                    <a:pt x="748" y="22"/>
                  </a:lnTo>
                  <a:lnTo>
                    <a:pt x="752" y="32"/>
                  </a:lnTo>
                  <a:lnTo>
                    <a:pt x="756" y="42"/>
                  </a:lnTo>
                  <a:lnTo>
                    <a:pt x="756" y="52"/>
                  </a:lnTo>
                  <a:lnTo>
                    <a:pt x="756" y="52"/>
                  </a:lnTo>
                  <a:lnTo>
                    <a:pt x="756" y="62"/>
                  </a:lnTo>
                  <a:lnTo>
                    <a:pt x="752" y="72"/>
                  </a:lnTo>
                  <a:lnTo>
                    <a:pt x="748" y="82"/>
                  </a:lnTo>
                  <a:lnTo>
                    <a:pt x="740" y="90"/>
                  </a:lnTo>
                  <a:lnTo>
                    <a:pt x="732" y="96"/>
                  </a:lnTo>
                  <a:lnTo>
                    <a:pt x="724" y="100"/>
                  </a:lnTo>
                  <a:lnTo>
                    <a:pt x="714" y="104"/>
                  </a:lnTo>
                  <a:lnTo>
                    <a:pt x="704" y="104"/>
                  </a:lnTo>
                  <a:lnTo>
                    <a:pt x="70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889641" y="3331803"/>
              <a:ext cx="540222" cy="245886"/>
            </a:xfrm>
            <a:custGeom>
              <a:avLst/>
              <a:gdLst>
                <a:gd name="T0" fmla="*/ 456 w 892"/>
                <a:gd name="T1" fmla="*/ 406 h 406"/>
                <a:gd name="T2" fmla="*/ 436 w 892"/>
                <a:gd name="T3" fmla="*/ 402 h 406"/>
                <a:gd name="T4" fmla="*/ 418 w 892"/>
                <a:gd name="T5" fmla="*/ 390 h 406"/>
                <a:gd name="T6" fmla="*/ 408 w 892"/>
                <a:gd name="T7" fmla="*/ 374 h 406"/>
                <a:gd name="T8" fmla="*/ 404 w 892"/>
                <a:gd name="T9" fmla="*/ 354 h 406"/>
                <a:gd name="T10" fmla="*/ 402 w 892"/>
                <a:gd name="T11" fmla="*/ 346 h 406"/>
                <a:gd name="T12" fmla="*/ 396 w 892"/>
                <a:gd name="T13" fmla="*/ 344 h 406"/>
                <a:gd name="T14" fmla="*/ 164 w 892"/>
                <a:gd name="T15" fmla="*/ 344 h 406"/>
                <a:gd name="T16" fmla="*/ 138 w 892"/>
                <a:gd name="T17" fmla="*/ 344 h 406"/>
                <a:gd name="T18" fmla="*/ 104 w 892"/>
                <a:gd name="T19" fmla="*/ 336 h 406"/>
                <a:gd name="T20" fmla="*/ 66 w 892"/>
                <a:gd name="T21" fmla="*/ 318 h 406"/>
                <a:gd name="T22" fmla="*/ 46 w 892"/>
                <a:gd name="T23" fmla="*/ 302 h 406"/>
                <a:gd name="T24" fmla="*/ 30 w 892"/>
                <a:gd name="T25" fmla="*/ 284 h 406"/>
                <a:gd name="T26" fmla="*/ 14 w 892"/>
                <a:gd name="T27" fmla="*/ 258 h 406"/>
                <a:gd name="T28" fmla="*/ 4 w 892"/>
                <a:gd name="T29" fmla="*/ 224 h 406"/>
                <a:gd name="T30" fmla="*/ 0 w 892"/>
                <a:gd name="T31" fmla="*/ 180 h 406"/>
                <a:gd name="T32" fmla="*/ 0 w 892"/>
                <a:gd name="T33" fmla="*/ 156 h 406"/>
                <a:gd name="T34" fmla="*/ 10 w 892"/>
                <a:gd name="T35" fmla="*/ 114 h 406"/>
                <a:gd name="T36" fmla="*/ 28 w 892"/>
                <a:gd name="T37" fmla="*/ 80 h 406"/>
                <a:gd name="T38" fmla="*/ 52 w 892"/>
                <a:gd name="T39" fmla="*/ 54 h 406"/>
                <a:gd name="T40" fmla="*/ 78 w 892"/>
                <a:gd name="T41" fmla="*/ 32 h 406"/>
                <a:gd name="T42" fmla="*/ 108 w 892"/>
                <a:gd name="T43" fmla="*/ 18 h 406"/>
                <a:gd name="T44" fmla="*/ 150 w 892"/>
                <a:gd name="T45" fmla="*/ 4 h 406"/>
                <a:gd name="T46" fmla="*/ 840 w 892"/>
                <a:gd name="T47" fmla="*/ 0 h 406"/>
                <a:gd name="T48" fmla="*/ 852 w 892"/>
                <a:gd name="T49" fmla="*/ 2 h 406"/>
                <a:gd name="T50" fmla="*/ 870 w 892"/>
                <a:gd name="T51" fmla="*/ 10 h 406"/>
                <a:gd name="T52" fmla="*/ 884 w 892"/>
                <a:gd name="T53" fmla="*/ 24 h 406"/>
                <a:gd name="T54" fmla="*/ 892 w 892"/>
                <a:gd name="T55" fmla="*/ 42 h 406"/>
                <a:gd name="T56" fmla="*/ 892 w 892"/>
                <a:gd name="T57" fmla="*/ 52 h 406"/>
                <a:gd name="T58" fmla="*/ 888 w 892"/>
                <a:gd name="T59" fmla="*/ 74 h 406"/>
                <a:gd name="T60" fmla="*/ 878 w 892"/>
                <a:gd name="T61" fmla="*/ 90 h 406"/>
                <a:gd name="T62" fmla="*/ 860 w 892"/>
                <a:gd name="T63" fmla="*/ 102 h 406"/>
                <a:gd name="T64" fmla="*/ 840 w 892"/>
                <a:gd name="T65" fmla="*/ 106 h 406"/>
                <a:gd name="T66" fmla="*/ 180 w 892"/>
                <a:gd name="T67" fmla="*/ 106 h 406"/>
                <a:gd name="T68" fmla="*/ 148 w 892"/>
                <a:gd name="T69" fmla="*/ 114 h 406"/>
                <a:gd name="T70" fmla="*/ 124 w 892"/>
                <a:gd name="T71" fmla="*/ 130 h 406"/>
                <a:gd name="T72" fmla="*/ 110 w 892"/>
                <a:gd name="T73" fmla="*/ 150 h 406"/>
                <a:gd name="T74" fmla="*/ 104 w 892"/>
                <a:gd name="T75" fmla="*/ 170 h 406"/>
                <a:gd name="T76" fmla="*/ 104 w 892"/>
                <a:gd name="T77" fmla="*/ 180 h 406"/>
                <a:gd name="T78" fmla="*/ 108 w 892"/>
                <a:gd name="T79" fmla="*/ 208 h 406"/>
                <a:gd name="T80" fmla="*/ 118 w 892"/>
                <a:gd name="T81" fmla="*/ 226 h 406"/>
                <a:gd name="T82" fmla="*/ 130 w 892"/>
                <a:gd name="T83" fmla="*/ 234 h 406"/>
                <a:gd name="T84" fmla="*/ 152 w 892"/>
                <a:gd name="T85" fmla="*/ 240 h 406"/>
                <a:gd name="T86" fmla="*/ 394 w 892"/>
                <a:gd name="T87" fmla="*/ 240 h 406"/>
                <a:gd name="T88" fmla="*/ 406 w 892"/>
                <a:gd name="T89" fmla="*/ 240 h 406"/>
                <a:gd name="T90" fmla="*/ 438 w 892"/>
                <a:gd name="T91" fmla="*/ 248 h 406"/>
                <a:gd name="T92" fmla="*/ 464 w 892"/>
                <a:gd name="T93" fmla="*/ 260 h 406"/>
                <a:gd name="T94" fmla="*/ 476 w 892"/>
                <a:gd name="T95" fmla="*/ 270 h 406"/>
                <a:gd name="T96" fmla="*/ 498 w 892"/>
                <a:gd name="T97" fmla="*/ 302 h 406"/>
                <a:gd name="T98" fmla="*/ 506 w 892"/>
                <a:gd name="T99" fmla="*/ 324 h 406"/>
                <a:gd name="T100" fmla="*/ 508 w 892"/>
                <a:gd name="T101" fmla="*/ 354 h 406"/>
                <a:gd name="T102" fmla="*/ 508 w 892"/>
                <a:gd name="T103" fmla="*/ 364 h 406"/>
                <a:gd name="T104" fmla="*/ 500 w 892"/>
                <a:gd name="T105" fmla="*/ 384 h 406"/>
                <a:gd name="T106" fmla="*/ 486 w 892"/>
                <a:gd name="T107" fmla="*/ 398 h 406"/>
                <a:gd name="T108" fmla="*/ 466 w 892"/>
                <a:gd name="T109" fmla="*/ 406 h 406"/>
                <a:gd name="T110" fmla="*/ 456 w 892"/>
                <a:gd name="T1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2" h="406">
                  <a:moveTo>
                    <a:pt x="456" y="406"/>
                  </a:moveTo>
                  <a:lnTo>
                    <a:pt x="456" y="406"/>
                  </a:lnTo>
                  <a:lnTo>
                    <a:pt x="446" y="406"/>
                  </a:lnTo>
                  <a:lnTo>
                    <a:pt x="436" y="402"/>
                  </a:lnTo>
                  <a:lnTo>
                    <a:pt x="426" y="398"/>
                  </a:lnTo>
                  <a:lnTo>
                    <a:pt x="418" y="390"/>
                  </a:lnTo>
                  <a:lnTo>
                    <a:pt x="412" y="384"/>
                  </a:lnTo>
                  <a:lnTo>
                    <a:pt x="408" y="374"/>
                  </a:lnTo>
                  <a:lnTo>
                    <a:pt x="404" y="364"/>
                  </a:lnTo>
                  <a:lnTo>
                    <a:pt x="404" y="354"/>
                  </a:lnTo>
                  <a:lnTo>
                    <a:pt x="404" y="354"/>
                  </a:lnTo>
                  <a:lnTo>
                    <a:pt x="402" y="346"/>
                  </a:lnTo>
                  <a:lnTo>
                    <a:pt x="402" y="346"/>
                  </a:lnTo>
                  <a:lnTo>
                    <a:pt x="396" y="344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50" y="344"/>
                  </a:lnTo>
                  <a:lnTo>
                    <a:pt x="138" y="344"/>
                  </a:lnTo>
                  <a:lnTo>
                    <a:pt x="122" y="340"/>
                  </a:lnTo>
                  <a:lnTo>
                    <a:pt x="104" y="336"/>
                  </a:lnTo>
                  <a:lnTo>
                    <a:pt x="84" y="328"/>
                  </a:lnTo>
                  <a:lnTo>
                    <a:pt x="66" y="318"/>
                  </a:lnTo>
                  <a:lnTo>
                    <a:pt x="46" y="302"/>
                  </a:lnTo>
                  <a:lnTo>
                    <a:pt x="46" y="302"/>
                  </a:lnTo>
                  <a:lnTo>
                    <a:pt x="38" y="294"/>
                  </a:lnTo>
                  <a:lnTo>
                    <a:pt x="30" y="284"/>
                  </a:lnTo>
                  <a:lnTo>
                    <a:pt x="22" y="272"/>
                  </a:lnTo>
                  <a:lnTo>
                    <a:pt x="14" y="258"/>
                  </a:lnTo>
                  <a:lnTo>
                    <a:pt x="8" y="242"/>
                  </a:lnTo>
                  <a:lnTo>
                    <a:pt x="4" y="224"/>
                  </a:lnTo>
                  <a:lnTo>
                    <a:pt x="0" y="204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56"/>
                  </a:lnTo>
                  <a:lnTo>
                    <a:pt x="4" y="134"/>
                  </a:lnTo>
                  <a:lnTo>
                    <a:pt x="10" y="114"/>
                  </a:lnTo>
                  <a:lnTo>
                    <a:pt x="18" y="96"/>
                  </a:lnTo>
                  <a:lnTo>
                    <a:pt x="28" y="80"/>
                  </a:lnTo>
                  <a:lnTo>
                    <a:pt x="38" y="66"/>
                  </a:lnTo>
                  <a:lnTo>
                    <a:pt x="52" y="54"/>
                  </a:lnTo>
                  <a:lnTo>
                    <a:pt x="64" y="42"/>
                  </a:lnTo>
                  <a:lnTo>
                    <a:pt x="78" y="32"/>
                  </a:lnTo>
                  <a:lnTo>
                    <a:pt x="92" y="24"/>
                  </a:lnTo>
                  <a:lnTo>
                    <a:pt x="108" y="18"/>
                  </a:lnTo>
                  <a:lnTo>
                    <a:pt x="122" y="12"/>
                  </a:lnTo>
                  <a:lnTo>
                    <a:pt x="150" y="4"/>
                  </a:lnTo>
                  <a:lnTo>
                    <a:pt x="176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52" y="2"/>
                  </a:lnTo>
                  <a:lnTo>
                    <a:pt x="860" y="4"/>
                  </a:lnTo>
                  <a:lnTo>
                    <a:pt x="870" y="10"/>
                  </a:lnTo>
                  <a:lnTo>
                    <a:pt x="878" y="16"/>
                  </a:lnTo>
                  <a:lnTo>
                    <a:pt x="884" y="24"/>
                  </a:lnTo>
                  <a:lnTo>
                    <a:pt x="888" y="32"/>
                  </a:lnTo>
                  <a:lnTo>
                    <a:pt x="892" y="42"/>
                  </a:lnTo>
                  <a:lnTo>
                    <a:pt x="892" y="52"/>
                  </a:lnTo>
                  <a:lnTo>
                    <a:pt x="892" y="52"/>
                  </a:lnTo>
                  <a:lnTo>
                    <a:pt x="892" y="64"/>
                  </a:lnTo>
                  <a:lnTo>
                    <a:pt x="888" y="74"/>
                  </a:lnTo>
                  <a:lnTo>
                    <a:pt x="884" y="82"/>
                  </a:lnTo>
                  <a:lnTo>
                    <a:pt x="878" y="90"/>
                  </a:lnTo>
                  <a:lnTo>
                    <a:pt x="870" y="96"/>
                  </a:lnTo>
                  <a:lnTo>
                    <a:pt x="860" y="102"/>
                  </a:lnTo>
                  <a:lnTo>
                    <a:pt x="852" y="104"/>
                  </a:lnTo>
                  <a:lnTo>
                    <a:pt x="840" y="106"/>
                  </a:lnTo>
                  <a:lnTo>
                    <a:pt x="180" y="106"/>
                  </a:lnTo>
                  <a:lnTo>
                    <a:pt x="180" y="106"/>
                  </a:lnTo>
                  <a:lnTo>
                    <a:pt x="162" y="108"/>
                  </a:lnTo>
                  <a:lnTo>
                    <a:pt x="148" y="114"/>
                  </a:lnTo>
                  <a:lnTo>
                    <a:pt x="136" y="120"/>
                  </a:lnTo>
                  <a:lnTo>
                    <a:pt x="124" y="130"/>
                  </a:lnTo>
                  <a:lnTo>
                    <a:pt x="114" y="142"/>
                  </a:lnTo>
                  <a:lnTo>
                    <a:pt x="110" y="150"/>
                  </a:lnTo>
                  <a:lnTo>
                    <a:pt x="106" y="158"/>
                  </a:lnTo>
                  <a:lnTo>
                    <a:pt x="104" y="170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6" y="196"/>
                  </a:lnTo>
                  <a:lnTo>
                    <a:pt x="108" y="208"/>
                  </a:lnTo>
                  <a:lnTo>
                    <a:pt x="112" y="218"/>
                  </a:lnTo>
                  <a:lnTo>
                    <a:pt x="118" y="226"/>
                  </a:lnTo>
                  <a:lnTo>
                    <a:pt x="118" y="226"/>
                  </a:lnTo>
                  <a:lnTo>
                    <a:pt x="130" y="234"/>
                  </a:lnTo>
                  <a:lnTo>
                    <a:pt x="142" y="238"/>
                  </a:lnTo>
                  <a:lnTo>
                    <a:pt x="152" y="240"/>
                  </a:lnTo>
                  <a:lnTo>
                    <a:pt x="160" y="240"/>
                  </a:lnTo>
                  <a:lnTo>
                    <a:pt x="394" y="240"/>
                  </a:lnTo>
                  <a:lnTo>
                    <a:pt x="394" y="240"/>
                  </a:lnTo>
                  <a:lnTo>
                    <a:pt x="406" y="240"/>
                  </a:lnTo>
                  <a:lnTo>
                    <a:pt x="426" y="244"/>
                  </a:lnTo>
                  <a:lnTo>
                    <a:pt x="438" y="248"/>
                  </a:lnTo>
                  <a:lnTo>
                    <a:pt x="450" y="252"/>
                  </a:lnTo>
                  <a:lnTo>
                    <a:pt x="464" y="260"/>
                  </a:lnTo>
                  <a:lnTo>
                    <a:pt x="476" y="270"/>
                  </a:lnTo>
                  <a:lnTo>
                    <a:pt x="476" y="270"/>
                  </a:lnTo>
                  <a:lnTo>
                    <a:pt x="488" y="284"/>
                  </a:lnTo>
                  <a:lnTo>
                    <a:pt x="498" y="302"/>
                  </a:lnTo>
                  <a:lnTo>
                    <a:pt x="502" y="312"/>
                  </a:lnTo>
                  <a:lnTo>
                    <a:pt x="506" y="324"/>
                  </a:lnTo>
                  <a:lnTo>
                    <a:pt x="508" y="338"/>
                  </a:lnTo>
                  <a:lnTo>
                    <a:pt x="508" y="354"/>
                  </a:lnTo>
                  <a:lnTo>
                    <a:pt x="508" y="354"/>
                  </a:lnTo>
                  <a:lnTo>
                    <a:pt x="508" y="364"/>
                  </a:lnTo>
                  <a:lnTo>
                    <a:pt x="504" y="374"/>
                  </a:lnTo>
                  <a:lnTo>
                    <a:pt x="500" y="384"/>
                  </a:lnTo>
                  <a:lnTo>
                    <a:pt x="494" y="390"/>
                  </a:lnTo>
                  <a:lnTo>
                    <a:pt x="486" y="398"/>
                  </a:lnTo>
                  <a:lnTo>
                    <a:pt x="476" y="402"/>
                  </a:lnTo>
                  <a:lnTo>
                    <a:pt x="466" y="406"/>
                  </a:lnTo>
                  <a:lnTo>
                    <a:pt x="456" y="406"/>
                  </a:lnTo>
                  <a:lnTo>
                    <a:pt x="456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726775" y="3077438"/>
              <a:ext cx="895121" cy="245886"/>
            </a:xfrm>
            <a:custGeom>
              <a:avLst/>
              <a:gdLst>
                <a:gd name="T0" fmla="*/ 52 w 1478"/>
                <a:gd name="T1" fmla="*/ 406 h 406"/>
                <a:gd name="T2" fmla="*/ 32 w 1478"/>
                <a:gd name="T3" fmla="*/ 402 h 406"/>
                <a:gd name="T4" fmla="*/ 14 w 1478"/>
                <a:gd name="T5" fmla="*/ 390 h 406"/>
                <a:gd name="T6" fmla="*/ 4 w 1478"/>
                <a:gd name="T7" fmla="*/ 374 h 406"/>
                <a:gd name="T8" fmla="*/ 0 w 1478"/>
                <a:gd name="T9" fmla="*/ 352 h 406"/>
                <a:gd name="T10" fmla="*/ 0 w 1478"/>
                <a:gd name="T11" fmla="*/ 342 h 406"/>
                <a:gd name="T12" fmla="*/ 8 w 1478"/>
                <a:gd name="T13" fmla="*/ 324 h 406"/>
                <a:gd name="T14" fmla="*/ 22 w 1478"/>
                <a:gd name="T15" fmla="*/ 310 h 406"/>
                <a:gd name="T16" fmla="*/ 42 w 1478"/>
                <a:gd name="T17" fmla="*/ 302 h 406"/>
                <a:gd name="T18" fmla="*/ 1300 w 1478"/>
                <a:gd name="T19" fmla="*/ 300 h 406"/>
                <a:gd name="T20" fmla="*/ 1316 w 1478"/>
                <a:gd name="T21" fmla="*/ 296 h 406"/>
                <a:gd name="T22" fmla="*/ 1342 w 1478"/>
                <a:gd name="T23" fmla="*/ 286 h 406"/>
                <a:gd name="T24" fmla="*/ 1364 w 1478"/>
                <a:gd name="T25" fmla="*/ 264 h 406"/>
                <a:gd name="T26" fmla="*/ 1372 w 1478"/>
                <a:gd name="T27" fmla="*/ 246 h 406"/>
                <a:gd name="T28" fmla="*/ 1374 w 1478"/>
                <a:gd name="T29" fmla="*/ 226 h 406"/>
                <a:gd name="T30" fmla="*/ 1374 w 1478"/>
                <a:gd name="T31" fmla="*/ 210 h 406"/>
                <a:gd name="T32" fmla="*/ 1366 w 1478"/>
                <a:gd name="T33" fmla="*/ 188 h 406"/>
                <a:gd name="T34" fmla="*/ 1360 w 1478"/>
                <a:gd name="T35" fmla="*/ 180 h 406"/>
                <a:gd name="T36" fmla="*/ 1336 w 1478"/>
                <a:gd name="T37" fmla="*/ 168 h 406"/>
                <a:gd name="T38" fmla="*/ 1318 w 1478"/>
                <a:gd name="T39" fmla="*/ 166 h 406"/>
                <a:gd name="T40" fmla="*/ 1084 w 1478"/>
                <a:gd name="T41" fmla="*/ 166 h 406"/>
                <a:gd name="T42" fmla="*/ 1052 w 1478"/>
                <a:gd name="T43" fmla="*/ 162 h 406"/>
                <a:gd name="T44" fmla="*/ 1028 w 1478"/>
                <a:gd name="T45" fmla="*/ 152 h 406"/>
                <a:gd name="T46" fmla="*/ 1002 w 1478"/>
                <a:gd name="T47" fmla="*/ 134 h 406"/>
                <a:gd name="T48" fmla="*/ 990 w 1478"/>
                <a:gd name="T49" fmla="*/ 122 h 406"/>
                <a:gd name="T50" fmla="*/ 976 w 1478"/>
                <a:gd name="T51" fmla="*/ 94 h 406"/>
                <a:gd name="T52" fmla="*/ 970 w 1478"/>
                <a:gd name="T53" fmla="*/ 68 h 406"/>
                <a:gd name="T54" fmla="*/ 970 w 1478"/>
                <a:gd name="T55" fmla="*/ 52 h 406"/>
                <a:gd name="T56" fmla="*/ 974 w 1478"/>
                <a:gd name="T57" fmla="*/ 32 h 406"/>
                <a:gd name="T58" fmla="*/ 984 w 1478"/>
                <a:gd name="T59" fmla="*/ 14 h 406"/>
                <a:gd name="T60" fmla="*/ 1002 w 1478"/>
                <a:gd name="T61" fmla="*/ 4 h 406"/>
                <a:gd name="T62" fmla="*/ 1022 w 1478"/>
                <a:gd name="T63" fmla="*/ 0 h 406"/>
                <a:gd name="T64" fmla="*/ 1032 w 1478"/>
                <a:gd name="T65" fmla="*/ 0 h 406"/>
                <a:gd name="T66" fmla="*/ 1052 w 1478"/>
                <a:gd name="T67" fmla="*/ 8 h 406"/>
                <a:gd name="T68" fmla="*/ 1066 w 1478"/>
                <a:gd name="T69" fmla="*/ 22 h 406"/>
                <a:gd name="T70" fmla="*/ 1074 w 1478"/>
                <a:gd name="T71" fmla="*/ 42 h 406"/>
                <a:gd name="T72" fmla="*/ 1074 w 1478"/>
                <a:gd name="T73" fmla="*/ 52 h 406"/>
                <a:gd name="T74" fmla="*/ 1076 w 1478"/>
                <a:gd name="T75" fmla="*/ 60 h 406"/>
                <a:gd name="T76" fmla="*/ 1314 w 1478"/>
                <a:gd name="T77" fmla="*/ 60 h 406"/>
                <a:gd name="T78" fmla="*/ 1328 w 1478"/>
                <a:gd name="T79" fmla="*/ 60 h 406"/>
                <a:gd name="T80" fmla="*/ 1356 w 1478"/>
                <a:gd name="T81" fmla="*/ 64 h 406"/>
                <a:gd name="T82" fmla="*/ 1394 w 1478"/>
                <a:gd name="T83" fmla="*/ 78 h 406"/>
                <a:gd name="T84" fmla="*/ 1432 w 1478"/>
                <a:gd name="T85" fmla="*/ 104 h 406"/>
                <a:gd name="T86" fmla="*/ 1440 w 1478"/>
                <a:gd name="T87" fmla="*/ 112 h 406"/>
                <a:gd name="T88" fmla="*/ 1456 w 1478"/>
                <a:gd name="T89" fmla="*/ 134 h 406"/>
                <a:gd name="T90" fmla="*/ 1470 w 1478"/>
                <a:gd name="T91" fmla="*/ 164 h 406"/>
                <a:gd name="T92" fmla="*/ 1478 w 1478"/>
                <a:gd name="T93" fmla="*/ 202 h 406"/>
                <a:gd name="T94" fmla="*/ 1478 w 1478"/>
                <a:gd name="T95" fmla="*/ 226 h 406"/>
                <a:gd name="T96" fmla="*/ 1474 w 1478"/>
                <a:gd name="T97" fmla="*/ 272 h 406"/>
                <a:gd name="T98" fmla="*/ 1460 w 1478"/>
                <a:gd name="T99" fmla="*/ 310 h 406"/>
                <a:gd name="T100" fmla="*/ 1440 w 1478"/>
                <a:gd name="T101" fmla="*/ 340 h 406"/>
                <a:gd name="T102" fmla="*/ 1414 w 1478"/>
                <a:gd name="T103" fmla="*/ 364 h 406"/>
                <a:gd name="T104" fmla="*/ 1386 w 1478"/>
                <a:gd name="T105" fmla="*/ 382 h 406"/>
                <a:gd name="T106" fmla="*/ 1356 w 1478"/>
                <a:gd name="T107" fmla="*/ 394 h 406"/>
                <a:gd name="T108" fmla="*/ 1302 w 1478"/>
                <a:gd name="T10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8" h="406">
                  <a:moveTo>
                    <a:pt x="52" y="406"/>
                  </a:moveTo>
                  <a:lnTo>
                    <a:pt x="52" y="406"/>
                  </a:lnTo>
                  <a:lnTo>
                    <a:pt x="42" y="404"/>
                  </a:lnTo>
                  <a:lnTo>
                    <a:pt x="32" y="402"/>
                  </a:lnTo>
                  <a:lnTo>
                    <a:pt x="22" y="396"/>
                  </a:lnTo>
                  <a:lnTo>
                    <a:pt x="14" y="390"/>
                  </a:lnTo>
                  <a:lnTo>
                    <a:pt x="8" y="382"/>
                  </a:lnTo>
                  <a:lnTo>
                    <a:pt x="4" y="374"/>
                  </a:lnTo>
                  <a:lnTo>
                    <a:pt x="0" y="364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4" y="332"/>
                  </a:lnTo>
                  <a:lnTo>
                    <a:pt x="8" y="324"/>
                  </a:lnTo>
                  <a:lnTo>
                    <a:pt x="14" y="316"/>
                  </a:lnTo>
                  <a:lnTo>
                    <a:pt x="22" y="310"/>
                  </a:lnTo>
                  <a:lnTo>
                    <a:pt x="32" y="304"/>
                  </a:lnTo>
                  <a:lnTo>
                    <a:pt x="42" y="302"/>
                  </a:lnTo>
                  <a:lnTo>
                    <a:pt x="52" y="300"/>
                  </a:lnTo>
                  <a:lnTo>
                    <a:pt x="1300" y="300"/>
                  </a:lnTo>
                  <a:lnTo>
                    <a:pt x="1300" y="300"/>
                  </a:lnTo>
                  <a:lnTo>
                    <a:pt x="1316" y="296"/>
                  </a:lnTo>
                  <a:lnTo>
                    <a:pt x="1330" y="292"/>
                  </a:lnTo>
                  <a:lnTo>
                    <a:pt x="1342" y="286"/>
                  </a:lnTo>
                  <a:lnTo>
                    <a:pt x="1354" y="276"/>
                  </a:lnTo>
                  <a:lnTo>
                    <a:pt x="1364" y="264"/>
                  </a:lnTo>
                  <a:lnTo>
                    <a:pt x="1368" y="256"/>
                  </a:lnTo>
                  <a:lnTo>
                    <a:pt x="1372" y="246"/>
                  </a:lnTo>
                  <a:lnTo>
                    <a:pt x="1374" y="236"/>
                  </a:lnTo>
                  <a:lnTo>
                    <a:pt x="1374" y="226"/>
                  </a:lnTo>
                  <a:lnTo>
                    <a:pt x="1374" y="226"/>
                  </a:lnTo>
                  <a:lnTo>
                    <a:pt x="1374" y="210"/>
                  </a:lnTo>
                  <a:lnTo>
                    <a:pt x="1370" y="198"/>
                  </a:lnTo>
                  <a:lnTo>
                    <a:pt x="1366" y="188"/>
                  </a:lnTo>
                  <a:lnTo>
                    <a:pt x="1360" y="180"/>
                  </a:lnTo>
                  <a:lnTo>
                    <a:pt x="1360" y="180"/>
                  </a:lnTo>
                  <a:lnTo>
                    <a:pt x="1348" y="172"/>
                  </a:lnTo>
                  <a:lnTo>
                    <a:pt x="1336" y="168"/>
                  </a:lnTo>
                  <a:lnTo>
                    <a:pt x="1326" y="166"/>
                  </a:lnTo>
                  <a:lnTo>
                    <a:pt x="1318" y="166"/>
                  </a:lnTo>
                  <a:lnTo>
                    <a:pt x="1084" y="166"/>
                  </a:lnTo>
                  <a:lnTo>
                    <a:pt x="1084" y="166"/>
                  </a:lnTo>
                  <a:lnTo>
                    <a:pt x="1072" y="166"/>
                  </a:lnTo>
                  <a:lnTo>
                    <a:pt x="1052" y="162"/>
                  </a:lnTo>
                  <a:lnTo>
                    <a:pt x="1040" y="158"/>
                  </a:lnTo>
                  <a:lnTo>
                    <a:pt x="1028" y="152"/>
                  </a:lnTo>
                  <a:lnTo>
                    <a:pt x="1014" y="146"/>
                  </a:lnTo>
                  <a:lnTo>
                    <a:pt x="1002" y="134"/>
                  </a:lnTo>
                  <a:lnTo>
                    <a:pt x="1002" y="134"/>
                  </a:lnTo>
                  <a:lnTo>
                    <a:pt x="990" y="122"/>
                  </a:lnTo>
                  <a:lnTo>
                    <a:pt x="980" y="104"/>
                  </a:lnTo>
                  <a:lnTo>
                    <a:pt x="976" y="94"/>
                  </a:lnTo>
                  <a:lnTo>
                    <a:pt x="972" y="80"/>
                  </a:lnTo>
                  <a:lnTo>
                    <a:pt x="970" y="68"/>
                  </a:lnTo>
                  <a:lnTo>
                    <a:pt x="970" y="52"/>
                  </a:lnTo>
                  <a:lnTo>
                    <a:pt x="970" y="52"/>
                  </a:lnTo>
                  <a:lnTo>
                    <a:pt x="970" y="42"/>
                  </a:lnTo>
                  <a:lnTo>
                    <a:pt x="974" y="32"/>
                  </a:lnTo>
                  <a:lnTo>
                    <a:pt x="978" y="22"/>
                  </a:lnTo>
                  <a:lnTo>
                    <a:pt x="984" y="14"/>
                  </a:lnTo>
                  <a:lnTo>
                    <a:pt x="992" y="8"/>
                  </a:lnTo>
                  <a:lnTo>
                    <a:pt x="1002" y="4"/>
                  </a:lnTo>
                  <a:lnTo>
                    <a:pt x="1012" y="0"/>
                  </a:lnTo>
                  <a:lnTo>
                    <a:pt x="1022" y="0"/>
                  </a:lnTo>
                  <a:lnTo>
                    <a:pt x="1022" y="0"/>
                  </a:lnTo>
                  <a:lnTo>
                    <a:pt x="1032" y="0"/>
                  </a:lnTo>
                  <a:lnTo>
                    <a:pt x="1042" y="4"/>
                  </a:lnTo>
                  <a:lnTo>
                    <a:pt x="1052" y="8"/>
                  </a:lnTo>
                  <a:lnTo>
                    <a:pt x="1060" y="14"/>
                  </a:lnTo>
                  <a:lnTo>
                    <a:pt x="1066" y="22"/>
                  </a:lnTo>
                  <a:lnTo>
                    <a:pt x="1070" y="32"/>
                  </a:lnTo>
                  <a:lnTo>
                    <a:pt x="1074" y="42"/>
                  </a:lnTo>
                  <a:lnTo>
                    <a:pt x="1074" y="52"/>
                  </a:lnTo>
                  <a:lnTo>
                    <a:pt x="1074" y="52"/>
                  </a:lnTo>
                  <a:lnTo>
                    <a:pt x="1076" y="60"/>
                  </a:lnTo>
                  <a:lnTo>
                    <a:pt x="1076" y="60"/>
                  </a:lnTo>
                  <a:lnTo>
                    <a:pt x="1082" y="60"/>
                  </a:lnTo>
                  <a:lnTo>
                    <a:pt x="1314" y="60"/>
                  </a:lnTo>
                  <a:lnTo>
                    <a:pt x="1314" y="60"/>
                  </a:lnTo>
                  <a:lnTo>
                    <a:pt x="1328" y="60"/>
                  </a:lnTo>
                  <a:lnTo>
                    <a:pt x="1340" y="62"/>
                  </a:lnTo>
                  <a:lnTo>
                    <a:pt x="1356" y="64"/>
                  </a:lnTo>
                  <a:lnTo>
                    <a:pt x="1374" y="70"/>
                  </a:lnTo>
                  <a:lnTo>
                    <a:pt x="1394" y="78"/>
                  </a:lnTo>
                  <a:lnTo>
                    <a:pt x="1412" y="88"/>
                  </a:lnTo>
                  <a:lnTo>
                    <a:pt x="1432" y="104"/>
                  </a:lnTo>
                  <a:lnTo>
                    <a:pt x="1432" y="104"/>
                  </a:lnTo>
                  <a:lnTo>
                    <a:pt x="1440" y="112"/>
                  </a:lnTo>
                  <a:lnTo>
                    <a:pt x="1448" y="122"/>
                  </a:lnTo>
                  <a:lnTo>
                    <a:pt x="1456" y="134"/>
                  </a:lnTo>
                  <a:lnTo>
                    <a:pt x="1464" y="148"/>
                  </a:lnTo>
                  <a:lnTo>
                    <a:pt x="1470" y="164"/>
                  </a:lnTo>
                  <a:lnTo>
                    <a:pt x="1474" y="182"/>
                  </a:lnTo>
                  <a:lnTo>
                    <a:pt x="1478" y="202"/>
                  </a:lnTo>
                  <a:lnTo>
                    <a:pt x="1478" y="226"/>
                  </a:lnTo>
                  <a:lnTo>
                    <a:pt x="1478" y="226"/>
                  </a:lnTo>
                  <a:lnTo>
                    <a:pt x="1478" y="250"/>
                  </a:lnTo>
                  <a:lnTo>
                    <a:pt x="1474" y="272"/>
                  </a:lnTo>
                  <a:lnTo>
                    <a:pt x="1468" y="292"/>
                  </a:lnTo>
                  <a:lnTo>
                    <a:pt x="1460" y="310"/>
                  </a:lnTo>
                  <a:lnTo>
                    <a:pt x="1450" y="326"/>
                  </a:lnTo>
                  <a:lnTo>
                    <a:pt x="1440" y="340"/>
                  </a:lnTo>
                  <a:lnTo>
                    <a:pt x="1426" y="352"/>
                  </a:lnTo>
                  <a:lnTo>
                    <a:pt x="1414" y="364"/>
                  </a:lnTo>
                  <a:lnTo>
                    <a:pt x="1400" y="374"/>
                  </a:lnTo>
                  <a:lnTo>
                    <a:pt x="1386" y="382"/>
                  </a:lnTo>
                  <a:lnTo>
                    <a:pt x="1370" y="388"/>
                  </a:lnTo>
                  <a:lnTo>
                    <a:pt x="1356" y="394"/>
                  </a:lnTo>
                  <a:lnTo>
                    <a:pt x="1328" y="402"/>
                  </a:lnTo>
                  <a:lnTo>
                    <a:pt x="1302" y="406"/>
                  </a:lnTo>
                  <a:lnTo>
                    <a:pt x="52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892717" y="3505013"/>
              <a:ext cx="208337" cy="208337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965393" y="3268818"/>
              <a:ext cx="64197" cy="213182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5077386" y="3609182"/>
              <a:ext cx="186534" cy="185323"/>
            </a:xfrm>
            <a:custGeom>
              <a:avLst/>
              <a:gdLst>
                <a:gd name="T0" fmla="*/ 154 w 308"/>
                <a:gd name="T1" fmla="*/ 306 h 306"/>
                <a:gd name="T2" fmla="*/ 124 w 308"/>
                <a:gd name="T3" fmla="*/ 304 h 306"/>
                <a:gd name="T4" fmla="*/ 94 w 308"/>
                <a:gd name="T5" fmla="*/ 294 h 306"/>
                <a:gd name="T6" fmla="*/ 68 w 308"/>
                <a:gd name="T7" fmla="*/ 280 h 306"/>
                <a:gd name="T8" fmla="*/ 46 w 308"/>
                <a:gd name="T9" fmla="*/ 262 h 306"/>
                <a:gd name="T10" fmla="*/ 26 w 308"/>
                <a:gd name="T11" fmla="*/ 240 h 306"/>
                <a:gd name="T12" fmla="*/ 12 w 308"/>
                <a:gd name="T13" fmla="*/ 212 h 306"/>
                <a:gd name="T14" fmla="*/ 4 w 308"/>
                <a:gd name="T15" fmla="*/ 184 h 306"/>
                <a:gd name="T16" fmla="*/ 0 w 308"/>
                <a:gd name="T17" fmla="*/ 154 h 306"/>
                <a:gd name="T18" fmla="*/ 2 w 308"/>
                <a:gd name="T19" fmla="*/ 138 h 306"/>
                <a:gd name="T20" fmla="*/ 8 w 308"/>
                <a:gd name="T21" fmla="*/ 108 h 306"/>
                <a:gd name="T22" fmla="*/ 20 w 308"/>
                <a:gd name="T23" fmla="*/ 80 h 306"/>
                <a:gd name="T24" fmla="*/ 36 w 308"/>
                <a:gd name="T25" fmla="*/ 56 h 306"/>
                <a:gd name="T26" fmla="*/ 56 w 308"/>
                <a:gd name="T27" fmla="*/ 34 h 306"/>
                <a:gd name="T28" fmla="*/ 82 w 308"/>
                <a:gd name="T29" fmla="*/ 18 h 306"/>
                <a:gd name="T30" fmla="*/ 108 w 308"/>
                <a:gd name="T31" fmla="*/ 6 h 306"/>
                <a:gd name="T32" fmla="*/ 138 w 308"/>
                <a:gd name="T33" fmla="*/ 0 h 306"/>
                <a:gd name="T34" fmla="*/ 154 w 308"/>
                <a:gd name="T35" fmla="*/ 0 h 306"/>
                <a:gd name="T36" fmla="*/ 186 w 308"/>
                <a:gd name="T37" fmla="*/ 2 h 306"/>
                <a:gd name="T38" fmla="*/ 214 w 308"/>
                <a:gd name="T39" fmla="*/ 12 h 306"/>
                <a:gd name="T40" fmla="*/ 240 w 308"/>
                <a:gd name="T41" fmla="*/ 26 h 306"/>
                <a:gd name="T42" fmla="*/ 262 w 308"/>
                <a:gd name="T43" fmla="*/ 44 h 306"/>
                <a:gd name="T44" fmla="*/ 282 w 308"/>
                <a:gd name="T45" fmla="*/ 68 h 306"/>
                <a:gd name="T46" fmla="*/ 296 w 308"/>
                <a:gd name="T47" fmla="*/ 94 h 306"/>
                <a:gd name="T48" fmla="*/ 304 w 308"/>
                <a:gd name="T49" fmla="*/ 122 h 306"/>
                <a:gd name="T50" fmla="*/ 308 w 308"/>
                <a:gd name="T51" fmla="*/ 154 h 306"/>
                <a:gd name="T52" fmla="*/ 308 w 308"/>
                <a:gd name="T53" fmla="*/ 168 h 306"/>
                <a:gd name="T54" fmla="*/ 302 w 308"/>
                <a:gd name="T55" fmla="*/ 198 h 306"/>
                <a:gd name="T56" fmla="*/ 290 w 308"/>
                <a:gd name="T57" fmla="*/ 226 h 306"/>
                <a:gd name="T58" fmla="*/ 272 w 308"/>
                <a:gd name="T59" fmla="*/ 250 h 306"/>
                <a:gd name="T60" fmla="*/ 252 w 308"/>
                <a:gd name="T61" fmla="*/ 272 h 306"/>
                <a:gd name="T62" fmla="*/ 228 w 308"/>
                <a:gd name="T63" fmla="*/ 288 h 306"/>
                <a:gd name="T64" fmla="*/ 200 w 308"/>
                <a:gd name="T65" fmla="*/ 300 h 306"/>
                <a:gd name="T66" fmla="*/ 170 w 308"/>
                <a:gd name="T67" fmla="*/ 306 h 306"/>
                <a:gd name="T68" fmla="*/ 154 w 308"/>
                <a:gd name="T69" fmla="*/ 306 h 306"/>
                <a:gd name="T70" fmla="*/ 154 w 308"/>
                <a:gd name="T71" fmla="*/ 104 h 306"/>
                <a:gd name="T72" fmla="*/ 136 w 308"/>
                <a:gd name="T73" fmla="*/ 108 h 306"/>
                <a:gd name="T74" fmla="*/ 120 w 308"/>
                <a:gd name="T75" fmla="*/ 118 h 306"/>
                <a:gd name="T76" fmla="*/ 110 w 308"/>
                <a:gd name="T77" fmla="*/ 134 h 306"/>
                <a:gd name="T78" fmla="*/ 106 w 308"/>
                <a:gd name="T79" fmla="*/ 154 h 306"/>
                <a:gd name="T80" fmla="*/ 106 w 308"/>
                <a:gd name="T81" fmla="*/ 164 h 306"/>
                <a:gd name="T82" fmla="*/ 114 w 308"/>
                <a:gd name="T83" fmla="*/ 180 h 306"/>
                <a:gd name="T84" fmla="*/ 128 w 308"/>
                <a:gd name="T85" fmla="*/ 194 h 306"/>
                <a:gd name="T86" fmla="*/ 144 w 308"/>
                <a:gd name="T87" fmla="*/ 200 h 306"/>
                <a:gd name="T88" fmla="*/ 154 w 308"/>
                <a:gd name="T89" fmla="*/ 202 h 306"/>
                <a:gd name="T90" fmla="*/ 174 w 308"/>
                <a:gd name="T91" fmla="*/ 198 h 306"/>
                <a:gd name="T92" fmla="*/ 188 w 308"/>
                <a:gd name="T93" fmla="*/ 188 h 306"/>
                <a:gd name="T94" fmla="*/ 200 w 308"/>
                <a:gd name="T95" fmla="*/ 172 h 306"/>
                <a:gd name="T96" fmla="*/ 202 w 308"/>
                <a:gd name="T97" fmla="*/ 154 h 306"/>
                <a:gd name="T98" fmla="*/ 202 w 308"/>
                <a:gd name="T99" fmla="*/ 144 h 306"/>
                <a:gd name="T100" fmla="*/ 194 w 308"/>
                <a:gd name="T101" fmla="*/ 126 h 306"/>
                <a:gd name="T102" fmla="*/ 182 w 308"/>
                <a:gd name="T103" fmla="*/ 112 h 306"/>
                <a:gd name="T104" fmla="*/ 164 w 308"/>
                <a:gd name="T105" fmla="*/ 106 h 306"/>
                <a:gd name="T106" fmla="*/ 154 w 308"/>
                <a:gd name="T107" fmla="*/ 10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6">
                  <a:moveTo>
                    <a:pt x="154" y="306"/>
                  </a:moveTo>
                  <a:lnTo>
                    <a:pt x="154" y="306"/>
                  </a:lnTo>
                  <a:lnTo>
                    <a:pt x="138" y="306"/>
                  </a:lnTo>
                  <a:lnTo>
                    <a:pt x="124" y="304"/>
                  </a:lnTo>
                  <a:lnTo>
                    <a:pt x="108" y="300"/>
                  </a:lnTo>
                  <a:lnTo>
                    <a:pt x="94" y="294"/>
                  </a:lnTo>
                  <a:lnTo>
                    <a:pt x="82" y="288"/>
                  </a:lnTo>
                  <a:lnTo>
                    <a:pt x="68" y="280"/>
                  </a:lnTo>
                  <a:lnTo>
                    <a:pt x="56" y="272"/>
                  </a:lnTo>
                  <a:lnTo>
                    <a:pt x="46" y="262"/>
                  </a:lnTo>
                  <a:lnTo>
                    <a:pt x="36" y="250"/>
                  </a:lnTo>
                  <a:lnTo>
                    <a:pt x="26" y="240"/>
                  </a:lnTo>
                  <a:lnTo>
                    <a:pt x="20" y="226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2" y="94"/>
                  </a:lnTo>
                  <a:lnTo>
                    <a:pt x="20" y="80"/>
                  </a:lnTo>
                  <a:lnTo>
                    <a:pt x="26" y="68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2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4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6" y="2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8" y="18"/>
                  </a:lnTo>
                  <a:lnTo>
                    <a:pt x="240" y="26"/>
                  </a:lnTo>
                  <a:lnTo>
                    <a:pt x="252" y="34"/>
                  </a:lnTo>
                  <a:lnTo>
                    <a:pt x="262" y="44"/>
                  </a:lnTo>
                  <a:lnTo>
                    <a:pt x="272" y="56"/>
                  </a:lnTo>
                  <a:lnTo>
                    <a:pt x="282" y="68"/>
                  </a:lnTo>
                  <a:lnTo>
                    <a:pt x="290" y="80"/>
                  </a:lnTo>
                  <a:lnTo>
                    <a:pt x="296" y="94"/>
                  </a:lnTo>
                  <a:lnTo>
                    <a:pt x="302" y="108"/>
                  </a:lnTo>
                  <a:lnTo>
                    <a:pt x="304" y="122"/>
                  </a:lnTo>
                  <a:lnTo>
                    <a:pt x="308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8" y="168"/>
                  </a:lnTo>
                  <a:lnTo>
                    <a:pt x="304" y="184"/>
                  </a:lnTo>
                  <a:lnTo>
                    <a:pt x="302" y="198"/>
                  </a:lnTo>
                  <a:lnTo>
                    <a:pt x="296" y="212"/>
                  </a:lnTo>
                  <a:lnTo>
                    <a:pt x="290" y="226"/>
                  </a:lnTo>
                  <a:lnTo>
                    <a:pt x="282" y="240"/>
                  </a:lnTo>
                  <a:lnTo>
                    <a:pt x="272" y="250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0"/>
                  </a:lnTo>
                  <a:lnTo>
                    <a:pt x="228" y="288"/>
                  </a:lnTo>
                  <a:lnTo>
                    <a:pt x="214" y="294"/>
                  </a:lnTo>
                  <a:lnTo>
                    <a:pt x="200" y="300"/>
                  </a:lnTo>
                  <a:lnTo>
                    <a:pt x="186" y="304"/>
                  </a:lnTo>
                  <a:lnTo>
                    <a:pt x="170" y="306"/>
                  </a:lnTo>
                  <a:lnTo>
                    <a:pt x="154" y="306"/>
                  </a:lnTo>
                  <a:lnTo>
                    <a:pt x="154" y="306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6" y="108"/>
                  </a:lnTo>
                  <a:lnTo>
                    <a:pt x="128" y="112"/>
                  </a:lnTo>
                  <a:lnTo>
                    <a:pt x="120" y="118"/>
                  </a:lnTo>
                  <a:lnTo>
                    <a:pt x="114" y="126"/>
                  </a:lnTo>
                  <a:lnTo>
                    <a:pt x="110" y="134"/>
                  </a:lnTo>
                  <a:lnTo>
                    <a:pt x="106" y="14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64"/>
                  </a:lnTo>
                  <a:lnTo>
                    <a:pt x="110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8" y="194"/>
                  </a:lnTo>
                  <a:lnTo>
                    <a:pt x="136" y="198"/>
                  </a:lnTo>
                  <a:lnTo>
                    <a:pt x="144" y="200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0"/>
                  </a:lnTo>
                  <a:lnTo>
                    <a:pt x="174" y="198"/>
                  </a:lnTo>
                  <a:lnTo>
                    <a:pt x="182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200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200" y="134"/>
                  </a:lnTo>
                  <a:lnTo>
                    <a:pt x="194" y="126"/>
                  </a:lnTo>
                  <a:lnTo>
                    <a:pt x="188" y="118"/>
                  </a:lnTo>
                  <a:lnTo>
                    <a:pt x="182" y="112"/>
                  </a:lnTo>
                  <a:lnTo>
                    <a:pt x="174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7250039" y="2854566"/>
              <a:ext cx="186534" cy="186534"/>
            </a:xfrm>
            <a:custGeom>
              <a:avLst/>
              <a:gdLst>
                <a:gd name="T0" fmla="*/ 154 w 308"/>
                <a:gd name="T1" fmla="*/ 308 h 308"/>
                <a:gd name="T2" fmla="*/ 122 w 308"/>
                <a:gd name="T3" fmla="*/ 304 h 308"/>
                <a:gd name="T4" fmla="*/ 94 w 308"/>
                <a:gd name="T5" fmla="*/ 296 h 308"/>
                <a:gd name="T6" fmla="*/ 68 w 308"/>
                <a:gd name="T7" fmla="*/ 282 h 308"/>
                <a:gd name="T8" fmla="*/ 44 w 308"/>
                <a:gd name="T9" fmla="*/ 262 h 308"/>
                <a:gd name="T10" fmla="*/ 26 w 308"/>
                <a:gd name="T11" fmla="*/ 240 h 308"/>
                <a:gd name="T12" fmla="*/ 12 w 308"/>
                <a:gd name="T13" fmla="*/ 214 h 308"/>
                <a:gd name="T14" fmla="*/ 2 w 308"/>
                <a:gd name="T15" fmla="*/ 184 h 308"/>
                <a:gd name="T16" fmla="*/ 0 w 308"/>
                <a:gd name="T17" fmla="*/ 154 h 308"/>
                <a:gd name="T18" fmla="*/ 0 w 308"/>
                <a:gd name="T19" fmla="*/ 138 h 308"/>
                <a:gd name="T20" fmla="*/ 6 w 308"/>
                <a:gd name="T21" fmla="*/ 108 h 308"/>
                <a:gd name="T22" fmla="*/ 18 w 308"/>
                <a:gd name="T23" fmla="*/ 80 h 308"/>
                <a:gd name="T24" fmla="*/ 34 w 308"/>
                <a:gd name="T25" fmla="*/ 56 h 308"/>
                <a:gd name="T26" fmla="*/ 56 w 308"/>
                <a:gd name="T27" fmla="*/ 36 h 308"/>
                <a:gd name="T28" fmla="*/ 80 w 308"/>
                <a:gd name="T29" fmla="*/ 18 h 308"/>
                <a:gd name="T30" fmla="*/ 108 w 308"/>
                <a:gd name="T31" fmla="*/ 6 h 308"/>
                <a:gd name="T32" fmla="*/ 138 w 308"/>
                <a:gd name="T33" fmla="*/ 0 h 308"/>
                <a:gd name="T34" fmla="*/ 154 w 308"/>
                <a:gd name="T35" fmla="*/ 0 h 308"/>
                <a:gd name="T36" fmla="*/ 184 w 308"/>
                <a:gd name="T37" fmla="*/ 4 h 308"/>
                <a:gd name="T38" fmla="*/ 214 w 308"/>
                <a:gd name="T39" fmla="*/ 12 h 308"/>
                <a:gd name="T40" fmla="*/ 240 w 308"/>
                <a:gd name="T41" fmla="*/ 26 h 308"/>
                <a:gd name="T42" fmla="*/ 262 w 308"/>
                <a:gd name="T43" fmla="*/ 46 h 308"/>
                <a:gd name="T44" fmla="*/ 280 w 308"/>
                <a:gd name="T45" fmla="*/ 68 h 308"/>
                <a:gd name="T46" fmla="*/ 294 w 308"/>
                <a:gd name="T47" fmla="*/ 94 h 308"/>
                <a:gd name="T48" fmla="*/ 304 w 308"/>
                <a:gd name="T49" fmla="*/ 122 h 308"/>
                <a:gd name="T50" fmla="*/ 308 w 308"/>
                <a:gd name="T51" fmla="*/ 154 h 308"/>
                <a:gd name="T52" fmla="*/ 306 w 308"/>
                <a:gd name="T53" fmla="*/ 170 h 308"/>
                <a:gd name="T54" fmla="*/ 300 w 308"/>
                <a:gd name="T55" fmla="*/ 200 h 308"/>
                <a:gd name="T56" fmla="*/ 288 w 308"/>
                <a:gd name="T57" fmla="*/ 226 h 308"/>
                <a:gd name="T58" fmla="*/ 272 w 308"/>
                <a:gd name="T59" fmla="*/ 252 h 308"/>
                <a:gd name="T60" fmla="*/ 252 w 308"/>
                <a:gd name="T61" fmla="*/ 272 h 308"/>
                <a:gd name="T62" fmla="*/ 226 w 308"/>
                <a:gd name="T63" fmla="*/ 288 h 308"/>
                <a:gd name="T64" fmla="*/ 200 w 308"/>
                <a:gd name="T65" fmla="*/ 300 h 308"/>
                <a:gd name="T66" fmla="*/ 170 w 308"/>
                <a:gd name="T67" fmla="*/ 306 h 308"/>
                <a:gd name="T68" fmla="*/ 154 w 308"/>
                <a:gd name="T69" fmla="*/ 308 h 308"/>
                <a:gd name="T70" fmla="*/ 154 w 308"/>
                <a:gd name="T71" fmla="*/ 104 h 308"/>
                <a:gd name="T72" fmla="*/ 134 w 308"/>
                <a:gd name="T73" fmla="*/ 108 h 308"/>
                <a:gd name="T74" fmla="*/ 120 w 308"/>
                <a:gd name="T75" fmla="*/ 120 h 308"/>
                <a:gd name="T76" fmla="*/ 108 w 308"/>
                <a:gd name="T77" fmla="*/ 134 h 308"/>
                <a:gd name="T78" fmla="*/ 104 w 308"/>
                <a:gd name="T79" fmla="*/ 154 h 308"/>
                <a:gd name="T80" fmla="*/ 106 w 308"/>
                <a:gd name="T81" fmla="*/ 164 h 308"/>
                <a:gd name="T82" fmla="*/ 114 w 308"/>
                <a:gd name="T83" fmla="*/ 180 h 308"/>
                <a:gd name="T84" fmla="*/ 126 w 308"/>
                <a:gd name="T85" fmla="*/ 194 h 308"/>
                <a:gd name="T86" fmla="*/ 144 w 308"/>
                <a:gd name="T87" fmla="*/ 202 h 308"/>
                <a:gd name="T88" fmla="*/ 154 w 308"/>
                <a:gd name="T89" fmla="*/ 202 h 308"/>
                <a:gd name="T90" fmla="*/ 172 w 308"/>
                <a:gd name="T91" fmla="*/ 198 h 308"/>
                <a:gd name="T92" fmla="*/ 188 w 308"/>
                <a:gd name="T93" fmla="*/ 188 h 308"/>
                <a:gd name="T94" fmla="*/ 198 w 308"/>
                <a:gd name="T95" fmla="*/ 172 h 308"/>
                <a:gd name="T96" fmla="*/ 202 w 308"/>
                <a:gd name="T97" fmla="*/ 154 h 308"/>
                <a:gd name="T98" fmla="*/ 202 w 308"/>
                <a:gd name="T99" fmla="*/ 144 h 308"/>
                <a:gd name="T100" fmla="*/ 194 w 308"/>
                <a:gd name="T101" fmla="*/ 126 h 308"/>
                <a:gd name="T102" fmla="*/ 180 w 308"/>
                <a:gd name="T103" fmla="*/ 114 h 308"/>
                <a:gd name="T104" fmla="*/ 164 w 308"/>
                <a:gd name="T105" fmla="*/ 106 h 308"/>
                <a:gd name="T106" fmla="*/ 154 w 308"/>
                <a:gd name="T107" fmla="*/ 1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8">
                  <a:moveTo>
                    <a:pt x="154" y="308"/>
                  </a:moveTo>
                  <a:lnTo>
                    <a:pt x="154" y="308"/>
                  </a:lnTo>
                  <a:lnTo>
                    <a:pt x="138" y="306"/>
                  </a:lnTo>
                  <a:lnTo>
                    <a:pt x="122" y="304"/>
                  </a:lnTo>
                  <a:lnTo>
                    <a:pt x="108" y="300"/>
                  </a:lnTo>
                  <a:lnTo>
                    <a:pt x="94" y="296"/>
                  </a:lnTo>
                  <a:lnTo>
                    <a:pt x="80" y="288"/>
                  </a:lnTo>
                  <a:lnTo>
                    <a:pt x="68" y="282"/>
                  </a:lnTo>
                  <a:lnTo>
                    <a:pt x="56" y="272"/>
                  </a:lnTo>
                  <a:lnTo>
                    <a:pt x="44" y="262"/>
                  </a:lnTo>
                  <a:lnTo>
                    <a:pt x="34" y="252"/>
                  </a:lnTo>
                  <a:lnTo>
                    <a:pt x="26" y="240"/>
                  </a:lnTo>
                  <a:lnTo>
                    <a:pt x="18" y="226"/>
                  </a:lnTo>
                  <a:lnTo>
                    <a:pt x="12" y="214"/>
                  </a:lnTo>
                  <a:lnTo>
                    <a:pt x="6" y="200"/>
                  </a:lnTo>
                  <a:lnTo>
                    <a:pt x="2" y="184"/>
                  </a:lnTo>
                  <a:lnTo>
                    <a:pt x="0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4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4" y="4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6" y="18"/>
                  </a:lnTo>
                  <a:lnTo>
                    <a:pt x="240" y="26"/>
                  </a:lnTo>
                  <a:lnTo>
                    <a:pt x="252" y="36"/>
                  </a:lnTo>
                  <a:lnTo>
                    <a:pt x="262" y="46"/>
                  </a:lnTo>
                  <a:lnTo>
                    <a:pt x="272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300" y="108"/>
                  </a:lnTo>
                  <a:lnTo>
                    <a:pt x="304" y="122"/>
                  </a:lnTo>
                  <a:lnTo>
                    <a:pt x="306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6" y="170"/>
                  </a:lnTo>
                  <a:lnTo>
                    <a:pt x="304" y="184"/>
                  </a:lnTo>
                  <a:lnTo>
                    <a:pt x="300" y="200"/>
                  </a:lnTo>
                  <a:lnTo>
                    <a:pt x="294" y="214"/>
                  </a:lnTo>
                  <a:lnTo>
                    <a:pt x="288" y="226"/>
                  </a:lnTo>
                  <a:lnTo>
                    <a:pt x="280" y="240"/>
                  </a:lnTo>
                  <a:lnTo>
                    <a:pt x="272" y="252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2"/>
                  </a:lnTo>
                  <a:lnTo>
                    <a:pt x="226" y="288"/>
                  </a:lnTo>
                  <a:lnTo>
                    <a:pt x="214" y="296"/>
                  </a:lnTo>
                  <a:lnTo>
                    <a:pt x="200" y="300"/>
                  </a:lnTo>
                  <a:lnTo>
                    <a:pt x="184" y="304"/>
                  </a:lnTo>
                  <a:lnTo>
                    <a:pt x="170" y="306"/>
                  </a:lnTo>
                  <a:lnTo>
                    <a:pt x="154" y="308"/>
                  </a:lnTo>
                  <a:lnTo>
                    <a:pt x="154" y="308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4" y="108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6" y="194"/>
                  </a:lnTo>
                  <a:lnTo>
                    <a:pt x="134" y="198"/>
                  </a:lnTo>
                  <a:lnTo>
                    <a:pt x="144" y="202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2"/>
                  </a:lnTo>
                  <a:lnTo>
                    <a:pt x="172" y="198"/>
                  </a:lnTo>
                  <a:lnTo>
                    <a:pt x="180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198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198" y="134"/>
                  </a:lnTo>
                  <a:lnTo>
                    <a:pt x="194" y="126"/>
                  </a:lnTo>
                  <a:lnTo>
                    <a:pt x="188" y="120"/>
                  </a:lnTo>
                  <a:lnTo>
                    <a:pt x="180" y="114"/>
                  </a:lnTo>
                  <a:lnTo>
                    <a:pt x="172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413104" y="2621197"/>
              <a:ext cx="1326042" cy="1326043"/>
              <a:chOff x="5413104" y="2598477"/>
              <a:chExt cx="1326042" cy="1326043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5642613" y="3166154"/>
                <a:ext cx="838193" cy="391237"/>
              </a:xfrm>
              <a:custGeom>
                <a:avLst/>
                <a:gdLst>
                  <a:gd name="T0" fmla="*/ 1228 w 1384"/>
                  <a:gd name="T1" fmla="*/ 646 h 646"/>
                  <a:gd name="T2" fmla="*/ 1198 w 1384"/>
                  <a:gd name="T3" fmla="*/ 636 h 646"/>
                  <a:gd name="T4" fmla="*/ 1178 w 1384"/>
                  <a:gd name="T5" fmla="*/ 614 h 646"/>
                  <a:gd name="T6" fmla="*/ 1174 w 1384"/>
                  <a:gd name="T7" fmla="*/ 106 h 646"/>
                  <a:gd name="T8" fmla="*/ 1118 w 1384"/>
                  <a:gd name="T9" fmla="*/ 594 h 646"/>
                  <a:gd name="T10" fmla="*/ 1108 w 1384"/>
                  <a:gd name="T11" fmla="*/ 622 h 646"/>
                  <a:gd name="T12" fmla="*/ 1086 w 1384"/>
                  <a:gd name="T13" fmla="*/ 642 h 646"/>
                  <a:gd name="T14" fmla="*/ 824 w 1384"/>
                  <a:gd name="T15" fmla="*/ 646 h 646"/>
                  <a:gd name="T16" fmla="*/ 804 w 1384"/>
                  <a:gd name="T17" fmla="*/ 642 h 646"/>
                  <a:gd name="T18" fmla="*/ 780 w 1384"/>
                  <a:gd name="T19" fmla="*/ 622 h 646"/>
                  <a:gd name="T20" fmla="*/ 772 w 1384"/>
                  <a:gd name="T21" fmla="*/ 594 h 646"/>
                  <a:gd name="T22" fmla="*/ 714 w 1384"/>
                  <a:gd name="T23" fmla="*/ 594 h 646"/>
                  <a:gd name="T24" fmla="*/ 710 w 1384"/>
                  <a:gd name="T25" fmla="*/ 614 h 646"/>
                  <a:gd name="T26" fmla="*/ 690 w 1384"/>
                  <a:gd name="T27" fmla="*/ 636 h 646"/>
                  <a:gd name="T28" fmla="*/ 662 w 1384"/>
                  <a:gd name="T29" fmla="*/ 646 h 646"/>
                  <a:gd name="T30" fmla="*/ 410 w 1384"/>
                  <a:gd name="T31" fmla="*/ 644 h 646"/>
                  <a:gd name="T32" fmla="*/ 384 w 1384"/>
                  <a:gd name="T33" fmla="*/ 630 h 646"/>
                  <a:gd name="T34" fmla="*/ 368 w 1384"/>
                  <a:gd name="T35" fmla="*/ 604 h 646"/>
                  <a:gd name="T36" fmla="*/ 310 w 1384"/>
                  <a:gd name="T37" fmla="*/ 322 h 646"/>
                  <a:gd name="T38" fmla="*/ 310 w 1384"/>
                  <a:gd name="T39" fmla="*/ 604 h 646"/>
                  <a:gd name="T40" fmla="*/ 296 w 1384"/>
                  <a:gd name="T41" fmla="*/ 630 h 646"/>
                  <a:gd name="T42" fmla="*/ 268 w 1384"/>
                  <a:gd name="T43" fmla="*/ 644 h 646"/>
                  <a:gd name="T44" fmla="*/ 52 w 1384"/>
                  <a:gd name="T45" fmla="*/ 646 h 646"/>
                  <a:gd name="T46" fmla="*/ 24 w 1384"/>
                  <a:gd name="T47" fmla="*/ 636 h 646"/>
                  <a:gd name="T48" fmla="*/ 4 w 1384"/>
                  <a:gd name="T49" fmla="*/ 614 h 646"/>
                  <a:gd name="T50" fmla="*/ 0 w 1384"/>
                  <a:gd name="T51" fmla="*/ 594 h 646"/>
                  <a:gd name="T52" fmla="*/ 10 w 1384"/>
                  <a:gd name="T53" fmla="*/ 564 h 646"/>
                  <a:gd name="T54" fmla="*/ 32 w 1384"/>
                  <a:gd name="T55" fmla="*/ 544 h 646"/>
                  <a:gd name="T56" fmla="*/ 206 w 1384"/>
                  <a:gd name="T57" fmla="*/ 540 h 646"/>
                  <a:gd name="T58" fmla="*/ 208 w 1384"/>
                  <a:gd name="T59" fmla="*/ 278 h 646"/>
                  <a:gd name="T60" fmla="*/ 228 w 1384"/>
                  <a:gd name="T61" fmla="*/ 240 h 646"/>
                  <a:gd name="T62" fmla="*/ 266 w 1384"/>
                  <a:gd name="T63" fmla="*/ 218 h 646"/>
                  <a:gd name="T64" fmla="*/ 398 w 1384"/>
                  <a:gd name="T65" fmla="*/ 218 h 646"/>
                  <a:gd name="T66" fmla="*/ 440 w 1384"/>
                  <a:gd name="T67" fmla="*/ 230 h 646"/>
                  <a:gd name="T68" fmla="*/ 466 w 1384"/>
                  <a:gd name="T69" fmla="*/ 264 h 646"/>
                  <a:gd name="T70" fmla="*/ 472 w 1384"/>
                  <a:gd name="T71" fmla="*/ 540 h 646"/>
                  <a:gd name="T72" fmla="*/ 608 w 1384"/>
                  <a:gd name="T73" fmla="*/ 152 h 646"/>
                  <a:gd name="T74" fmla="*/ 622 w 1384"/>
                  <a:gd name="T75" fmla="*/ 110 h 646"/>
                  <a:gd name="T76" fmla="*/ 654 w 1384"/>
                  <a:gd name="T77" fmla="*/ 82 h 646"/>
                  <a:gd name="T78" fmla="*/ 800 w 1384"/>
                  <a:gd name="T79" fmla="*/ 76 h 646"/>
                  <a:gd name="T80" fmla="*/ 830 w 1384"/>
                  <a:gd name="T81" fmla="*/ 82 h 646"/>
                  <a:gd name="T82" fmla="*/ 864 w 1384"/>
                  <a:gd name="T83" fmla="*/ 110 h 646"/>
                  <a:gd name="T84" fmla="*/ 876 w 1384"/>
                  <a:gd name="T85" fmla="*/ 152 h 646"/>
                  <a:gd name="T86" fmla="*/ 1012 w 1384"/>
                  <a:gd name="T87" fmla="*/ 76 h 646"/>
                  <a:gd name="T88" fmla="*/ 1018 w 1384"/>
                  <a:gd name="T89" fmla="*/ 46 h 646"/>
                  <a:gd name="T90" fmla="*/ 1046 w 1384"/>
                  <a:gd name="T91" fmla="*/ 12 h 646"/>
                  <a:gd name="T92" fmla="*/ 1088 w 1384"/>
                  <a:gd name="T93" fmla="*/ 0 h 646"/>
                  <a:gd name="T94" fmla="*/ 1220 w 1384"/>
                  <a:gd name="T95" fmla="*/ 2 h 646"/>
                  <a:gd name="T96" fmla="*/ 1258 w 1384"/>
                  <a:gd name="T97" fmla="*/ 22 h 646"/>
                  <a:gd name="T98" fmla="*/ 1278 w 1384"/>
                  <a:gd name="T99" fmla="*/ 60 h 646"/>
                  <a:gd name="T100" fmla="*/ 1332 w 1384"/>
                  <a:gd name="T101" fmla="*/ 540 h 646"/>
                  <a:gd name="T102" fmla="*/ 1352 w 1384"/>
                  <a:gd name="T103" fmla="*/ 544 h 646"/>
                  <a:gd name="T104" fmla="*/ 1376 w 1384"/>
                  <a:gd name="T105" fmla="*/ 564 h 646"/>
                  <a:gd name="T106" fmla="*/ 1384 w 1384"/>
                  <a:gd name="T107" fmla="*/ 594 h 646"/>
                  <a:gd name="T108" fmla="*/ 1380 w 1384"/>
                  <a:gd name="T109" fmla="*/ 614 h 646"/>
                  <a:gd name="T110" fmla="*/ 1362 w 1384"/>
                  <a:gd name="T111" fmla="*/ 636 h 646"/>
                  <a:gd name="T112" fmla="*/ 1332 w 1384"/>
                  <a:gd name="T113" fmla="*/ 646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84" h="646">
                    <a:moveTo>
                      <a:pt x="1332" y="646"/>
                    </a:moveTo>
                    <a:lnTo>
                      <a:pt x="1228" y="646"/>
                    </a:lnTo>
                    <a:lnTo>
                      <a:pt x="1228" y="646"/>
                    </a:lnTo>
                    <a:lnTo>
                      <a:pt x="1216" y="644"/>
                    </a:lnTo>
                    <a:lnTo>
                      <a:pt x="1206" y="642"/>
                    </a:lnTo>
                    <a:lnTo>
                      <a:pt x="1198" y="636"/>
                    </a:lnTo>
                    <a:lnTo>
                      <a:pt x="1190" y="630"/>
                    </a:lnTo>
                    <a:lnTo>
                      <a:pt x="1184" y="622"/>
                    </a:lnTo>
                    <a:lnTo>
                      <a:pt x="1178" y="614"/>
                    </a:lnTo>
                    <a:lnTo>
                      <a:pt x="1176" y="604"/>
                    </a:lnTo>
                    <a:lnTo>
                      <a:pt x="1174" y="594"/>
                    </a:lnTo>
                    <a:lnTo>
                      <a:pt x="1174" y="106"/>
                    </a:lnTo>
                    <a:lnTo>
                      <a:pt x="1118" y="106"/>
                    </a:lnTo>
                    <a:lnTo>
                      <a:pt x="1118" y="594"/>
                    </a:lnTo>
                    <a:lnTo>
                      <a:pt x="1118" y="594"/>
                    </a:lnTo>
                    <a:lnTo>
                      <a:pt x="1116" y="604"/>
                    </a:lnTo>
                    <a:lnTo>
                      <a:pt x="1114" y="614"/>
                    </a:lnTo>
                    <a:lnTo>
                      <a:pt x="1108" y="622"/>
                    </a:lnTo>
                    <a:lnTo>
                      <a:pt x="1102" y="630"/>
                    </a:lnTo>
                    <a:lnTo>
                      <a:pt x="1094" y="636"/>
                    </a:lnTo>
                    <a:lnTo>
                      <a:pt x="1086" y="642"/>
                    </a:lnTo>
                    <a:lnTo>
                      <a:pt x="1076" y="644"/>
                    </a:lnTo>
                    <a:lnTo>
                      <a:pt x="1064" y="646"/>
                    </a:lnTo>
                    <a:lnTo>
                      <a:pt x="824" y="646"/>
                    </a:lnTo>
                    <a:lnTo>
                      <a:pt x="824" y="646"/>
                    </a:lnTo>
                    <a:lnTo>
                      <a:pt x="814" y="644"/>
                    </a:lnTo>
                    <a:lnTo>
                      <a:pt x="804" y="642"/>
                    </a:lnTo>
                    <a:lnTo>
                      <a:pt x="794" y="636"/>
                    </a:lnTo>
                    <a:lnTo>
                      <a:pt x="786" y="630"/>
                    </a:lnTo>
                    <a:lnTo>
                      <a:pt x="780" y="622"/>
                    </a:lnTo>
                    <a:lnTo>
                      <a:pt x="776" y="614"/>
                    </a:lnTo>
                    <a:lnTo>
                      <a:pt x="772" y="604"/>
                    </a:lnTo>
                    <a:lnTo>
                      <a:pt x="772" y="594"/>
                    </a:lnTo>
                    <a:lnTo>
                      <a:pt x="772" y="182"/>
                    </a:lnTo>
                    <a:lnTo>
                      <a:pt x="714" y="182"/>
                    </a:lnTo>
                    <a:lnTo>
                      <a:pt x="714" y="594"/>
                    </a:lnTo>
                    <a:lnTo>
                      <a:pt x="714" y="594"/>
                    </a:lnTo>
                    <a:lnTo>
                      <a:pt x="712" y="604"/>
                    </a:lnTo>
                    <a:lnTo>
                      <a:pt x="710" y="614"/>
                    </a:lnTo>
                    <a:lnTo>
                      <a:pt x="706" y="622"/>
                    </a:lnTo>
                    <a:lnTo>
                      <a:pt x="698" y="630"/>
                    </a:lnTo>
                    <a:lnTo>
                      <a:pt x="690" y="636"/>
                    </a:lnTo>
                    <a:lnTo>
                      <a:pt x="682" y="642"/>
                    </a:lnTo>
                    <a:lnTo>
                      <a:pt x="672" y="644"/>
                    </a:lnTo>
                    <a:lnTo>
                      <a:pt x="662" y="646"/>
                    </a:lnTo>
                    <a:lnTo>
                      <a:pt x="420" y="646"/>
                    </a:lnTo>
                    <a:lnTo>
                      <a:pt x="420" y="646"/>
                    </a:lnTo>
                    <a:lnTo>
                      <a:pt x="410" y="644"/>
                    </a:lnTo>
                    <a:lnTo>
                      <a:pt x="400" y="642"/>
                    </a:lnTo>
                    <a:lnTo>
                      <a:pt x="390" y="636"/>
                    </a:lnTo>
                    <a:lnTo>
                      <a:pt x="384" y="630"/>
                    </a:lnTo>
                    <a:lnTo>
                      <a:pt x="376" y="622"/>
                    </a:lnTo>
                    <a:lnTo>
                      <a:pt x="372" y="614"/>
                    </a:lnTo>
                    <a:lnTo>
                      <a:pt x="368" y="604"/>
                    </a:lnTo>
                    <a:lnTo>
                      <a:pt x="368" y="594"/>
                    </a:lnTo>
                    <a:lnTo>
                      <a:pt x="368" y="322"/>
                    </a:lnTo>
                    <a:lnTo>
                      <a:pt x="310" y="322"/>
                    </a:lnTo>
                    <a:lnTo>
                      <a:pt x="310" y="594"/>
                    </a:lnTo>
                    <a:lnTo>
                      <a:pt x="310" y="594"/>
                    </a:lnTo>
                    <a:lnTo>
                      <a:pt x="310" y="604"/>
                    </a:lnTo>
                    <a:lnTo>
                      <a:pt x="306" y="614"/>
                    </a:lnTo>
                    <a:lnTo>
                      <a:pt x="302" y="622"/>
                    </a:lnTo>
                    <a:lnTo>
                      <a:pt x="296" y="630"/>
                    </a:lnTo>
                    <a:lnTo>
                      <a:pt x="288" y="636"/>
                    </a:lnTo>
                    <a:lnTo>
                      <a:pt x="278" y="642"/>
                    </a:lnTo>
                    <a:lnTo>
                      <a:pt x="268" y="644"/>
                    </a:lnTo>
                    <a:lnTo>
                      <a:pt x="258" y="646"/>
                    </a:lnTo>
                    <a:lnTo>
                      <a:pt x="52" y="646"/>
                    </a:lnTo>
                    <a:lnTo>
                      <a:pt x="52" y="646"/>
                    </a:lnTo>
                    <a:lnTo>
                      <a:pt x="42" y="644"/>
                    </a:lnTo>
                    <a:lnTo>
                      <a:pt x="32" y="642"/>
                    </a:lnTo>
                    <a:lnTo>
                      <a:pt x="24" y="636"/>
                    </a:lnTo>
                    <a:lnTo>
                      <a:pt x="16" y="630"/>
                    </a:lnTo>
                    <a:lnTo>
                      <a:pt x="10" y="622"/>
                    </a:lnTo>
                    <a:lnTo>
                      <a:pt x="4" y="614"/>
                    </a:lnTo>
                    <a:lnTo>
                      <a:pt x="2" y="604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2" y="582"/>
                    </a:lnTo>
                    <a:lnTo>
                      <a:pt x="4" y="572"/>
                    </a:lnTo>
                    <a:lnTo>
                      <a:pt x="10" y="564"/>
                    </a:lnTo>
                    <a:lnTo>
                      <a:pt x="16" y="556"/>
                    </a:lnTo>
                    <a:lnTo>
                      <a:pt x="24" y="550"/>
                    </a:lnTo>
                    <a:lnTo>
                      <a:pt x="32" y="544"/>
                    </a:lnTo>
                    <a:lnTo>
                      <a:pt x="42" y="542"/>
                    </a:lnTo>
                    <a:lnTo>
                      <a:pt x="52" y="540"/>
                    </a:lnTo>
                    <a:lnTo>
                      <a:pt x="206" y="540"/>
                    </a:lnTo>
                    <a:lnTo>
                      <a:pt x="206" y="292"/>
                    </a:lnTo>
                    <a:lnTo>
                      <a:pt x="206" y="292"/>
                    </a:lnTo>
                    <a:lnTo>
                      <a:pt x="208" y="278"/>
                    </a:lnTo>
                    <a:lnTo>
                      <a:pt x="212" y="264"/>
                    </a:lnTo>
                    <a:lnTo>
                      <a:pt x="218" y="250"/>
                    </a:lnTo>
                    <a:lnTo>
                      <a:pt x="228" y="240"/>
                    </a:lnTo>
                    <a:lnTo>
                      <a:pt x="238" y="230"/>
                    </a:lnTo>
                    <a:lnTo>
                      <a:pt x="252" y="224"/>
                    </a:lnTo>
                    <a:lnTo>
                      <a:pt x="266" y="218"/>
                    </a:lnTo>
                    <a:lnTo>
                      <a:pt x="280" y="218"/>
                    </a:lnTo>
                    <a:lnTo>
                      <a:pt x="398" y="218"/>
                    </a:lnTo>
                    <a:lnTo>
                      <a:pt x="398" y="218"/>
                    </a:lnTo>
                    <a:lnTo>
                      <a:pt x="412" y="218"/>
                    </a:lnTo>
                    <a:lnTo>
                      <a:pt x="426" y="224"/>
                    </a:lnTo>
                    <a:lnTo>
                      <a:pt x="440" y="230"/>
                    </a:lnTo>
                    <a:lnTo>
                      <a:pt x="450" y="240"/>
                    </a:lnTo>
                    <a:lnTo>
                      <a:pt x="460" y="250"/>
                    </a:lnTo>
                    <a:lnTo>
                      <a:pt x="466" y="264"/>
                    </a:lnTo>
                    <a:lnTo>
                      <a:pt x="472" y="278"/>
                    </a:lnTo>
                    <a:lnTo>
                      <a:pt x="472" y="292"/>
                    </a:lnTo>
                    <a:lnTo>
                      <a:pt x="472" y="540"/>
                    </a:lnTo>
                    <a:lnTo>
                      <a:pt x="608" y="540"/>
                    </a:lnTo>
                    <a:lnTo>
                      <a:pt x="608" y="152"/>
                    </a:lnTo>
                    <a:lnTo>
                      <a:pt x="608" y="152"/>
                    </a:lnTo>
                    <a:lnTo>
                      <a:pt x="610" y="136"/>
                    </a:lnTo>
                    <a:lnTo>
                      <a:pt x="614" y="122"/>
                    </a:lnTo>
                    <a:lnTo>
                      <a:pt x="622" y="110"/>
                    </a:lnTo>
                    <a:lnTo>
                      <a:pt x="632" y="98"/>
                    </a:lnTo>
                    <a:lnTo>
                      <a:pt x="642" y="90"/>
                    </a:lnTo>
                    <a:lnTo>
                      <a:pt x="654" y="82"/>
                    </a:lnTo>
                    <a:lnTo>
                      <a:pt x="668" y="78"/>
                    </a:lnTo>
                    <a:lnTo>
                      <a:pt x="684" y="76"/>
                    </a:lnTo>
                    <a:lnTo>
                      <a:pt x="800" y="76"/>
                    </a:lnTo>
                    <a:lnTo>
                      <a:pt x="800" y="76"/>
                    </a:lnTo>
                    <a:lnTo>
                      <a:pt x="816" y="78"/>
                    </a:lnTo>
                    <a:lnTo>
                      <a:pt x="830" y="82"/>
                    </a:lnTo>
                    <a:lnTo>
                      <a:pt x="842" y="90"/>
                    </a:lnTo>
                    <a:lnTo>
                      <a:pt x="854" y="98"/>
                    </a:lnTo>
                    <a:lnTo>
                      <a:pt x="864" y="110"/>
                    </a:lnTo>
                    <a:lnTo>
                      <a:pt x="870" y="122"/>
                    </a:lnTo>
                    <a:lnTo>
                      <a:pt x="874" y="136"/>
                    </a:lnTo>
                    <a:lnTo>
                      <a:pt x="876" y="152"/>
                    </a:lnTo>
                    <a:lnTo>
                      <a:pt x="876" y="540"/>
                    </a:lnTo>
                    <a:lnTo>
                      <a:pt x="1012" y="540"/>
                    </a:lnTo>
                    <a:lnTo>
                      <a:pt x="1012" y="76"/>
                    </a:lnTo>
                    <a:lnTo>
                      <a:pt x="1012" y="76"/>
                    </a:lnTo>
                    <a:lnTo>
                      <a:pt x="1014" y="60"/>
                    </a:lnTo>
                    <a:lnTo>
                      <a:pt x="1018" y="46"/>
                    </a:lnTo>
                    <a:lnTo>
                      <a:pt x="1026" y="34"/>
                    </a:lnTo>
                    <a:lnTo>
                      <a:pt x="1034" y="22"/>
                    </a:lnTo>
                    <a:lnTo>
                      <a:pt x="1046" y="12"/>
                    </a:lnTo>
                    <a:lnTo>
                      <a:pt x="1058" y="6"/>
                    </a:lnTo>
                    <a:lnTo>
                      <a:pt x="1072" y="2"/>
                    </a:lnTo>
                    <a:lnTo>
                      <a:pt x="1088" y="0"/>
                    </a:lnTo>
                    <a:lnTo>
                      <a:pt x="1204" y="0"/>
                    </a:lnTo>
                    <a:lnTo>
                      <a:pt x="1204" y="0"/>
                    </a:lnTo>
                    <a:lnTo>
                      <a:pt x="1220" y="2"/>
                    </a:lnTo>
                    <a:lnTo>
                      <a:pt x="1234" y="6"/>
                    </a:lnTo>
                    <a:lnTo>
                      <a:pt x="1246" y="12"/>
                    </a:lnTo>
                    <a:lnTo>
                      <a:pt x="1258" y="22"/>
                    </a:lnTo>
                    <a:lnTo>
                      <a:pt x="1266" y="34"/>
                    </a:lnTo>
                    <a:lnTo>
                      <a:pt x="1274" y="46"/>
                    </a:lnTo>
                    <a:lnTo>
                      <a:pt x="1278" y="60"/>
                    </a:lnTo>
                    <a:lnTo>
                      <a:pt x="1280" y="76"/>
                    </a:lnTo>
                    <a:lnTo>
                      <a:pt x="1280" y="540"/>
                    </a:lnTo>
                    <a:lnTo>
                      <a:pt x="1332" y="540"/>
                    </a:lnTo>
                    <a:lnTo>
                      <a:pt x="1332" y="540"/>
                    </a:lnTo>
                    <a:lnTo>
                      <a:pt x="1342" y="542"/>
                    </a:lnTo>
                    <a:lnTo>
                      <a:pt x="1352" y="544"/>
                    </a:lnTo>
                    <a:lnTo>
                      <a:pt x="1362" y="550"/>
                    </a:lnTo>
                    <a:lnTo>
                      <a:pt x="1370" y="556"/>
                    </a:lnTo>
                    <a:lnTo>
                      <a:pt x="1376" y="564"/>
                    </a:lnTo>
                    <a:lnTo>
                      <a:pt x="1380" y="572"/>
                    </a:lnTo>
                    <a:lnTo>
                      <a:pt x="1384" y="582"/>
                    </a:lnTo>
                    <a:lnTo>
                      <a:pt x="1384" y="594"/>
                    </a:lnTo>
                    <a:lnTo>
                      <a:pt x="1384" y="594"/>
                    </a:lnTo>
                    <a:lnTo>
                      <a:pt x="1384" y="604"/>
                    </a:lnTo>
                    <a:lnTo>
                      <a:pt x="1380" y="614"/>
                    </a:lnTo>
                    <a:lnTo>
                      <a:pt x="1376" y="622"/>
                    </a:lnTo>
                    <a:lnTo>
                      <a:pt x="1370" y="630"/>
                    </a:lnTo>
                    <a:lnTo>
                      <a:pt x="1362" y="636"/>
                    </a:lnTo>
                    <a:lnTo>
                      <a:pt x="1352" y="642"/>
                    </a:lnTo>
                    <a:lnTo>
                      <a:pt x="1342" y="644"/>
                    </a:lnTo>
                    <a:lnTo>
                      <a:pt x="1332" y="646"/>
                    </a:lnTo>
                    <a:lnTo>
                      <a:pt x="1332" y="64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Freeform 6"/>
              <p:cNvSpPr>
                <a:spLocks noEditPoints="1"/>
              </p:cNvSpPr>
              <p:nvPr/>
            </p:nvSpPr>
            <p:spPr bwMode="auto">
              <a:xfrm>
                <a:off x="5757683" y="2925113"/>
                <a:ext cx="184112" cy="184112"/>
              </a:xfrm>
              <a:custGeom>
                <a:avLst/>
                <a:gdLst>
                  <a:gd name="T0" fmla="*/ 152 w 304"/>
                  <a:gd name="T1" fmla="*/ 304 h 304"/>
                  <a:gd name="T2" fmla="*/ 122 w 304"/>
                  <a:gd name="T3" fmla="*/ 302 h 304"/>
                  <a:gd name="T4" fmla="*/ 92 w 304"/>
                  <a:gd name="T5" fmla="*/ 292 h 304"/>
                  <a:gd name="T6" fmla="*/ 66 w 304"/>
                  <a:gd name="T7" fmla="*/ 278 h 304"/>
                  <a:gd name="T8" fmla="*/ 44 w 304"/>
                  <a:gd name="T9" fmla="*/ 260 h 304"/>
                  <a:gd name="T10" fmla="*/ 26 w 304"/>
                  <a:gd name="T11" fmla="*/ 238 h 304"/>
                  <a:gd name="T12" fmla="*/ 12 w 304"/>
                  <a:gd name="T13" fmla="*/ 212 h 304"/>
                  <a:gd name="T14" fmla="*/ 2 w 304"/>
                  <a:gd name="T15" fmla="*/ 182 h 304"/>
                  <a:gd name="T16" fmla="*/ 0 w 304"/>
                  <a:gd name="T17" fmla="*/ 152 h 304"/>
                  <a:gd name="T18" fmla="*/ 0 w 304"/>
                  <a:gd name="T19" fmla="*/ 136 h 304"/>
                  <a:gd name="T20" fmla="*/ 6 w 304"/>
                  <a:gd name="T21" fmla="*/ 106 h 304"/>
                  <a:gd name="T22" fmla="*/ 18 w 304"/>
                  <a:gd name="T23" fmla="*/ 80 h 304"/>
                  <a:gd name="T24" fmla="*/ 34 w 304"/>
                  <a:gd name="T25" fmla="*/ 56 h 304"/>
                  <a:gd name="T26" fmla="*/ 56 w 304"/>
                  <a:gd name="T27" fmla="*/ 34 h 304"/>
                  <a:gd name="T28" fmla="*/ 80 w 304"/>
                  <a:gd name="T29" fmla="*/ 18 h 304"/>
                  <a:gd name="T30" fmla="*/ 106 w 304"/>
                  <a:gd name="T31" fmla="*/ 6 h 304"/>
                  <a:gd name="T32" fmla="*/ 136 w 304"/>
                  <a:gd name="T33" fmla="*/ 0 h 304"/>
                  <a:gd name="T34" fmla="*/ 152 w 304"/>
                  <a:gd name="T35" fmla="*/ 0 h 304"/>
                  <a:gd name="T36" fmla="*/ 182 w 304"/>
                  <a:gd name="T37" fmla="*/ 2 h 304"/>
                  <a:gd name="T38" fmla="*/ 212 w 304"/>
                  <a:gd name="T39" fmla="*/ 12 h 304"/>
                  <a:gd name="T40" fmla="*/ 238 w 304"/>
                  <a:gd name="T41" fmla="*/ 26 h 304"/>
                  <a:gd name="T42" fmla="*/ 260 w 304"/>
                  <a:gd name="T43" fmla="*/ 44 h 304"/>
                  <a:gd name="T44" fmla="*/ 278 w 304"/>
                  <a:gd name="T45" fmla="*/ 66 h 304"/>
                  <a:gd name="T46" fmla="*/ 292 w 304"/>
                  <a:gd name="T47" fmla="*/ 92 h 304"/>
                  <a:gd name="T48" fmla="*/ 302 w 304"/>
                  <a:gd name="T49" fmla="*/ 122 h 304"/>
                  <a:gd name="T50" fmla="*/ 304 w 304"/>
                  <a:gd name="T51" fmla="*/ 152 h 304"/>
                  <a:gd name="T52" fmla="*/ 304 w 304"/>
                  <a:gd name="T53" fmla="*/ 168 h 304"/>
                  <a:gd name="T54" fmla="*/ 298 w 304"/>
                  <a:gd name="T55" fmla="*/ 198 h 304"/>
                  <a:gd name="T56" fmla="*/ 286 w 304"/>
                  <a:gd name="T57" fmla="*/ 224 h 304"/>
                  <a:gd name="T58" fmla="*/ 270 w 304"/>
                  <a:gd name="T59" fmla="*/ 250 h 304"/>
                  <a:gd name="T60" fmla="*/ 250 w 304"/>
                  <a:gd name="T61" fmla="*/ 270 h 304"/>
                  <a:gd name="T62" fmla="*/ 224 w 304"/>
                  <a:gd name="T63" fmla="*/ 286 h 304"/>
                  <a:gd name="T64" fmla="*/ 198 w 304"/>
                  <a:gd name="T65" fmla="*/ 298 h 304"/>
                  <a:gd name="T66" fmla="*/ 168 w 304"/>
                  <a:gd name="T67" fmla="*/ 304 h 304"/>
                  <a:gd name="T68" fmla="*/ 152 w 304"/>
                  <a:gd name="T69" fmla="*/ 304 h 304"/>
                  <a:gd name="T70" fmla="*/ 152 w 304"/>
                  <a:gd name="T71" fmla="*/ 104 h 304"/>
                  <a:gd name="T72" fmla="*/ 134 w 304"/>
                  <a:gd name="T73" fmla="*/ 108 h 304"/>
                  <a:gd name="T74" fmla="*/ 118 w 304"/>
                  <a:gd name="T75" fmla="*/ 118 h 304"/>
                  <a:gd name="T76" fmla="*/ 108 w 304"/>
                  <a:gd name="T77" fmla="*/ 134 h 304"/>
                  <a:gd name="T78" fmla="*/ 104 w 304"/>
                  <a:gd name="T79" fmla="*/ 152 h 304"/>
                  <a:gd name="T80" fmla="*/ 106 w 304"/>
                  <a:gd name="T81" fmla="*/ 162 h 304"/>
                  <a:gd name="T82" fmla="*/ 112 w 304"/>
                  <a:gd name="T83" fmla="*/ 178 h 304"/>
                  <a:gd name="T84" fmla="*/ 126 w 304"/>
                  <a:gd name="T85" fmla="*/ 192 h 304"/>
                  <a:gd name="T86" fmla="*/ 142 w 304"/>
                  <a:gd name="T87" fmla="*/ 198 h 304"/>
                  <a:gd name="T88" fmla="*/ 152 w 304"/>
                  <a:gd name="T89" fmla="*/ 200 h 304"/>
                  <a:gd name="T90" fmla="*/ 170 w 304"/>
                  <a:gd name="T91" fmla="*/ 196 h 304"/>
                  <a:gd name="T92" fmla="*/ 186 w 304"/>
                  <a:gd name="T93" fmla="*/ 186 h 304"/>
                  <a:gd name="T94" fmla="*/ 196 w 304"/>
                  <a:gd name="T95" fmla="*/ 170 h 304"/>
                  <a:gd name="T96" fmla="*/ 200 w 304"/>
                  <a:gd name="T97" fmla="*/ 152 h 304"/>
                  <a:gd name="T98" fmla="*/ 198 w 304"/>
                  <a:gd name="T99" fmla="*/ 142 h 304"/>
                  <a:gd name="T100" fmla="*/ 192 w 304"/>
                  <a:gd name="T101" fmla="*/ 126 h 304"/>
                  <a:gd name="T102" fmla="*/ 178 w 304"/>
                  <a:gd name="T103" fmla="*/ 112 h 304"/>
                  <a:gd name="T104" fmla="*/ 162 w 304"/>
                  <a:gd name="T105" fmla="*/ 106 h 304"/>
                  <a:gd name="T106" fmla="*/ 152 w 304"/>
                  <a:gd name="T107" fmla="*/ 1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4">
                    <a:moveTo>
                      <a:pt x="152" y="304"/>
                    </a:moveTo>
                    <a:lnTo>
                      <a:pt x="152" y="304"/>
                    </a:lnTo>
                    <a:lnTo>
                      <a:pt x="136" y="304"/>
                    </a:lnTo>
                    <a:lnTo>
                      <a:pt x="122" y="302"/>
                    </a:lnTo>
                    <a:lnTo>
                      <a:pt x="106" y="298"/>
                    </a:lnTo>
                    <a:lnTo>
                      <a:pt x="92" y="292"/>
                    </a:lnTo>
                    <a:lnTo>
                      <a:pt x="80" y="286"/>
                    </a:lnTo>
                    <a:lnTo>
                      <a:pt x="66" y="278"/>
                    </a:lnTo>
                    <a:lnTo>
                      <a:pt x="56" y="270"/>
                    </a:lnTo>
                    <a:lnTo>
                      <a:pt x="44" y="260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4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2"/>
                    </a:lnTo>
                    <a:lnTo>
                      <a:pt x="0" y="168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6" y="106"/>
                    </a:lnTo>
                    <a:lnTo>
                      <a:pt x="12" y="92"/>
                    </a:lnTo>
                    <a:lnTo>
                      <a:pt x="18" y="80"/>
                    </a:lnTo>
                    <a:lnTo>
                      <a:pt x="26" y="66"/>
                    </a:lnTo>
                    <a:lnTo>
                      <a:pt x="34" y="56"/>
                    </a:lnTo>
                    <a:lnTo>
                      <a:pt x="44" y="44"/>
                    </a:lnTo>
                    <a:lnTo>
                      <a:pt x="56" y="34"/>
                    </a:lnTo>
                    <a:lnTo>
                      <a:pt x="66" y="26"/>
                    </a:lnTo>
                    <a:lnTo>
                      <a:pt x="80" y="18"/>
                    </a:lnTo>
                    <a:lnTo>
                      <a:pt x="92" y="12"/>
                    </a:lnTo>
                    <a:lnTo>
                      <a:pt x="106" y="6"/>
                    </a:lnTo>
                    <a:lnTo>
                      <a:pt x="122" y="2"/>
                    </a:lnTo>
                    <a:lnTo>
                      <a:pt x="136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0"/>
                    </a:lnTo>
                    <a:lnTo>
                      <a:pt x="182" y="2"/>
                    </a:lnTo>
                    <a:lnTo>
                      <a:pt x="198" y="6"/>
                    </a:lnTo>
                    <a:lnTo>
                      <a:pt x="212" y="12"/>
                    </a:lnTo>
                    <a:lnTo>
                      <a:pt x="224" y="18"/>
                    </a:lnTo>
                    <a:lnTo>
                      <a:pt x="238" y="26"/>
                    </a:lnTo>
                    <a:lnTo>
                      <a:pt x="250" y="34"/>
                    </a:lnTo>
                    <a:lnTo>
                      <a:pt x="260" y="44"/>
                    </a:lnTo>
                    <a:lnTo>
                      <a:pt x="270" y="56"/>
                    </a:lnTo>
                    <a:lnTo>
                      <a:pt x="278" y="66"/>
                    </a:lnTo>
                    <a:lnTo>
                      <a:pt x="286" y="80"/>
                    </a:lnTo>
                    <a:lnTo>
                      <a:pt x="292" y="92"/>
                    </a:lnTo>
                    <a:lnTo>
                      <a:pt x="298" y="106"/>
                    </a:lnTo>
                    <a:lnTo>
                      <a:pt x="302" y="122"/>
                    </a:lnTo>
                    <a:lnTo>
                      <a:pt x="304" y="136"/>
                    </a:lnTo>
                    <a:lnTo>
                      <a:pt x="304" y="152"/>
                    </a:lnTo>
                    <a:lnTo>
                      <a:pt x="304" y="152"/>
                    </a:lnTo>
                    <a:lnTo>
                      <a:pt x="304" y="168"/>
                    </a:lnTo>
                    <a:lnTo>
                      <a:pt x="302" y="182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4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0"/>
                    </a:lnTo>
                    <a:lnTo>
                      <a:pt x="250" y="270"/>
                    </a:lnTo>
                    <a:lnTo>
                      <a:pt x="238" y="278"/>
                    </a:lnTo>
                    <a:lnTo>
                      <a:pt x="224" y="286"/>
                    </a:lnTo>
                    <a:lnTo>
                      <a:pt x="212" y="292"/>
                    </a:lnTo>
                    <a:lnTo>
                      <a:pt x="198" y="298"/>
                    </a:lnTo>
                    <a:lnTo>
                      <a:pt x="182" y="302"/>
                    </a:lnTo>
                    <a:lnTo>
                      <a:pt x="168" y="304"/>
                    </a:lnTo>
                    <a:lnTo>
                      <a:pt x="152" y="304"/>
                    </a:lnTo>
                    <a:lnTo>
                      <a:pt x="152" y="304"/>
                    </a:lnTo>
                    <a:close/>
                    <a:moveTo>
                      <a:pt x="152" y="104"/>
                    </a:moveTo>
                    <a:lnTo>
                      <a:pt x="152" y="104"/>
                    </a:lnTo>
                    <a:lnTo>
                      <a:pt x="142" y="106"/>
                    </a:lnTo>
                    <a:lnTo>
                      <a:pt x="134" y="108"/>
                    </a:lnTo>
                    <a:lnTo>
                      <a:pt x="126" y="112"/>
                    </a:lnTo>
                    <a:lnTo>
                      <a:pt x="118" y="118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2"/>
                    </a:lnTo>
                    <a:lnTo>
                      <a:pt x="104" y="152"/>
                    </a:lnTo>
                    <a:lnTo>
                      <a:pt x="104" y="152"/>
                    </a:lnTo>
                    <a:lnTo>
                      <a:pt x="106" y="162"/>
                    </a:lnTo>
                    <a:lnTo>
                      <a:pt x="108" y="170"/>
                    </a:lnTo>
                    <a:lnTo>
                      <a:pt x="112" y="178"/>
                    </a:lnTo>
                    <a:lnTo>
                      <a:pt x="118" y="186"/>
                    </a:lnTo>
                    <a:lnTo>
                      <a:pt x="126" y="192"/>
                    </a:lnTo>
                    <a:lnTo>
                      <a:pt x="134" y="196"/>
                    </a:lnTo>
                    <a:lnTo>
                      <a:pt x="142" y="198"/>
                    </a:lnTo>
                    <a:lnTo>
                      <a:pt x="152" y="200"/>
                    </a:lnTo>
                    <a:lnTo>
                      <a:pt x="152" y="200"/>
                    </a:lnTo>
                    <a:lnTo>
                      <a:pt x="162" y="198"/>
                    </a:lnTo>
                    <a:lnTo>
                      <a:pt x="170" y="196"/>
                    </a:lnTo>
                    <a:lnTo>
                      <a:pt x="178" y="192"/>
                    </a:lnTo>
                    <a:lnTo>
                      <a:pt x="186" y="186"/>
                    </a:lnTo>
                    <a:lnTo>
                      <a:pt x="192" y="178"/>
                    </a:lnTo>
                    <a:lnTo>
                      <a:pt x="196" y="170"/>
                    </a:lnTo>
                    <a:lnTo>
                      <a:pt x="198" y="162"/>
                    </a:lnTo>
                    <a:lnTo>
                      <a:pt x="200" y="152"/>
                    </a:lnTo>
                    <a:lnTo>
                      <a:pt x="200" y="152"/>
                    </a:lnTo>
                    <a:lnTo>
                      <a:pt x="198" y="142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18"/>
                    </a:lnTo>
                    <a:lnTo>
                      <a:pt x="178" y="112"/>
                    </a:lnTo>
                    <a:lnTo>
                      <a:pt x="170" y="108"/>
                    </a:lnTo>
                    <a:lnTo>
                      <a:pt x="162" y="106"/>
                    </a:lnTo>
                    <a:lnTo>
                      <a:pt x="152" y="104"/>
                    </a:lnTo>
                    <a:lnTo>
                      <a:pt x="152" y="104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7"/>
              <p:cNvSpPr>
                <a:spLocks noEditPoints="1"/>
              </p:cNvSpPr>
              <p:nvPr/>
            </p:nvSpPr>
            <p:spPr bwMode="auto">
              <a:xfrm>
                <a:off x="6002359" y="2994156"/>
                <a:ext cx="184112" cy="185323"/>
              </a:xfrm>
              <a:custGeom>
                <a:avLst/>
                <a:gdLst>
                  <a:gd name="T0" fmla="*/ 152 w 304"/>
                  <a:gd name="T1" fmla="*/ 306 h 306"/>
                  <a:gd name="T2" fmla="*/ 120 w 304"/>
                  <a:gd name="T3" fmla="*/ 302 h 306"/>
                  <a:gd name="T4" fmla="*/ 92 w 304"/>
                  <a:gd name="T5" fmla="*/ 294 h 306"/>
                  <a:gd name="T6" fmla="*/ 66 w 304"/>
                  <a:gd name="T7" fmla="*/ 280 h 306"/>
                  <a:gd name="T8" fmla="*/ 44 w 304"/>
                  <a:gd name="T9" fmla="*/ 262 h 306"/>
                  <a:gd name="T10" fmla="*/ 26 w 304"/>
                  <a:gd name="T11" fmla="*/ 238 h 306"/>
                  <a:gd name="T12" fmla="*/ 12 w 304"/>
                  <a:gd name="T13" fmla="*/ 212 h 306"/>
                  <a:gd name="T14" fmla="*/ 2 w 304"/>
                  <a:gd name="T15" fmla="*/ 184 h 306"/>
                  <a:gd name="T16" fmla="*/ 0 w 304"/>
                  <a:gd name="T17" fmla="*/ 154 h 306"/>
                  <a:gd name="T18" fmla="*/ 0 w 304"/>
                  <a:gd name="T19" fmla="*/ 138 h 306"/>
                  <a:gd name="T20" fmla="*/ 6 w 304"/>
                  <a:gd name="T21" fmla="*/ 108 h 306"/>
                  <a:gd name="T22" fmla="*/ 18 w 304"/>
                  <a:gd name="T23" fmla="*/ 80 h 306"/>
                  <a:gd name="T24" fmla="*/ 34 w 304"/>
                  <a:gd name="T25" fmla="*/ 56 h 306"/>
                  <a:gd name="T26" fmla="*/ 54 w 304"/>
                  <a:gd name="T27" fmla="*/ 36 h 306"/>
                  <a:gd name="T28" fmla="*/ 78 w 304"/>
                  <a:gd name="T29" fmla="*/ 20 h 306"/>
                  <a:gd name="T30" fmla="*/ 106 w 304"/>
                  <a:gd name="T31" fmla="*/ 8 h 306"/>
                  <a:gd name="T32" fmla="*/ 136 w 304"/>
                  <a:gd name="T33" fmla="*/ 2 h 306"/>
                  <a:gd name="T34" fmla="*/ 152 w 304"/>
                  <a:gd name="T35" fmla="*/ 0 h 306"/>
                  <a:gd name="T36" fmla="*/ 182 w 304"/>
                  <a:gd name="T37" fmla="*/ 4 h 306"/>
                  <a:gd name="T38" fmla="*/ 212 w 304"/>
                  <a:gd name="T39" fmla="*/ 12 h 306"/>
                  <a:gd name="T40" fmla="*/ 236 w 304"/>
                  <a:gd name="T41" fmla="*/ 26 h 306"/>
                  <a:gd name="T42" fmla="*/ 260 w 304"/>
                  <a:gd name="T43" fmla="*/ 46 h 306"/>
                  <a:gd name="T44" fmla="*/ 278 w 304"/>
                  <a:gd name="T45" fmla="*/ 68 h 306"/>
                  <a:gd name="T46" fmla="*/ 292 w 304"/>
                  <a:gd name="T47" fmla="*/ 94 h 306"/>
                  <a:gd name="T48" fmla="*/ 302 w 304"/>
                  <a:gd name="T49" fmla="*/ 122 h 306"/>
                  <a:gd name="T50" fmla="*/ 304 w 304"/>
                  <a:gd name="T51" fmla="*/ 154 h 306"/>
                  <a:gd name="T52" fmla="*/ 304 w 304"/>
                  <a:gd name="T53" fmla="*/ 168 h 306"/>
                  <a:gd name="T54" fmla="*/ 298 w 304"/>
                  <a:gd name="T55" fmla="*/ 198 h 306"/>
                  <a:gd name="T56" fmla="*/ 286 w 304"/>
                  <a:gd name="T57" fmla="*/ 226 h 306"/>
                  <a:gd name="T58" fmla="*/ 270 w 304"/>
                  <a:gd name="T59" fmla="*/ 250 h 306"/>
                  <a:gd name="T60" fmla="*/ 248 w 304"/>
                  <a:gd name="T61" fmla="*/ 272 h 306"/>
                  <a:gd name="T62" fmla="*/ 224 w 304"/>
                  <a:gd name="T63" fmla="*/ 288 h 306"/>
                  <a:gd name="T64" fmla="*/ 198 w 304"/>
                  <a:gd name="T65" fmla="*/ 300 h 306"/>
                  <a:gd name="T66" fmla="*/ 168 w 304"/>
                  <a:gd name="T67" fmla="*/ 306 h 306"/>
                  <a:gd name="T68" fmla="*/ 152 w 304"/>
                  <a:gd name="T69" fmla="*/ 306 h 306"/>
                  <a:gd name="T70" fmla="*/ 152 w 304"/>
                  <a:gd name="T71" fmla="*/ 106 h 306"/>
                  <a:gd name="T72" fmla="*/ 134 w 304"/>
                  <a:gd name="T73" fmla="*/ 110 h 306"/>
                  <a:gd name="T74" fmla="*/ 118 w 304"/>
                  <a:gd name="T75" fmla="*/ 120 h 306"/>
                  <a:gd name="T76" fmla="*/ 108 w 304"/>
                  <a:gd name="T77" fmla="*/ 134 h 306"/>
                  <a:gd name="T78" fmla="*/ 104 w 304"/>
                  <a:gd name="T79" fmla="*/ 154 h 306"/>
                  <a:gd name="T80" fmla="*/ 106 w 304"/>
                  <a:gd name="T81" fmla="*/ 164 h 306"/>
                  <a:gd name="T82" fmla="*/ 112 w 304"/>
                  <a:gd name="T83" fmla="*/ 180 h 306"/>
                  <a:gd name="T84" fmla="*/ 126 w 304"/>
                  <a:gd name="T85" fmla="*/ 192 h 306"/>
                  <a:gd name="T86" fmla="*/ 142 w 304"/>
                  <a:gd name="T87" fmla="*/ 200 h 306"/>
                  <a:gd name="T88" fmla="*/ 152 w 304"/>
                  <a:gd name="T89" fmla="*/ 202 h 306"/>
                  <a:gd name="T90" fmla="*/ 170 w 304"/>
                  <a:gd name="T91" fmla="*/ 198 h 306"/>
                  <a:gd name="T92" fmla="*/ 186 w 304"/>
                  <a:gd name="T93" fmla="*/ 188 h 306"/>
                  <a:gd name="T94" fmla="*/ 196 w 304"/>
                  <a:gd name="T95" fmla="*/ 172 h 306"/>
                  <a:gd name="T96" fmla="*/ 200 w 304"/>
                  <a:gd name="T97" fmla="*/ 154 h 306"/>
                  <a:gd name="T98" fmla="*/ 198 w 304"/>
                  <a:gd name="T99" fmla="*/ 144 h 306"/>
                  <a:gd name="T100" fmla="*/ 192 w 304"/>
                  <a:gd name="T101" fmla="*/ 126 h 306"/>
                  <a:gd name="T102" fmla="*/ 178 w 304"/>
                  <a:gd name="T103" fmla="*/ 114 h 306"/>
                  <a:gd name="T104" fmla="*/ 162 w 304"/>
                  <a:gd name="T105" fmla="*/ 106 h 306"/>
                  <a:gd name="T106" fmla="*/ 152 w 304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6">
                    <a:moveTo>
                      <a:pt x="152" y="306"/>
                    </a:moveTo>
                    <a:lnTo>
                      <a:pt x="152" y="306"/>
                    </a:lnTo>
                    <a:lnTo>
                      <a:pt x="136" y="306"/>
                    </a:lnTo>
                    <a:lnTo>
                      <a:pt x="120" y="302"/>
                    </a:lnTo>
                    <a:lnTo>
                      <a:pt x="106" y="300"/>
                    </a:lnTo>
                    <a:lnTo>
                      <a:pt x="92" y="294"/>
                    </a:lnTo>
                    <a:lnTo>
                      <a:pt x="78" y="288"/>
                    </a:lnTo>
                    <a:lnTo>
                      <a:pt x="66" y="280"/>
                    </a:lnTo>
                    <a:lnTo>
                      <a:pt x="54" y="272"/>
                    </a:lnTo>
                    <a:lnTo>
                      <a:pt x="44" y="262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4"/>
                    </a:lnTo>
                    <a:lnTo>
                      <a:pt x="0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2"/>
                    </a:lnTo>
                    <a:lnTo>
                      <a:pt x="6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4" y="56"/>
                    </a:lnTo>
                    <a:lnTo>
                      <a:pt x="44" y="46"/>
                    </a:lnTo>
                    <a:lnTo>
                      <a:pt x="54" y="36"/>
                    </a:lnTo>
                    <a:lnTo>
                      <a:pt x="66" y="26"/>
                    </a:lnTo>
                    <a:lnTo>
                      <a:pt x="78" y="20"/>
                    </a:lnTo>
                    <a:lnTo>
                      <a:pt x="92" y="12"/>
                    </a:lnTo>
                    <a:lnTo>
                      <a:pt x="106" y="8"/>
                    </a:lnTo>
                    <a:lnTo>
                      <a:pt x="120" y="4"/>
                    </a:lnTo>
                    <a:lnTo>
                      <a:pt x="136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2"/>
                    </a:lnTo>
                    <a:lnTo>
                      <a:pt x="182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4" y="20"/>
                    </a:lnTo>
                    <a:lnTo>
                      <a:pt x="236" y="26"/>
                    </a:lnTo>
                    <a:lnTo>
                      <a:pt x="248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78" y="68"/>
                    </a:lnTo>
                    <a:lnTo>
                      <a:pt x="286" y="80"/>
                    </a:lnTo>
                    <a:lnTo>
                      <a:pt x="292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4" y="154"/>
                    </a:lnTo>
                    <a:lnTo>
                      <a:pt x="304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6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48" y="272"/>
                    </a:lnTo>
                    <a:lnTo>
                      <a:pt x="236" y="280"/>
                    </a:lnTo>
                    <a:lnTo>
                      <a:pt x="224" y="288"/>
                    </a:lnTo>
                    <a:lnTo>
                      <a:pt x="212" y="294"/>
                    </a:lnTo>
                    <a:lnTo>
                      <a:pt x="198" y="300"/>
                    </a:lnTo>
                    <a:lnTo>
                      <a:pt x="182" y="302"/>
                    </a:lnTo>
                    <a:lnTo>
                      <a:pt x="168" y="306"/>
                    </a:lnTo>
                    <a:lnTo>
                      <a:pt x="152" y="306"/>
                    </a:lnTo>
                    <a:lnTo>
                      <a:pt x="152" y="306"/>
                    </a:lnTo>
                    <a:close/>
                    <a:moveTo>
                      <a:pt x="152" y="106"/>
                    </a:moveTo>
                    <a:lnTo>
                      <a:pt x="152" y="106"/>
                    </a:lnTo>
                    <a:lnTo>
                      <a:pt x="142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18" y="120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4"/>
                    </a:lnTo>
                    <a:lnTo>
                      <a:pt x="104" y="154"/>
                    </a:lnTo>
                    <a:lnTo>
                      <a:pt x="104" y="154"/>
                    </a:lnTo>
                    <a:lnTo>
                      <a:pt x="106" y="164"/>
                    </a:lnTo>
                    <a:lnTo>
                      <a:pt x="108" y="172"/>
                    </a:lnTo>
                    <a:lnTo>
                      <a:pt x="112" y="180"/>
                    </a:lnTo>
                    <a:lnTo>
                      <a:pt x="118" y="188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2" y="200"/>
                    </a:lnTo>
                    <a:lnTo>
                      <a:pt x="152" y="202"/>
                    </a:lnTo>
                    <a:lnTo>
                      <a:pt x="152" y="202"/>
                    </a:lnTo>
                    <a:lnTo>
                      <a:pt x="162" y="200"/>
                    </a:lnTo>
                    <a:lnTo>
                      <a:pt x="170" y="198"/>
                    </a:lnTo>
                    <a:lnTo>
                      <a:pt x="178" y="192"/>
                    </a:lnTo>
                    <a:lnTo>
                      <a:pt x="186" y="188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198" y="164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198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78" y="114"/>
                    </a:lnTo>
                    <a:lnTo>
                      <a:pt x="170" y="110"/>
                    </a:lnTo>
                    <a:lnTo>
                      <a:pt x="162" y="106"/>
                    </a:lnTo>
                    <a:lnTo>
                      <a:pt x="152" y="106"/>
                    </a:lnTo>
                    <a:lnTo>
                      <a:pt x="152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8"/>
              <p:cNvSpPr>
                <a:spLocks noEditPoints="1"/>
              </p:cNvSpPr>
              <p:nvPr/>
            </p:nvSpPr>
            <p:spPr bwMode="auto">
              <a:xfrm>
                <a:off x="6245822" y="2850015"/>
                <a:ext cx="185323" cy="185323"/>
              </a:xfrm>
              <a:custGeom>
                <a:avLst/>
                <a:gdLst>
                  <a:gd name="T0" fmla="*/ 154 w 306"/>
                  <a:gd name="T1" fmla="*/ 306 h 306"/>
                  <a:gd name="T2" fmla="*/ 122 w 306"/>
                  <a:gd name="T3" fmla="*/ 302 h 306"/>
                  <a:gd name="T4" fmla="*/ 94 w 306"/>
                  <a:gd name="T5" fmla="*/ 294 h 306"/>
                  <a:gd name="T6" fmla="*/ 68 w 306"/>
                  <a:gd name="T7" fmla="*/ 280 h 306"/>
                  <a:gd name="T8" fmla="*/ 46 w 306"/>
                  <a:gd name="T9" fmla="*/ 262 h 306"/>
                  <a:gd name="T10" fmla="*/ 26 w 306"/>
                  <a:gd name="T11" fmla="*/ 238 h 306"/>
                  <a:gd name="T12" fmla="*/ 12 w 306"/>
                  <a:gd name="T13" fmla="*/ 212 h 306"/>
                  <a:gd name="T14" fmla="*/ 4 w 306"/>
                  <a:gd name="T15" fmla="*/ 184 h 306"/>
                  <a:gd name="T16" fmla="*/ 0 w 306"/>
                  <a:gd name="T17" fmla="*/ 154 h 306"/>
                  <a:gd name="T18" fmla="*/ 2 w 306"/>
                  <a:gd name="T19" fmla="*/ 138 h 306"/>
                  <a:gd name="T20" fmla="*/ 8 w 306"/>
                  <a:gd name="T21" fmla="*/ 108 h 306"/>
                  <a:gd name="T22" fmla="*/ 18 w 306"/>
                  <a:gd name="T23" fmla="*/ 80 h 306"/>
                  <a:gd name="T24" fmla="*/ 36 w 306"/>
                  <a:gd name="T25" fmla="*/ 56 h 306"/>
                  <a:gd name="T26" fmla="*/ 56 w 306"/>
                  <a:gd name="T27" fmla="*/ 36 h 306"/>
                  <a:gd name="T28" fmla="*/ 80 w 306"/>
                  <a:gd name="T29" fmla="*/ 18 h 306"/>
                  <a:gd name="T30" fmla="*/ 108 w 306"/>
                  <a:gd name="T31" fmla="*/ 8 h 306"/>
                  <a:gd name="T32" fmla="*/ 138 w 306"/>
                  <a:gd name="T33" fmla="*/ 2 h 306"/>
                  <a:gd name="T34" fmla="*/ 154 w 306"/>
                  <a:gd name="T35" fmla="*/ 0 h 306"/>
                  <a:gd name="T36" fmla="*/ 184 w 306"/>
                  <a:gd name="T37" fmla="*/ 4 h 306"/>
                  <a:gd name="T38" fmla="*/ 212 w 306"/>
                  <a:gd name="T39" fmla="*/ 12 h 306"/>
                  <a:gd name="T40" fmla="*/ 238 w 306"/>
                  <a:gd name="T41" fmla="*/ 26 h 306"/>
                  <a:gd name="T42" fmla="*/ 260 w 306"/>
                  <a:gd name="T43" fmla="*/ 46 h 306"/>
                  <a:gd name="T44" fmla="*/ 280 w 306"/>
                  <a:gd name="T45" fmla="*/ 68 h 306"/>
                  <a:gd name="T46" fmla="*/ 294 w 306"/>
                  <a:gd name="T47" fmla="*/ 94 h 306"/>
                  <a:gd name="T48" fmla="*/ 302 w 306"/>
                  <a:gd name="T49" fmla="*/ 122 h 306"/>
                  <a:gd name="T50" fmla="*/ 306 w 306"/>
                  <a:gd name="T51" fmla="*/ 154 h 306"/>
                  <a:gd name="T52" fmla="*/ 304 w 306"/>
                  <a:gd name="T53" fmla="*/ 168 h 306"/>
                  <a:gd name="T54" fmla="*/ 298 w 306"/>
                  <a:gd name="T55" fmla="*/ 198 h 306"/>
                  <a:gd name="T56" fmla="*/ 288 w 306"/>
                  <a:gd name="T57" fmla="*/ 226 h 306"/>
                  <a:gd name="T58" fmla="*/ 270 w 306"/>
                  <a:gd name="T59" fmla="*/ 250 h 306"/>
                  <a:gd name="T60" fmla="*/ 250 w 306"/>
                  <a:gd name="T61" fmla="*/ 270 h 306"/>
                  <a:gd name="T62" fmla="*/ 226 w 306"/>
                  <a:gd name="T63" fmla="*/ 288 h 306"/>
                  <a:gd name="T64" fmla="*/ 198 w 306"/>
                  <a:gd name="T65" fmla="*/ 298 h 306"/>
                  <a:gd name="T66" fmla="*/ 168 w 306"/>
                  <a:gd name="T67" fmla="*/ 306 h 306"/>
                  <a:gd name="T68" fmla="*/ 154 w 306"/>
                  <a:gd name="T69" fmla="*/ 306 h 306"/>
                  <a:gd name="T70" fmla="*/ 154 w 306"/>
                  <a:gd name="T71" fmla="*/ 106 h 306"/>
                  <a:gd name="T72" fmla="*/ 134 w 306"/>
                  <a:gd name="T73" fmla="*/ 110 h 306"/>
                  <a:gd name="T74" fmla="*/ 120 w 306"/>
                  <a:gd name="T75" fmla="*/ 120 h 306"/>
                  <a:gd name="T76" fmla="*/ 110 w 306"/>
                  <a:gd name="T77" fmla="*/ 134 h 306"/>
                  <a:gd name="T78" fmla="*/ 106 w 306"/>
                  <a:gd name="T79" fmla="*/ 154 h 306"/>
                  <a:gd name="T80" fmla="*/ 106 w 306"/>
                  <a:gd name="T81" fmla="*/ 162 h 306"/>
                  <a:gd name="T82" fmla="*/ 114 w 306"/>
                  <a:gd name="T83" fmla="*/ 180 h 306"/>
                  <a:gd name="T84" fmla="*/ 126 w 306"/>
                  <a:gd name="T85" fmla="*/ 192 h 306"/>
                  <a:gd name="T86" fmla="*/ 144 w 306"/>
                  <a:gd name="T87" fmla="*/ 200 h 306"/>
                  <a:gd name="T88" fmla="*/ 154 w 306"/>
                  <a:gd name="T89" fmla="*/ 200 h 306"/>
                  <a:gd name="T90" fmla="*/ 172 w 306"/>
                  <a:gd name="T91" fmla="*/ 198 h 306"/>
                  <a:gd name="T92" fmla="*/ 186 w 306"/>
                  <a:gd name="T93" fmla="*/ 186 h 306"/>
                  <a:gd name="T94" fmla="*/ 196 w 306"/>
                  <a:gd name="T95" fmla="*/ 172 h 306"/>
                  <a:gd name="T96" fmla="*/ 200 w 306"/>
                  <a:gd name="T97" fmla="*/ 154 h 306"/>
                  <a:gd name="T98" fmla="*/ 200 w 306"/>
                  <a:gd name="T99" fmla="*/ 144 h 306"/>
                  <a:gd name="T100" fmla="*/ 192 w 306"/>
                  <a:gd name="T101" fmla="*/ 126 h 306"/>
                  <a:gd name="T102" fmla="*/ 180 w 306"/>
                  <a:gd name="T103" fmla="*/ 114 h 306"/>
                  <a:gd name="T104" fmla="*/ 162 w 306"/>
                  <a:gd name="T105" fmla="*/ 106 h 306"/>
                  <a:gd name="T106" fmla="*/ 154 w 306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306">
                    <a:moveTo>
                      <a:pt x="154" y="306"/>
                    </a:moveTo>
                    <a:lnTo>
                      <a:pt x="154" y="306"/>
                    </a:lnTo>
                    <a:lnTo>
                      <a:pt x="138" y="306"/>
                    </a:lnTo>
                    <a:lnTo>
                      <a:pt x="122" y="302"/>
                    </a:lnTo>
                    <a:lnTo>
                      <a:pt x="108" y="298"/>
                    </a:lnTo>
                    <a:lnTo>
                      <a:pt x="94" y="294"/>
                    </a:lnTo>
                    <a:lnTo>
                      <a:pt x="80" y="288"/>
                    </a:lnTo>
                    <a:lnTo>
                      <a:pt x="68" y="280"/>
                    </a:lnTo>
                    <a:lnTo>
                      <a:pt x="56" y="270"/>
                    </a:lnTo>
                    <a:lnTo>
                      <a:pt x="46" y="262"/>
                    </a:lnTo>
                    <a:lnTo>
                      <a:pt x="36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8" y="198"/>
                    </a:lnTo>
                    <a:lnTo>
                      <a:pt x="4" y="184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2" y="138"/>
                    </a:lnTo>
                    <a:lnTo>
                      <a:pt x="4" y="122"/>
                    </a:lnTo>
                    <a:lnTo>
                      <a:pt x="8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6" y="56"/>
                    </a:lnTo>
                    <a:lnTo>
                      <a:pt x="46" y="46"/>
                    </a:lnTo>
                    <a:lnTo>
                      <a:pt x="56" y="36"/>
                    </a:lnTo>
                    <a:lnTo>
                      <a:pt x="68" y="26"/>
                    </a:lnTo>
                    <a:lnTo>
                      <a:pt x="80" y="18"/>
                    </a:lnTo>
                    <a:lnTo>
                      <a:pt x="94" y="12"/>
                    </a:lnTo>
                    <a:lnTo>
                      <a:pt x="108" y="8"/>
                    </a:lnTo>
                    <a:lnTo>
                      <a:pt x="122" y="4"/>
                    </a:lnTo>
                    <a:lnTo>
                      <a:pt x="138" y="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4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6" y="18"/>
                    </a:lnTo>
                    <a:lnTo>
                      <a:pt x="238" y="26"/>
                    </a:lnTo>
                    <a:lnTo>
                      <a:pt x="250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80" y="68"/>
                    </a:lnTo>
                    <a:lnTo>
                      <a:pt x="288" y="80"/>
                    </a:lnTo>
                    <a:lnTo>
                      <a:pt x="294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6" y="154"/>
                    </a:lnTo>
                    <a:lnTo>
                      <a:pt x="306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4" y="212"/>
                    </a:lnTo>
                    <a:lnTo>
                      <a:pt x="288" y="226"/>
                    </a:lnTo>
                    <a:lnTo>
                      <a:pt x="280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50" y="270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2" y="294"/>
                    </a:lnTo>
                    <a:lnTo>
                      <a:pt x="198" y="298"/>
                    </a:lnTo>
                    <a:lnTo>
                      <a:pt x="184" y="302"/>
                    </a:lnTo>
                    <a:lnTo>
                      <a:pt x="168" y="306"/>
                    </a:lnTo>
                    <a:lnTo>
                      <a:pt x="154" y="306"/>
                    </a:lnTo>
                    <a:lnTo>
                      <a:pt x="154" y="306"/>
                    </a:lnTo>
                    <a:close/>
                    <a:moveTo>
                      <a:pt x="154" y="106"/>
                    </a:moveTo>
                    <a:lnTo>
                      <a:pt x="154" y="106"/>
                    </a:lnTo>
                    <a:lnTo>
                      <a:pt x="144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20" y="120"/>
                    </a:lnTo>
                    <a:lnTo>
                      <a:pt x="114" y="126"/>
                    </a:lnTo>
                    <a:lnTo>
                      <a:pt x="110" y="134"/>
                    </a:lnTo>
                    <a:lnTo>
                      <a:pt x="106" y="144"/>
                    </a:lnTo>
                    <a:lnTo>
                      <a:pt x="106" y="154"/>
                    </a:lnTo>
                    <a:lnTo>
                      <a:pt x="106" y="154"/>
                    </a:lnTo>
                    <a:lnTo>
                      <a:pt x="106" y="162"/>
                    </a:lnTo>
                    <a:lnTo>
                      <a:pt x="110" y="172"/>
                    </a:lnTo>
                    <a:lnTo>
                      <a:pt x="114" y="180"/>
                    </a:lnTo>
                    <a:lnTo>
                      <a:pt x="120" y="186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4" y="200"/>
                    </a:lnTo>
                    <a:lnTo>
                      <a:pt x="154" y="200"/>
                    </a:lnTo>
                    <a:lnTo>
                      <a:pt x="154" y="200"/>
                    </a:lnTo>
                    <a:lnTo>
                      <a:pt x="162" y="200"/>
                    </a:lnTo>
                    <a:lnTo>
                      <a:pt x="172" y="198"/>
                    </a:lnTo>
                    <a:lnTo>
                      <a:pt x="180" y="192"/>
                    </a:lnTo>
                    <a:lnTo>
                      <a:pt x="186" y="186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200" y="162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200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80" y="114"/>
                    </a:lnTo>
                    <a:lnTo>
                      <a:pt x="172" y="110"/>
                    </a:lnTo>
                    <a:lnTo>
                      <a:pt x="162" y="106"/>
                    </a:lnTo>
                    <a:lnTo>
                      <a:pt x="154" y="106"/>
                    </a:lnTo>
                    <a:lnTo>
                      <a:pt x="154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5875176" y="3006268"/>
                <a:ext cx="190168" cy="102957"/>
              </a:xfrm>
              <a:custGeom>
                <a:avLst/>
                <a:gdLst>
                  <a:gd name="T0" fmla="*/ 262 w 314"/>
                  <a:gd name="T1" fmla="*/ 170 h 170"/>
                  <a:gd name="T2" fmla="*/ 262 w 314"/>
                  <a:gd name="T3" fmla="*/ 170 h 170"/>
                  <a:gd name="T4" fmla="*/ 254 w 314"/>
                  <a:gd name="T5" fmla="*/ 170 h 170"/>
                  <a:gd name="T6" fmla="*/ 246 w 314"/>
                  <a:gd name="T7" fmla="*/ 168 h 170"/>
                  <a:gd name="T8" fmla="*/ 36 w 314"/>
                  <a:gd name="T9" fmla="*/ 104 h 170"/>
                  <a:gd name="T10" fmla="*/ 36 w 314"/>
                  <a:gd name="T11" fmla="*/ 104 h 170"/>
                  <a:gd name="T12" fmla="*/ 26 w 314"/>
                  <a:gd name="T13" fmla="*/ 100 h 170"/>
                  <a:gd name="T14" fmla="*/ 18 w 314"/>
                  <a:gd name="T15" fmla="*/ 94 h 170"/>
                  <a:gd name="T16" fmla="*/ 10 w 314"/>
                  <a:gd name="T17" fmla="*/ 86 h 170"/>
                  <a:gd name="T18" fmla="*/ 6 w 314"/>
                  <a:gd name="T19" fmla="*/ 78 h 170"/>
                  <a:gd name="T20" fmla="*/ 2 w 314"/>
                  <a:gd name="T21" fmla="*/ 68 h 170"/>
                  <a:gd name="T22" fmla="*/ 0 w 314"/>
                  <a:gd name="T23" fmla="*/ 58 h 170"/>
                  <a:gd name="T24" fmla="*/ 0 w 314"/>
                  <a:gd name="T25" fmla="*/ 48 h 170"/>
                  <a:gd name="T26" fmla="*/ 2 w 314"/>
                  <a:gd name="T27" fmla="*/ 38 h 170"/>
                  <a:gd name="T28" fmla="*/ 2 w 314"/>
                  <a:gd name="T29" fmla="*/ 38 h 170"/>
                  <a:gd name="T30" fmla="*/ 6 w 314"/>
                  <a:gd name="T31" fmla="*/ 28 h 170"/>
                  <a:gd name="T32" fmla="*/ 12 w 314"/>
                  <a:gd name="T33" fmla="*/ 20 h 170"/>
                  <a:gd name="T34" fmla="*/ 18 w 314"/>
                  <a:gd name="T35" fmla="*/ 12 h 170"/>
                  <a:gd name="T36" fmla="*/ 28 w 314"/>
                  <a:gd name="T37" fmla="*/ 6 h 170"/>
                  <a:gd name="T38" fmla="*/ 36 w 314"/>
                  <a:gd name="T39" fmla="*/ 2 h 170"/>
                  <a:gd name="T40" fmla="*/ 46 w 314"/>
                  <a:gd name="T41" fmla="*/ 0 h 170"/>
                  <a:gd name="T42" fmla="*/ 56 w 314"/>
                  <a:gd name="T43" fmla="*/ 0 h 170"/>
                  <a:gd name="T44" fmla="*/ 68 w 314"/>
                  <a:gd name="T45" fmla="*/ 4 h 170"/>
                  <a:gd name="T46" fmla="*/ 278 w 314"/>
                  <a:gd name="T47" fmla="*/ 68 h 170"/>
                  <a:gd name="T48" fmla="*/ 278 w 314"/>
                  <a:gd name="T49" fmla="*/ 68 h 170"/>
                  <a:gd name="T50" fmla="*/ 286 w 314"/>
                  <a:gd name="T51" fmla="*/ 72 h 170"/>
                  <a:gd name="T52" fmla="*/ 296 w 314"/>
                  <a:gd name="T53" fmla="*/ 78 h 170"/>
                  <a:gd name="T54" fmla="*/ 302 w 314"/>
                  <a:gd name="T55" fmla="*/ 86 h 170"/>
                  <a:gd name="T56" fmla="*/ 308 w 314"/>
                  <a:gd name="T57" fmla="*/ 94 h 170"/>
                  <a:gd name="T58" fmla="*/ 312 w 314"/>
                  <a:gd name="T59" fmla="*/ 104 h 170"/>
                  <a:gd name="T60" fmla="*/ 314 w 314"/>
                  <a:gd name="T61" fmla="*/ 114 h 170"/>
                  <a:gd name="T62" fmla="*/ 314 w 314"/>
                  <a:gd name="T63" fmla="*/ 124 h 170"/>
                  <a:gd name="T64" fmla="*/ 312 w 314"/>
                  <a:gd name="T65" fmla="*/ 134 h 170"/>
                  <a:gd name="T66" fmla="*/ 312 w 314"/>
                  <a:gd name="T67" fmla="*/ 134 h 170"/>
                  <a:gd name="T68" fmla="*/ 308 w 314"/>
                  <a:gd name="T69" fmla="*/ 142 h 170"/>
                  <a:gd name="T70" fmla="*/ 304 w 314"/>
                  <a:gd name="T71" fmla="*/ 150 h 170"/>
                  <a:gd name="T72" fmla="*/ 298 w 314"/>
                  <a:gd name="T73" fmla="*/ 156 h 170"/>
                  <a:gd name="T74" fmla="*/ 292 w 314"/>
                  <a:gd name="T75" fmla="*/ 160 h 170"/>
                  <a:gd name="T76" fmla="*/ 286 w 314"/>
                  <a:gd name="T77" fmla="*/ 166 h 170"/>
                  <a:gd name="T78" fmla="*/ 278 w 314"/>
                  <a:gd name="T79" fmla="*/ 168 h 170"/>
                  <a:gd name="T80" fmla="*/ 270 w 314"/>
                  <a:gd name="T81" fmla="*/ 170 h 170"/>
                  <a:gd name="T82" fmla="*/ 262 w 314"/>
                  <a:gd name="T83" fmla="*/ 170 h 170"/>
                  <a:gd name="T84" fmla="*/ 262 w 314"/>
                  <a:gd name="T85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70">
                    <a:moveTo>
                      <a:pt x="262" y="170"/>
                    </a:moveTo>
                    <a:lnTo>
                      <a:pt x="262" y="170"/>
                    </a:lnTo>
                    <a:lnTo>
                      <a:pt x="254" y="170"/>
                    </a:lnTo>
                    <a:lnTo>
                      <a:pt x="246" y="168"/>
                    </a:lnTo>
                    <a:lnTo>
                      <a:pt x="36" y="104"/>
                    </a:lnTo>
                    <a:lnTo>
                      <a:pt x="36" y="104"/>
                    </a:lnTo>
                    <a:lnTo>
                      <a:pt x="26" y="100"/>
                    </a:lnTo>
                    <a:lnTo>
                      <a:pt x="18" y="94"/>
                    </a:lnTo>
                    <a:lnTo>
                      <a:pt x="10" y="86"/>
                    </a:lnTo>
                    <a:lnTo>
                      <a:pt x="6" y="78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18" y="12"/>
                    </a:lnTo>
                    <a:lnTo>
                      <a:pt x="28" y="6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8" y="4"/>
                    </a:lnTo>
                    <a:lnTo>
                      <a:pt x="278" y="68"/>
                    </a:lnTo>
                    <a:lnTo>
                      <a:pt x="278" y="68"/>
                    </a:lnTo>
                    <a:lnTo>
                      <a:pt x="286" y="72"/>
                    </a:lnTo>
                    <a:lnTo>
                      <a:pt x="296" y="78"/>
                    </a:lnTo>
                    <a:lnTo>
                      <a:pt x="302" y="86"/>
                    </a:lnTo>
                    <a:lnTo>
                      <a:pt x="308" y="94"/>
                    </a:lnTo>
                    <a:lnTo>
                      <a:pt x="312" y="104"/>
                    </a:lnTo>
                    <a:lnTo>
                      <a:pt x="314" y="114"/>
                    </a:lnTo>
                    <a:lnTo>
                      <a:pt x="314" y="124"/>
                    </a:lnTo>
                    <a:lnTo>
                      <a:pt x="312" y="134"/>
                    </a:lnTo>
                    <a:lnTo>
                      <a:pt x="312" y="134"/>
                    </a:lnTo>
                    <a:lnTo>
                      <a:pt x="308" y="142"/>
                    </a:lnTo>
                    <a:lnTo>
                      <a:pt x="304" y="150"/>
                    </a:lnTo>
                    <a:lnTo>
                      <a:pt x="298" y="156"/>
                    </a:lnTo>
                    <a:lnTo>
                      <a:pt x="292" y="160"/>
                    </a:lnTo>
                    <a:lnTo>
                      <a:pt x="286" y="166"/>
                    </a:lnTo>
                    <a:lnTo>
                      <a:pt x="278" y="168"/>
                    </a:lnTo>
                    <a:lnTo>
                      <a:pt x="270" y="170"/>
                    </a:lnTo>
                    <a:lnTo>
                      <a:pt x="262" y="170"/>
                    </a:lnTo>
                    <a:lnTo>
                      <a:pt x="262" y="170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6123485" y="2952972"/>
                <a:ext cx="202281" cy="156253"/>
              </a:xfrm>
              <a:custGeom>
                <a:avLst/>
                <a:gdLst>
                  <a:gd name="T0" fmla="*/ 52 w 334"/>
                  <a:gd name="T1" fmla="*/ 258 h 258"/>
                  <a:gd name="T2" fmla="*/ 52 w 334"/>
                  <a:gd name="T3" fmla="*/ 258 h 258"/>
                  <a:gd name="T4" fmla="*/ 40 w 334"/>
                  <a:gd name="T5" fmla="*/ 258 h 258"/>
                  <a:gd name="T6" fmla="*/ 28 w 334"/>
                  <a:gd name="T7" fmla="*/ 252 h 258"/>
                  <a:gd name="T8" fmla="*/ 16 w 334"/>
                  <a:gd name="T9" fmla="*/ 246 h 258"/>
                  <a:gd name="T10" fmla="*/ 8 w 334"/>
                  <a:gd name="T11" fmla="*/ 236 h 258"/>
                  <a:gd name="T12" fmla="*/ 8 w 334"/>
                  <a:gd name="T13" fmla="*/ 236 h 258"/>
                  <a:gd name="T14" fmla="*/ 4 w 334"/>
                  <a:gd name="T15" fmla="*/ 226 h 258"/>
                  <a:gd name="T16" fmla="*/ 0 w 334"/>
                  <a:gd name="T17" fmla="*/ 216 h 258"/>
                  <a:gd name="T18" fmla="*/ 0 w 334"/>
                  <a:gd name="T19" fmla="*/ 206 h 258"/>
                  <a:gd name="T20" fmla="*/ 0 w 334"/>
                  <a:gd name="T21" fmla="*/ 196 h 258"/>
                  <a:gd name="T22" fmla="*/ 4 w 334"/>
                  <a:gd name="T23" fmla="*/ 186 h 258"/>
                  <a:gd name="T24" fmla="*/ 8 w 334"/>
                  <a:gd name="T25" fmla="*/ 178 h 258"/>
                  <a:gd name="T26" fmla="*/ 14 w 334"/>
                  <a:gd name="T27" fmla="*/ 170 h 258"/>
                  <a:gd name="T28" fmla="*/ 22 w 334"/>
                  <a:gd name="T29" fmla="*/ 162 h 258"/>
                  <a:gd name="T30" fmla="*/ 252 w 334"/>
                  <a:gd name="T31" fmla="*/ 8 h 258"/>
                  <a:gd name="T32" fmla="*/ 252 w 334"/>
                  <a:gd name="T33" fmla="*/ 8 h 258"/>
                  <a:gd name="T34" fmla="*/ 262 w 334"/>
                  <a:gd name="T35" fmla="*/ 4 h 258"/>
                  <a:gd name="T36" fmla="*/ 272 w 334"/>
                  <a:gd name="T37" fmla="*/ 0 h 258"/>
                  <a:gd name="T38" fmla="*/ 282 w 334"/>
                  <a:gd name="T39" fmla="*/ 0 h 258"/>
                  <a:gd name="T40" fmla="*/ 292 w 334"/>
                  <a:gd name="T41" fmla="*/ 0 h 258"/>
                  <a:gd name="T42" fmla="*/ 302 w 334"/>
                  <a:gd name="T43" fmla="*/ 4 h 258"/>
                  <a:gd name="T44" fmla="*/ 310 w 334"/>
                  <a:gd name="T45" fmla="*/ 8 h 258"/>
                  <a:gd name="T46" fmla="*/ 318 w 334"/>
                  <a:gd name="T47" fmla="*/ 14 h 258"/>
                  <a:gd name="T48" fmla="*/ 326 w 334"/>
                  <a:gd name="T49" fmla="*/ 22 h 258"/>
                  <a:gd name="T50" fmla="*/ 326 w 334"/>
                  <a:gd name="T51" fmla="*/ 22 h 258"/>
                  <a:gd name="T52" fmla="*/ 330 w 334"/>
                  <a:gd name="T53" fmla="*/ 32 h 258"/>
                  <a:gd name="T54" fmla="*/ 334 w 334"/>
                  <a:gd name="T55" fmla="*/ 42 h 258"/>
                  <a:gd name="T56" fmla="*/ 334 w 334"/>
                  <a:gd name="T57" fmla="*/ 52 h 258"/>
                  <a:gd name="T58" fmla="*/ 334 w 334"/>
                  <a:gd name="T59" fmla="*/ 62 h 258"/>
                  <a:gd name="T60" fmla="*/ 330 w 334"/>
                  <a:gd name="T61" fmla="*/ 72 h 258"/>
                  <a:gd name="T62" fmla="*/ 326 w 334"/>
                  <a:gd name="T63" fmla="*/ 80 h 258"/>
                  <a:gd name="T64" fmla="*/ 320 w 334"/>
                  <a:gd name="T65" fmla="*/ 88 h 258"/>
                  <a:gd name="T66" fmla="*/ 312 w 334"/>
                  <a:gd name="T67" fmla="*/ 96 h 258"/>
                  <a:gd name="T68" fmla="*/ 82 w 334"/>
                  <a:gd name="T69" fmla="*/ 250 h 258"/>
                  <a:gd name="T70" fmla="*/ 82 w 334"/>
                  <a:gd name="T71" fmla="*/ 250 h 258"/>
                  <a:gd name="T72" fmla="*/ 74 w 334"/>
                  <a:gd name="T73" fmla="*/ 254 h 258"/>
                  <a:gd name="T74" fmla="*/ 66 w 334"/>
                  <a:gd name="T75" fmla="*/ 256 h 258"/>
                  <a:gd name="T76" fmla="*/ 52 w 334"/>
                  <a:gd name="T77" fmla="*/ 258 h 258"/>
                  <a:gd name="T78" fmla="*/ 52 w 334"/>
                  <a:gd name="T79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4" h="258">
                    <a:moveTo>
                      <a:pt x="52" y="258"/>
                    </a:moveTo>
                    <a:lnTo>
                      <a:pt x="52" y="258"/>
                    </a:lnTo>
                    <a:lnTo>
                      <a:pt x="40" y="258"/>
                    </a:lnTo>
                    <a:lnTo>
                      <a:pt x="28" y="252"/>
                    </a:lnTo>
                    <a:lnTo>
                      <a:pt x="16" y="246"/>
                    </a:lnTo>
                    <a:lnTo>
                      <a:pt x="8" y="236"/>
                    </a:lnTo>
                    <a:lnTo>
                      <a:pt x="8" y="236"/>
                    </a:lnTo>
                    <a:lnTo>
                      <a:pt x="4" y="226"/>
                    </a:lnTo>
                    <a:lnTo>
                      <a:pt x="0" y="216"/>
                    </a:lnTo>
                    <a:lnTo>
                      <a:pt x="0" y="206"/>
                    </a:lnTo>
                    <a:lnTo>
                      <a:pt x="0" y="196"/>
                    </a:lnTo>
                    <a:lnTo>
                      <a:pt x="4" y="186"/>
                    </a:lnTo>
                    <a:lnTo>
                      <a:pt x="8" y="178"/>
                    </a:lnTo>
                    <a:lnTo>
                      <a:pt x="14" y="170"/>
                    </a:lnTo>
                    <a:lnTo>
                      <a:pt x="22" y="162"/>
                    </a:lnTo>
                    <a:lnTo>
                      <a:pt x="252" y="8"/>
                    </a:lnTo>
                    <a:lnTo>
                      <a:pt x="252" y="8"/>
                    </a:lnTo>
                    <a:lnTo>
                      <a:pt x="262" y="4"/>
                    </a:lnTo>
                    <a:lnTo>
                      <a:pt x="272" y="0"/>
                    </a:lnTo>
                    <a:lnTo>
                      <a:pt x="282" y="0"/>
                    </a:lnTo>
                    <a:lnTo>
                      <a:pt x="292" y="0"/>
                    </a:lnTo>
                    <a:lnTo>
                      <a:pt x="302" y="4"/>
                    </a:lnTo>
                    <a:lnTo>
                      <a:pt x="310" y="8"/>
                    </a:lnTo>
                    <a:lnTo>
                      <a:pt x="318" y="14"/>
                    </a:lnTo>
                    <a:lnTo>
                      <a:pt x="326" y="22"/>
                    </a:lnTo>
                    <a:lnTo>
                      <a:pt x="326" y="22"/>
                    </a:lnTo>
                    <a:lnTo>
                      <a:pt x="330" y="32"/>
                    </a:lnTo>
                    <a:lnTo>
                      <a:pt x="334" y="42"/>
                    </a:lnTo>
                    <a:lnTo>
                      <a:pt x="334" y="52"/>
                    </a:lnTo>
                    <a:lnTo>
                      <a:pt x="334" y="62"/>
                    </a:lnTo>
                    <a:lnTo>
                      <a:pt x="330" y="72"/>
                    </a:lnTo>
                    <a:lnTo>
                      <a:pt x="326" y="80"/>
                    </a:lnTo>
                    <a:lnTo>
                      <a:pt x="320" y="88"/>
                    </a:lnTo>
                    <a:lnTo>
                      <a:pt x="312" y="96"/>
                    </a:lnTo>
                    <a:lnTo>
                      <a:pt x="82" y="250"/>
                    </a:lnTo>
                    <a:lnTo>
                      <a:pt x="82" y="250"/>
                    </a:lnTo>
                    <a:lnTo>
                      <a:pt x="74" y="254"/>
                    </a:lnTo>
                    <a:lnTo>
                      <a:pt x="66" y="256"/>
                    </a:lnTo>
                    <a:lnTo>
                      <a:pt x="52" y="258"/>
                    </a:lnTo>
                    <a:lnTo>
                      <a:pt x="52" y="25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5628079" y="3026859"/>
                <a:ext cx="208337" cy="180478"/>
              </a:xfrm>
              <a:custGeom>
                <a:avLst/>
                <a:gdLst>
                  <a:gd name="T0" fmla="*/ 52 w 344"/>
                  <a:gd name="T1" fmla="*/ 298 h 298"/>
                  <a:gd name="T2" fmla="*/ 52 w 344"/>
                  <a:gd name="T3" fmla="*/ 298 h 298"/>
                  <a:gd name="T4" fmla="*/ 42 w 344"/>
                  <a:gd name="T5" fmla="*/ 298 h 298"/>
                  <a:gd name="T6" fmla="*/ 30 w 344"/>
                  <a:gd name="T7" fmla="*/ 294 h 298"/>
                  <a:gd name="T8" fmla="*/ 20 w 344"/>
                  <a:gd name="T9" fmla="*/ 288 h 298"/>
                  <a:gd name="T10" fmla="*/ 12 w 344"/>
                  <a:gd name="T11" fmla="*/ 278 h 298"/>
                  <a:gd name="T12" fmla="*/ 12 w 344"/>
                  <a:gd name="T13" fmla="*/ 278 h 298"/>
                  <a:gd name="T14" fmla="*/ 6 w 344"/>
                  <a:gd name="T15" fmla="*/ 270 h 298"/>
                  <a:gd name="T16" fmla="*/ 2 w 344"/>
                  <a:gd name="T17" fmla="*/ 260 h 298"/>
                  <a:gd name="T18" fmla="*/ 0 w 344"/>
                  <a:gd name="T19" fmla="*/ 250 h 298"/>
                  <a:gd name="T20" fmla="*/ 0 w 344"/>
                  <a:gd name="T21" fmla="*/ 240 h 298"/>
                  <a:gd name="T22" fmla="*/ 2 w 344"/>
                  <a:gd name="T23" fmla="*/ 230 h 298"/>
                  <a:gd name="T24" fmla="*/ 6 w 344"/>
                  <a:gd name="T25" fmla="*/ 220 h 298"/>
                  <a:gd name="T26" fmla="*/ 12 w 344"/>
                  <a:gd name="T27" fmla="*/ 212 h 298"/>
                  <a:gd name="T28" fmla="*/ 20 w 344"/>
                  <a:gd name="T29" fmla="*/ 204 h 298"/>
                  <a:gd name="T30" fmla="*/ 260 w 344"/>
                  <a:gd name="T31" fmla="*/ 10 h 298"/>
                  <a:gd name="T32" fmla="*/ 260 w 344"/>
                  <a:gd name="T33" fmla="*/ 10 h 298"/>
                  <a:gd name="T34" fmla="*/ 268 w 344"/>
                  <a:gd name="T35" fmla="*/ 6 h 298"/>
                  <a:gd name="T36" fmla="*/ 278 w 344"/>
                  <a:gd name="T37" fmla="*/ 2 h 298"/>
                  <a:gd name="T38" fmla="*/ 288 w 344"/>
                  <a:gd name="T39" fmla="*/ 0 h 298"/>
                  <a:gd name="T40" fmla="*/ 298 w 344"/>
                  <a:gd name="T41" fmla="*/ 0 h 298"/>
                  <a:gd name="T42" fmla="*/ 308 w 344"/>
                  <a:gd name="T43" fmla="*/ 2 h 298"/>
                  <a:gd name="T44" fmla="*/ 318 w 344"/>
                  <a:gd name="T45" fmla="*/ 6 h 298"/>
                  <a:gd name="T46" fmla="*/ 326 w 344"/>
                  <a:gd name="T47" fmla="*/ 12 h 298"/>
                  <a:gd name="T48" fmla="*/ 334 w 344"/>
                  <a:gd name="T49" fmla="*/ 18 h 298"/>
                  <a:gd name="T50" fmla="*/ 334 w 344"/>
                  <a:gd name="T51" fmla="*/ 18 h 298"/>
                  <a:gd name="T52" fmla="*/ 340 w 344"/>
                  <a:gd name="T53" fmla="*/ 28 h 298"/>
                  <a:gd name="T54" fmla="*/ 344 w 344"/>
                  <a:gd name="T55" fmla="*/ 38 h 298"/>
                  <a:gd name="T56" fmla="*/ 344 w 344"/>
                  <a:gd name="T57" fmla="*/ 48 h 298"/>
                  <a:gd name="T58" fmla="*/ 344 w 344"/>
                  <a:gd name="T59" fmla="*/ 58 h 298"/>
                  <a:gd name="T60" fmla="*/ 342 w 344"/>
                  <a:gd name="T61" fmla="*/ 68 h 298"/>
                  <a:gd name="T62" fmla="*/ 338 w 344"/>
                  <a:gd name="T63" fmla="*/ 76 h 298"/>
                  <a:gd name="T64" fmla="*/ 334 w 344"/>
                  <a:gd name="T65" fmla="*/ 86 h 298"/>
                  <a:gd name="T66" fmla="*/ 326 w 344"/>
                  <a:gd name="T67" fmla="*/ 92 h 298"/>
                  <a:gd name="T68" fmla="*/ 86 w 344"/>
                  <a:gd name="T69" fmla="*/ 286 h 298"/>
                  <a:gd name="T70" fmla="*/ 86 w 344"/>
                  <a:gd name="T71" fmla="*/ 286 h 298"/>
                  <a:gd name="T72" fmla="*/ 78 w 344"/>
                  <a:gd name="T73" fmla="*/ 292 h 298"/>
                  <a:gd name="T74" fmla="*/ 70 w 344"/>
                  <a:gd name="T75" fmla="*/ 296 h 298"/>
                  <a:gd name="T76" fmla="*/ 62 w 344"/>
                  <a:gd name="T77" fmla="*/ 298 h 298"/>
                  <a:gd name="T78" fmla="*/ 52 w 344"/>
                  <a:gd name="T79" fmla="*/ 298 h 298"/>
                  <a:gd name="T80" fmla="*/ 52 w 344"/>
                  <a:gd name="T81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4" h="298">
                    <a:moveTo>
                      <a:pt x="52" y="298"/>
                    </a:moveTo>
                    <a:lnTo>
                      <a:pt x="52" y="298"/>
                    </a:lnTo>
                    <a:lnTo>
                      <a:pt x="42" y="298"/>
                    </a:lnTo>
                    <a:lnTo>
                      <a:pt x="30" y="294"/>
                    </a:lnTo>
                    <a:lnTo>
                      <a:pt x="20" y="288"/>
                    </a:lnTo>
                    <a:lnTo>
                      <a:pt x="12" y="278"/>
                    </a:lnTo>
                    <a:lnTo>
                      <a:pt x="12" y="278"/>
                    </a:lnTo>
                    <a:lnTo>
                      <a:pt x="6" y="270"/>
                    </a:lnTo>
                    <a:lnTo>
                      <a:pt x="2" y="260"/>
                    </a:lnTo>
                    <a:lnTo>
                      <a:pt x="0" y="250"/>
                    </a:lnTo>
                    <a:lnTo>
                      <a:pt x="0" y="240"/>
                    </a:lnTo>
                    <a:lnTo>
                      <a:pt x="2" y="230"/>
                    </a:lnTo>
                    <a:lnTo>
                      <a:pt x="6" y="220"/>
                    </a:lnTo>
                    <a:lnTo>
                      <a:pt x="12" y="212"/>
                    </a:lnTo>
                    <a:lnTo>
                      <a:pt x="20" y="204"/>
                    </a:lnTo>
                    <a:lnTo>
                      <a:pt x="260" y="10"/>
                    </a:lnTo>
                    <a:lnTo>
                      <a:pt x="260" y="10"/>
                    </a:lnTo>
                    <a:lnTo>
                      <a:pt x="268" y="6"/>
                    </a:lnTo>
                    <a:lnTo>
                      <a:pt x="278" y="2"/>
                    </a:lnTo>
                    <a:lnTo>
                      <a:pt x="28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8" y="6"/>
                    </a:lnTo>
                    <a:lnTo>
                      <a:pt x="326" y="12"/>
                    </a:lnTo>
                    <a:lnTo>
                      <a:pt x="334" y="18"/>
                    </a:lnTo>
                    <a:lnTo>
                      <a:pt x="334" y="18"/>
                    </a:lnTo>
                    <a:lnTo>
                      <a:pt x="340" y="28"/>
                    </a:lnTo>
                    <a:lnTo>
                      <a:pt x="344" y="38"/>
                    </a:lnTo>
                    <a:lnTo>
                      <a:pt x="344" y="48"/>
                    </a:lnTo>
                    <a:lnTo>
                      <a:pt x="344" y="58"/>
                    </a:lnTo>
                    <a:lnTo>
                      <a:pt x="342" y="68"/>
                    </a:lnTo>
                    <a:lnTo>
                      <a:pt x="338" y="76"/>
                    </a:lnTo>
                    <a:lnTo>
                      <a:pt x="334" y="86"/>
                    </a:lnTo>
                    <a:lnTo>
                      <a:pt x="326" y="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78" y="292"/>
                    </a:lnTo>
                    <a:lnTo>
                      <a:pt x="70" y="296"/>
                    </a:lnTo>
                    <a:lnTo>
                      <a:pt x="62" y="298"/>
                    </a:lnTo>
                    <a:lnTo>
                      <a:pt x="52" y="298"/>
                    </a:lnTo>
                    <a:lnTo>
                      <a:pt x="52" y="29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5413104" y="2598477"/>
                <a:ext cx="1326042" cy="1326043"/>
              </a:xfrm>
              <a:prstGeom prst="ellipse">
                <a:avLst/>
              </a:prstGeom>
              <a:noFill/>
              <a:ln w="57150" cap="flat" cmpd="sng" algn="ctr">
                <a:solidFill>
                  <a:srgbClr val="1A86D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 userDrawn="1"/>
        </p:nvGrpSpPr>
        <p:grpSpPr>
          <a:xfrm rot="16200000">
            <a:off x="2686558" y="3784724"/>
            <a:ext cx="182438" cy="5555552"/>
            <a:chOff x="9312007" y="34787"/>
            <a:chExt cx="1212906" cy="3143923"/>
          </a:xfrm>
        </p:grpSpPr>
        <p:sp>
          <p:nvSpPr>
            <p:cNvPr id="27" name="Bent Arrow 26"/>
            <p:cNvSpPr/>
            <p:nvPr/>
          </p:nvSpPr>
          <p:spPr bwMode="auto">
            <a:xfrm flipH="1">
              <a:off x="9832459" y="1745357"/>
              <a:ext cx="692454" cy="143335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Bent Arrow 27"/>
            <p:cNvSpPr/>
            <p:nvPr/>
          </p:nvSpPr>
          <p:spPr bwMode="auto">
            <a:xfrm rot="10800000" flipH="1">
              <a:off x="9312007" y="34787"/>
              <a:ext cx="805099" cy="171116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52871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Bent Arrow 28"/>
          <p:cNvSpPr/>
          <p:nvPr userDrawn="1"/>
        </p:nvSpPr>
        <p:spPr bwMode="auto">
          <a:xfrm>
            <a:off x="5686283" y="6687741"/>
            <a:ext cx="3820134" cy="163512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Bent Arrow 39"/>
          <p:cNvSpPr/>
          <p:nvPr userDrawn="1"/>
        </p:nvSpPr>
        <p:spPr bwMode="auto">
          <a:xfrm rot="10800000" flipH="1">
            <a:off x="2049681" y="5710543"/>
            <a:ext cx="7843864" cy="757825"/>
          </a:xfrm>
          <a:prstGeom prst="bentArrow">
            <a:avLst>
              <a:gd name="adj1" fmla="val 25000"/>
              <a:gd name="adj2" fmla="val 0"/>
              <a:gd name="adj3" fmla="val 25000"/>
              <a:gd name="adj4" fmla="val 20518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Bent Arrow 43"/>
          <p:cNvSpPr/>
          <p:nvPr userDrawn="1"/>
        </p:nvSpPr>
        <p:spPr bwMode="auto">
          <a:xfrm rot="10800000">
            <a:off x="11224377" y="6302644"/>
            <a:ext cx="709317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0" y="5375935"/>
            <a:ext cx="12192000" cy="95735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Bent Arrow 44"/>
          <p:cNvSpPr/>
          <p:nvPr userDrawn="1"/>
        </p:nvSpPr>
        <p:spPr bwMode="auto">
          <a:xfrm rot="16200000">
            <a:off x="11536785" y="6610170"/>
            <a:ext cx="325590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5819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Freeform 15"/>
          <p:cNvSpPr>
            <a:spLocks noEditPoints="1"/>
          </p:cNvSpPr>
          <p:nvPr userDrawn="1"/>
        </p:nvSpPr>
        <p:spPr bwMode="auto">
          <a:xfrm>
            <a:off x="4389231" y="6600370"/>
            <a:ext cx="121561" cy="121561"/>
          </a:xfrm>
          <a:custGeom>
            <a:avLst/>
            <a:gdLst>
              <a:gd name="T0" fmla="*/ 172 w 344"/>
              <a:gd name="T1" fmla="*/ 344 h 344"/>
              <a:gd name="T2" fmla="*/ 172 w 344"/>
              <a:gd name="T3" fmla="*/ 344 h 344"/>
              <a:gd name="T4" fmla="*/ 142 w 344"/>
              <a:gd name="T5" fmla="*/ 334 h 344"/>
              <a:gd name="T6" fmla="*/ 124 w 344"/>
              <a:gd name="T7" fmla="*/ 312 h 344"/>
              <a:gd name="T8" fmla="*/ 118 w 344"/>
              <a:gd name="T9" fmla="*/ 300 h 344"/>
              <a:gd name="T10" fmla="*/ 102 w 344"/>
              <a:gd name="T11" fmla="*/ 278 h 344"/>
              <a:gd name="T12" fmla="*/ 72 w 344"/>
              <a:gd name="T13" fmla="*/ 248 h 344"/>
              <a:gd name="T14" fmla="*/ 28 w 344"/>
              <a:gd name="T15" fmla="*/ 218 h 344"/>
              <a:gd name="T16" fmla="*/ 16 w 344"/>
              <a:gd name="T17" fmla="*/ 210 h 344"/>
              <a:gd name="T18" fmla="*/ 2 w 344"/>
              <a:gd name="T19" fmla="*/ 186 h 344"/>
              <a:gd name="T20" fmla="*/ 0 w 344"/>
              <a:gd name="T21" fmla="*/ 172 h 344"/>
              <a:gd name="T22" fmla="*/ 8 w 344"/>
              <a:gd name="T23" fmla="*/ 144 h 344"/>
              <a:gd name="T24" fmla="*/ 30 w 344"/>
              <a:gd name="T25" fmla="*/ 124 h 344"/>
              <a:gd name="T26" fmla="*/ 54 w 344"/>
              <a:gd name="T27" fmla="*/ 112 h 344"/>
              <a:gd name="T28" fmla="*/ 90 w 344"/>
              <a:gd name="T29" fmla="*/ 82 h 344"/>
              <a:gd name="T30" fmla="*/ 112 w 344"/>
              <a:gd name="T31" fmla="*/ 54 h 344"/>
              <a:gd name="T32" fmla="*/ 124 w 344"/>
              <a:gd name="T33" fmla="*/ 34 h 344"/>
              <a:gd name="T34" fmla="*/ 126 w 344"/>
              <a:gd name="T35" fmla="*/ 26 h 344"/>
              <a:gd name="T36" fmla="*/ 142 w 344"/>
              <a:gd name="T37" fmla="*/ 10 h 344"/>
              <a:gd name="T38" fmla="*/ 164 w 344"/>
              <a:gd name="T39" fmla="*/ 2 h 344"/>
              <a:gd name="T40" fmla="*/ 172 w 344"/>
              <a:gd name="T41" fmla="*/ 0 h 344"/>
              <a:gd name="T42" fmla="*/ 172 w 344"/>
              <a:gd name="T43" fmla="*/ 0 h 344"/>
              <a:gd name="T44" fmla="*/ 188 w 344"/>
              <a:gd name="T45" fmla="*/ 2 h 344"/>
              <a:gd name="T46" fmla="*/ 214 w 344"/>
              <a:gd name="T47" fmla="*/ 20 h 344"/>
              <a:gd name="T48" fmla="*/ 222 w 344"/>
              <a:gd name="T49" fmla="*/ 34 h 344"/>
              <a:gd name="T50" fmla="*/ 226 w 344"/>
              <a:gd name="T51" fmla="*/ 44 h 344"/>
              <a:gd name="T52" fmla="*/ 242 w 344"/>
              <a:gd name="T53" fmla="*/ 68 h 344"/>
              <a:gd name="T54" fmla="*/ 270 w 344"/>
              <a:gd name="T55" fmla="*/ 96 h 344"/>
              <a:gd name="T56" fmla="*/ 314 w 344"/>
              <a:gd name="T57" fmla="*/ 124 h 344"/>
              <a:gd name="T58" fmla="*/ 328 w 344"/>
              <a:gd name="T59" fmla="*/ 134 h 344"/>
              <a:gd name="T60" fmla="*/ 342 w 344"/>
              <a:gd name="T61" fmla="*/ 160 h 344"/>
              <a:gd name="T62" fmla="*/ 344 w 344"/>
              <a:gd name="T63" fmla="*/ 176 h 344"/>
              <a:gd name="T64" fmla="*/ 340 w 344"/>
              <a:gd name="T65" fmla="*/ 190 h 344"/>
              <a:gd name="T66" fmla="*/ 322 w 344"/>
              <a:gd name="T67" fmla="*/ 214 h 344"/>
              <a:gd name="T68" fmla="*/ 308 w 344"/>
              <a:gd name="T69" fmla="*/ 222 h 344"/>
              <a:gd name="T70" fmla="*/ 276 w 344"/>
              <a:gd name="T71" fmla="*/ 240 h 344"/>
              <a:gd name="T72" fmla="*/ 250 w 344"/>
              <a:gd name="T73" fmla="*/ 266 h 344"/>
              <a:gd name="T74" fmla="*/ 232 w 344"/>
              <a:gd name="T75" fmla="*/ 292 h 344"/>
              <a:gd name="T76" fmla="*/ 220 w 344"/>
              <a:gd name="T77" fmla="*/ 312 h 344"/>
              <a:gd name="T78" fmla="*/ 200 w 344"/>
              <a:gd name="T79" fmla="*/ 336 h 344"/>
              <a:gd name="T80" fmla="*/ 172 w 344"/>
              <a:gd name="T81" fmla="*/ 344 h 344"/>
              <a:gd name="T82" fmla="*/ 146 w 344"/>
              <a:gd name="T83" fmla="*/ 172 h 344"/>
              <a:gd name="T84" fmla="*/ 170 w 344"/>
              <a:gd name="T85" fmla="*/ 196 h 344"/>
              <a:gd name="T86" fmla="*/ 196 w 344"/>
              <a:gd name="T87" fmla="*/ 170 h 344"/>
              <a:gd name="T88" fmla="*/ 172 w 344"/>
              <a:gd name="T89" fmla="*/ 148 h 344"/>
              <a:gd name="T90" fmla="*/ 146 w 344"/>
              <a:gd name="T91" fmla="*/ 17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4" h="344">
                <a:moveTo>
                  <a:pt x="172" y="344"/>
                </a:moveTo>
                <a:lnTo>
                  <a:pt x="172" y="344"/>
                </a:lnTo>
                <a:lnTo>
                  <a:pt x="172" y="344"/>
                </a:lnTo>
                <a:lnTo>
                  <a:pt x="172" y="344"/>
                </a:lnTo>
                <a:lnTo>
                  <a:pt x="156" y="342"/>
                </a:lnTo>
                <a:lnTo>
                  <a:pt x="142" y="334"/>
                </a:lnTo>
                <a:lnTo>
                  <a:pt x="132" y="324"/>
                </a:lnTo>
                <a:lnTo>
                  <a:pt x="124" y="312"/>
                </a:lnTo>
                <a:lnTo>
                  <a:pt x="124" y="312"/>
                </a:lnTo>
                <a:lnTo>
                  <a:pt x="118" y="300"/>
                </a:lnTo>
                <a:lnTo>
                  <a:pt x="112" y="290"/>
                </a:lnTo>
                <a:lnTo>
                  <a:pt x="102" y="278"/>
                </a:lnTo>
                <a:lnTo>
                  <a:pt x="90" y="264"/>
                </a:lnTo>
                <a:lnTo>
                  <a:pt x="72" y="248"/>
                </a:lnTo>
                <a:lnTo>
                  <a:pt x="52" y="232"/>
                </a:lnTo>
                <a:lnTo>
                  <a:pt x="28" y="218"/>
                </a:lnTo>
                <a:lnTo>
                  <a:pt x="28" y="218"/>
                </a:lnTo>
                <a:lnTo>
                  <a:pt x="16" y="210"/>
                </a:lnTo>
                <a:lnTo>
                  <a:pt x="8" y="198"/>
                </a:lnTo>
                <a:lnTo>
                  <a:pt x="2" y="186"/>
                </a:lnTo>
                <a:lnTo>
                  <a:pt x="0" y="172"/>
                </a:lnTo>
                <a:lnTo>
                  <a:pt x="0" y="172"/>
                </a:lnTo>
                <a:lnTo>
                  <a:pt x="2" y="156"/>
                </a:lnTo>
                <a:lnTo>
                  <a:pt x="8" y="144"/>
                </a:lnTo>
                <a:lnTo>
                  <a:pt x="18" y="132"/>
                </a:lnTo>
                <a:lnTo>
                  <a:pt x="30" y="124"/>
                </a:lnTo>
                <a:lnTo>
                  <a:pt x="30" y="124"/>
                </a:lnTo>
                <a:lnTo>
                  <a:pt x="54" y="112"/>
                </a:lnTo>
                <a:lnTo>
                  <a:pt x="74" y="96"/>
                </a:lnTo>
                <a:lnTo>
                  <a:pt x="90" y="82"/>
                </a:lnTo>
                <a:lnTo>
                  <a:pt x="102" y="68"/>
                </a:lnTo>
                <a:lnTo>
                  <a:pt x="112" y="54"/>
                </a:lnTo>
                <a:lnTo>
                  <a:pt x="118" y="44"/>
                </a:lnTo>
                <a:lnTo>
                  <a:pt x="124" y="34"/>
                </a:lnTo>
                <a:lnTo>
                  <a:pt x="124" y="34"/>
                </a:lnTo>
                <a:lnTo>
                  <a:pt x="126" y="26"/>
                </a:lnTo>
                <a:lnTo>
                  <a:pt x="130" y="20"/>
                </a:lnTo>
                <a:lnTo>
                  <a:pt x="142" y="10"/>
                </a:lnTo>
                <a:lnTo>
                  <a:pt x="156" y="2"/>
                </a:lnTo>
                <a:lnTo>
                  <a:pt x="164" y="2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80" y="2"/>
                </a:lnTo>
                <a:lnTo>
                  <a:pt x="188" y="2"/>
                </a:lnTo>
                <a:lnTo>
                  <a:pt x="202" y="10"/>
                </a:lnTo>
                <a:lnTo>
                  <a:pt x="214" y="20"/>
                </a:lnTo>
                <a:lnTo>
                  <a:pt x="218" y="28"/>
                </a:lnTo>
                <a:lnTo>
                  <a:pt x="222" y="34"/>
                </a:lnTo>
                <a:lnTo>
                  <a:pt x="222" y="34"/>
                </a:lnTo>
                <a:lnTo>
                  <a:pt x="226" y="44"/>
                </a:lnTo>
                <a:lnTo>
                  <a:pt x="232" y="56"/>
                </a:lnTo>
                <a:lnTo>
                  <a:pt x="242" y="68"/>
                </a:lnTo>
                <a:lnTo>
                  <a:pt x="254" y="82"/>
                </a:lnTo>
                <a:lnTo>
                  <a:pt x="270" y="96"/>
                </a:lnTo>
                <a:lnTo>
                  <a:pt x="290" y="112"/>
                </a:lnTo>
                <a:lnTo>
                  <a:pt x="314" y="124"/>
                </a:lnTo>
                <a:lnTo>
                  <a:pt x="314" y="124"/>
                </a:lnTo>
                <a:lnTo>
                  <a:pt x="328" y="134"/>
                </a:lnTo>
                <a:lnTo>
                  <a:pt x="336" y="146"/>
                </a:lnTo>
                <a:lnTo>
                  <a:pt x="342" y="160"/>
                </a:lnTo>
                <a:lnTo>
                  <a:pt x="344" y="176"/>
                </a:lnTo>
                <a:lnTo>
                  <a:pt x="344" y="176"/>
                </a:lnTo>
                <a:lnTo>
                  <a:pt x="342" y="184"/>
                </a:lnTo>
                <a:lnTo>
                  <a:pt x="340" y="190"/>
                </a:lnTo>
                <a:lnTo>
                  <a:pt x="334" y="204"/>
                </a:lnTo>
                <a:lnTo>
                  <a:pt x="322" y="214"/>
                </a:lnTo>
                <a:lnTo>
                  <a:pt x="308" y="222"/>
                </a:lnTo>
                <a:lnTo>
                  <a:pt x="308" y="222"/>
                </a:lnTo>
                <a:lnTo>
                  <a:pt x="292" y="230"/>
                </a:lnTo>
                <a:lnTo>
                  <a:pt x="276" y="240"/>
                </a:lnTo>
                <a:lnTo>
                  <a:pt x="262" y="252"/>
                </a:lnTo>
                <a:lnTo>
                  <a:pt x="250" y="266"/>
                </a:lnTo>
                <a:lnTo>
                  <a:pt x="240" y="278"/>
                </a:lnTo>
                <a:lnTo>
                  <a:pt x="232" y="292"/>
                </a:lnTo>
                <a:lnTo>
                  <a:pt x="220" y="312"/>
                </a:lnTo>
                <a:lnTo>
                  <a:pt x="220" y="312"/>
                </a:lnTo>
                <a:lnTo>
                  <a:pt x="212" y="326"/>
                </a:lnTo>
                <a:lnTo>
                  <a:pt x="200" y="336"/>
                </a:lnTo>
                <a:lnTo>
                  <a:pt x="188" y="342"/>
                </a:lnTo>
                <a:lnTo>
                  <a:pt x="172" y="344"/>
                </a:lnTo>
                <a:lnTo>
                  <a:pt x="172" y="344"/>
                </a:lnTo>
                <a:close/>
                <a:moveTo>
                  <a:pt x="146" y="172"/>
                </a:moveTo>
                <a:lnTo>
                  <a:pt x="146" y="172"/>
                </a:lnTo>
                <a:lnTo>
                  <a:pt x="170" y="196"/>
                </a:lnTo>
                <a:lnTo>
                  <a:pt x="170" y="196"/>
                </a:lnTo>
                <a:lnTo>
                  <a:pt x="196" y="170"/>
                </a:lnTo>
                <a:lnTo>
                  <a:pt x="196" y="170"/>
                </a:lnTo>
                <a:lnTo>
                  <a:pt x="172" y="148"/>
                </a:lnTo>
                <a:lnTo>
                  <a:pt x="172" y="148"/>
                </a:lnTo>
                <a:lnTo>
                  <a:pt x="146" y="172"/>
                </a:lnTo>
                <a:lnTo>
                  <a:pt x="146" y="17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47" name="Freeform 18"/>
          <p:cNvSpPr>
            <a:spLocks/>
          </p:cNvSpPr>
          <p:nvPr userDrawn="1"/>
        </p:nvSpPr>
        <p:spPr bwMode="auto">
          <a:xfrm>
            <a:off x="4431636" y="6462555"/>
            <a:ext cx="37458" cy="124388"/>
          </a:xfrm>
          <a:custGeom>
            <a:avLst/>
            <a:gdLst>
              <a:gd name="T0" fmla="*/ 52 w 106"/>
              <a:gd name="T1" fmla="*/ 352 h 352"/>
              <a:gd name="T2" fmla="*/ 52 w 106"/>
              <a:gd name="T3" fmla="*/ 352 h 352"/>
              <a:gd name="T4" fmla="*/ 52 w 106"/>
              <a:gd name="T5" fmla="*/ 352 h 352"/>
              <a:gd name="T6" fmla="*/ 52 w 106"/>
              <a:gd name="T7" fmla="*/ 352 h 352"/>
              <a:gd name="T8" fmla="*/ 40 w 106"/>
              <a:gd name="T9" fmla="*/ 352 h 352"/>
              <a:gd name="T10" fmla="*/ 32 w 106"/>
              <a:gd name="T11" fmla="*/ 348 h 352"/>
              <a:gd name="T12" fmla="*/ 22 w 106"/>
              <a:gd name="T13" fmla="*/ 342 h 352"/>
              <a:gd name="T14" fmla="*/ 14 w 106"/>
              <a:gd name="T15" fmla="*/ 336 h 352"/>
              <a:gd name="T16" fmla="*/ 8 w 106"/>
              <a:gd name="T17" fmla="*/ 328 h 352"/>
              <a:gd name="T18" fmla="*/ 4 w 106"/>
              <a:gd name="T19" fmla="*/ 320 h 352"/>
              <a:gd name="T20" fmla="*/ 0 w 106"/>
              <a:gd name="T21" fmla="*/ 310 h 352"/>
              <a:gd name="T22" fmla="*/ 0 w 106"/>
              <a:gd name="T23" fmla="*/ 300 h 352"/>
              <a:gd name="T24" fmla="*/ 0 w 106"/>
              <a:gd name="T25" fmla="*/ 300 h 352"/>
              <a:gd name="T26" fmla="*/ 0 w 106"/>
              <a:gd name="T27" fmla="*/ 134 h 352"/>
              <a:gd name="T28" fmla="*/ 0 w 106"/>
              <a:gd name="T29" fmla="*/ 44 h 352"/>
              <a:gd name="T30" fmla="*/ 52 w 106"/>
              <a:gd name="T31" fmla="*/ 36 h 352"/>
              <a:gd name="T32" fmla="*/ 90 w 106"/>
              <a:gd name="T33" fmla="*/ 0 h 352"/>
              <a:gd name="T34" fmla="*/ 90 w 106"/>
              <a:gd name="T35" fmla="*/ 0 h 352"/>
              <a:gd name="T36" fmla="*/ 96 w 106"/>
              <a:gd name="T37" fmla="*/ 6 h 352"/>
              <a:gd name="T38" fmla="*/ 100 w 106"/>
              <a:gd name="T39" fmla="*/ 16 h 352"/>
              <a:gd name="T40" fmla="*/ 104 w 106"/>
              <a:gd name="T41" fmla="*/ 28 h 352"/>
              <a:gd name="T42" fmla="*/ 106 w 106"/>
              <a:gd name="T43" fmla="*/ 52 h 352"/>
              <a:gd name="T44" fmla="*/ 106 w 106"/>
              <a:gd name="T45" fmla="*/ 138 h 352"/>
              <a:gd name="T46" fmla="*/ 104 w 106"/>
              <a:gd name="T47" fmla="*/ 300 h 352"/>
              <a:gd name="T48" fmla="*/ 104 w 106"/>
              <a:gd name="T49" fmla="*/ 300 h 352"/>
              <a:gd name="T50" fmla="*/ 104 w 106"/>
              <a:gd name="T51" fmla="*/ 310 h 352"/>
              <a:gd name="T52" fmla="*/ 100 w 106"/>
              <a:gd name="T53" fmla="*/ 320 h 352"/>
              <a:gd name="T54" fmla="*/ 96 w 106"/>
              <a:gd name="T55" fmla="*/ 330 h 352"/>
              <a:gd name="T56" fmla="*/ 88 w 106"/>
              <a:gd name="T57" fmla="*/ 338 h 352"/>
              <a:gd name="T58" fmla="*/ 82 w 106"/>
              <a:gd name="T59" fmla="*/ 344 h 352"/>
              <a:gd name="T60" fmla="*/ 72 w 106"/>
              <a:gd name="T61" fmla="*/ 348 h 352"/>
              <a:gd name="T62" fmla="*/ 62 w 106"/>
              <a:gd name="T63" fmla="*/ 352 h 352"/>
              <a:gd name="T64" fmla="*/ 52 w 106"/>
              <a:gd name="T65" fmla="*/ 352 h 352"/>
              <a:gd name="T66" fmla="*/ 52 w 106"/>
              <a:gd name="T6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" h="352">
                <a:moveTo>
                  <a:pt x="52" y="352"/>
                </a:moveTo>
                <a:lnTo>
                  <a:pt x="52" y="352"/>
                </a:lnTo>
                <a:lnTo>
                  <a:pt x="52" y="352"/>
                </a:lnTo>
                <a:lnTo>
                  <a:pt x="52" y="352"/>
                </a:lnTo>
                <a:lnTo>
                  <a:pt x="40" y="352"/>
                </a:lnTo>
                <a:lnTo>
                  <a:pt x="32" y="348"/>
                </a:lnTo>
                <a:lnTo>
                  <a:pt x="22" y="342"/>
                </a:lnTo>
                <a:lnTo>
                  <a:pt x="14" y="336"/>
                </a:lnTo>
                <a:lnTo>
                  <a:pt x="8" y="328"/>
                </a:lnTo>
                <a:lnTo>
                  <a:pt x="4" y="320"/>
                </a:lnTo>
                <a:lnTo>
                  <a:pt x="0" y="310"/>
                </a:lnTo>
                <a:lnTo>
                  <a:pt x="0" y="300"/>
                </a:lnTo>
                <a:lnTo>
                  <a:pt x="0" y="300"/>
                </a:lnTo>
                <a:lnTo>
                  <a:pt x="0" y="134"/>
                </a:lnTo>
                <a:lnTo>
                  <a:pt x="0" y="44"/>
                </a:lnTo>
                <a:lnTo>
                  <a:pt x="52" y="36"/>
                </a:lnTo>
                <a:lnTo>
                  <a:pt x="90" y="0"/>
                </a:lnTo>
                <a:lnTo>
                  <a:pt x="90" y="0"/>
                </a:lnTo>
                <a:lnTo>
                  <a:pt x="96" y="6"/>
                </a:lnTo>
                <a:lnTo>
                  <a:pt x="100" y="16"/>
                </a:lnTo>
                <a:lnTo>
                  <a:pt x="104" y="28"/>
                </a:lnTo>
                <a:lnTo>
                  <a:pt x="106" y="52"/>
                </a:lnTo>
                <a:lnTo>
                  <a:pt x="106" y="138"/>
                </a:lnTo>
                <a:lnTo>
                  <a:pt x="104" y="300"/>
                </a:lnTo>
                <a:lnTo>
                  <a:pt x="104" y="300"/>
                </a:lnTo>
                <a:lnTo>
                  <a:pt x="104" y="310"/>
                </a:lnTo>
                <a:lnTo>
                  <a:pt x="100" y="320"/>
                </a:lnTo>
                <a:lnTo>
                  <a:pt x="96" y="330"/>
                </a:lnTo>
                <a:lnTo>
                  <a:pt x="88" y="338"/>
                </a:lnTo>
                <a:lnTo>
                  <a:pt x="82" y="344"/>
                </a:lnTo>
                <a:lnTo>
                  <a:pt x="72" y="348"/>
                </a:lnTo>
                <a:lnTo>
                  <a:pt x="62" y="352"/>
                </a:lnTo>
                <a:lnTo>
                  <a:pt x="52" y="352"/>
                </a:lnTo>
                <a:lnTo>
                  <a:pt x="52" y="35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217599" y="6858000"/>
            <a:ext cx="125330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-391886" y="6074229"/>
            <a:ext cx="3918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0" y="6344997"/>
            <a:ext cx="12192000" cy="51300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71510" y="6491045"/>
            <a:ext cx="936609" cy="206372"/>
          </a:xfrm>
          <a:prstGeom prst="rect">
            <a:avLst/>
          </a:prstGeom>
        </p:spPr>
      </p:pic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 spl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59" y="511827"/>
            <a:ext cx="5556611" cy="220089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Rectangle 35"/>
          <p:cNvSpPr/>
          <p:nvPr userDrawn="1"/>
        </p:nvSpPr>
        <p:spPr bwMode="auto">
          <a:xfrm>
            <a:off x="0" y="6325187"/>
            <a:ext cx="12192000" cy="532814"/>
          </a:xfrm>
          <a:prstGeom prst="rect">
            <a:avLst/>
          </a:prstGeom>
          <a:solidFill>
            <a:srgbClr val="409AE1"/>
          </a:solidFill>
          <a:ln w="28575"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050" kern="0">
              <a:solidFill>
                <a:srgbClr val="333333"/>
              </a:solidFill>
            </a:endParaRPr>
          </a:p>
        </p:txBody>
      </p:sp>
      <p:sp>
        <p:nvSpPr>
          <p:cNvPr id="6" name="Freeform 539"/>
          <p:cNvSpPr>
            <a:spLocks noChangeAspect="1"/>
          </p:cNvSpPr>
          <p:nvPr userDrawn="1"/>
        </p:nvSpPr>
        <p:spPr bwMode="auto">
          <a:xfrm>
            <a:off x="9303795" y="5959092"/>
            <a:ext cx="1968055" cy="1082010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409AE1"/>
          </a:solidFill>
          <a:ln w="28575">
            <a:noFill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>
              <a:defRPr/>
            </a:pPr>
            <a:endParaRPr lang="en-US" sz="1050" kern="0" dirty="0">
              <a:solidFill>
                <a:srgbClr val="333333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38575" y="6216162"/>
            <a:ext cx="1824626" cy="773723"/>
            <a:chOff x="4494770" y="2621197"/>
            <a:chExt cx="3127126" cy="1326043"/>
          </a:xfrm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494770" y="3400845"/>
              <a:ext cx="457856" cy="62986"/>
            </a:xfrm>
            <a:custGeom>
              <a:avLst/>
              <a:gdLst>
                <a:gd name="T0" fmla="*/ 704 w 756"/>
                <a:gd name="T1" fmla="*/ 104 h 104"/>
                <a:gd name="T2" fmla="*/ 52 w 756"/>
                <a:gd name="T3" fmla="*/ 104 h 104"/>
                <a:gd name="T4" fmla="*/ 52 w 756"/>
                <a:gd name="T5" fmla="*/ 104 h 104"/>
                <a:gd name="T6" fmla="*/ 42 w 756"/>
                <a:gd name="T7" fmla="*/ 104 h 104"/>
                <a:gd name="T8" fmla="*/ 32 w 756"/>
                <a:gd name="T9" fmla="*/ 100 h 104"/>
                <a:gd name="T10" fmla="*/ 22 w 756"/>
                <a:gd name="T11" fmla="*/ 96 h 104"/>
                <a:gd name="T12" fmla="*/ 14 w 756"/>
                <a:gd name="T13" fmla="*/ 90 h 104"/>
                <a:gd name="T14" fmla="*/ 8 w 756"/>
                <a:gd name="T15" fmla="*/ 82 h 104"/>
                <a:gd name="T16" fmla="*/ 4 w 756"/>
                <a:gd name="T17" fmla="*/ 72 h 104"/>
                <a:gd name="T18" fmla="*/ 0 w 756"/>
                <a:gd name="T19" fmla="*/ 62 h 104"/>
                <a:gd name="T20" fmla="*/ 0 w 756"/>
                <a:gd name="T21" fmla="*/ 52 h 104"/>
                <a:gd name="T22" fmla="*/ 0 w 756"/>
                <a:gd name="T23" fmla="*/ 52 h 104"/>
                <a:gd name="T24" fmla="*/ 0 w 756"/>
                <a:gd name="T25" fmla="*/ 42 h 104"/>
                <a:gd name="T26" fmla="*/ 4 w 756"/>
                <a:gd name="T27" fmla="*/ 32 h 104"/>
                <a:gd name="T28" fmla="*/ 8 w 756"/>
                <a:gd name="T29" fmla="*/ 22 h 104"/>
                <a:gd name="T30" fmla="*/ 14 w 756"/>
                <a:gd name="T31" fmla="*/ 16 h 104"/>
                <a:gd name="T32" fmla="*/ 22 w 756"/>
                <a:gd name="T33" fmla="*/ 8 h 104"/>
                <a:gd name="T34" fmla="*/ 32 w 756"/>
                <a:gd name="T35" fmla="*/ 4 h 104"/>
                <a:gd name="T36" fmla="*/ 42 w 756"/>
                <a:gd name="T37" fmla="*/ 0 h 104"/>
                <a:gd name="T38" fmla="*/ 52 w 756"/>
                <a:gd name="T39" fmla="*/ 0 h 104"/>
                <a:gd name="T40" fmla="*/ 704 w 756"/>
                <a:gd name="T41" fmla="*/ 0 h 104"/>
                <a:gd name="T42" fmla="*/ 704 w 756"/>
                <a:gd name="T43" fmla="*/ 0 h 104"/>
                <a:gd name="T44" fmla="*/ 714 w 756"/>
                <a:gd name="T45" fmla="*/ 0 h 104"/>
                <a:gd name="T46" fmla="*/ 724 w 756"/>
                <a:gd name="T47" fmla="*/ 4 h 104"/>
                <a:gd name="T48" fmla="*/ 732 w 756"/>
                <a:gd name="T49" fmla="*/ 8 h 104"/>
                <a:gd name="T50" fmla="*/ 740 w 756"/>
                <a:gd name="T51" fmla="*/ 16 h 104"/>
                <a:gd name="T52" fmla="*/ 748 w 756"/>
                <a:gd name="T53" fmla="*/ 22 h 104"/>
                <a:gd name="T54" fmla="*/ 752 w 756"/>
                <a:gd name="T55" fmla="*/ 32 h 104"/>
                <a:gd name="T56" fmla="*/ 756 w 756"/>
                <a:gd name="T57" fmla="*/ 42 h 104"/>
                <a:gd name="T58" fmla="*/ 756 w 756"/>
                <a:gd name="T59" fmla="*/ 52 h 104"/>
                <a:gd name="T60" fmla="*/ 756 w 756"/>
                <a:gd name="T61" fmla="*/ 52 h 104"/>
                <a:gd name="T62" fmla="*/ 756 w 756"/>
                <a:gd name="T63" fmla="*/ 62 h 104"/>
                <a:gd name="T64" fmla="*/ 752 w 756"/>
                <a:gd name="T65" fmla="*/ 72 h 104"/>
                <a:gd name="T66" fmla="*/ 748 w 756"/>
                <a:gd name="T67" fmla="*/ 82 h 104"/>
                <a:gd name="T68" fmla="*/ 740 w 756"/>
                <a:gd name="T69" fmla="*/ 90 h 104"/>
                <a:gd name="T70" fmla="*/ 732 w 756"/>
                <a:gd name="T71" fmla="*/ 96 h 104"/>
                <a:gd name="T72" fmla="*/ 724 w 756"/>
                <a:gd name="T73" fmla="*/ 100 h 104"/>
                <a:gd name="T74" fmla="*/ 714 w 756"/>
                <a:gd name="T75" fmla="*/ 104 h 104"/>
                <a:gd name="T76" fmla="*/ 704 w 756"/>
                <a:gd name="T77" fmla="*/ 104 h 104"/>
                <a:gd name="T78" fmla="*/ 704 w 756"/>
                <a:gd name="T7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104">
                  <a:moveTo>
                    <a:pt x="704" y="104"/>
                  </a:move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4" y="0"/>
                  </a:lnTo>
                  <a:lnTo>
                    <a:pt x="724" y="4"/>
                  </a:lnTo>
                  <a:lnTo>
                    <a:pt x="732" y="8"/>
                  </a:lnTo>
                  <a:lnTo>
                    <a:pt x="740" y="16"/>
                  </a:lnTo>
                  <a:lnTo>
                    <a:pt x="748" y="22"/>
                  </a:lnTo>
                  <a:lnTo>
                    <a:pt x="752" y="32"/>
                  </a:lnTo>
                  <a:lnTo>
                    <a:pt x="756" y="42"/>
                  </a:lnTo>
                  <a:lnTo>
                    <a:pt x="756" y="52"/>
                  </a:lnTo>
                  <a:lnTo>
                    <a:pt x="756" y="52"/>
                  </a:lnTo>
                  <a:lnTo>
                    <a:pt x="756" y="62"/>
                  </a:lnTo>
                  <a:lnTo>
                    <a:pt x="752" y="72"/>
                  </a:lnTo>
                  <a:lnTo>
                    <a:pt x="748" y="82"/>
                  </a:lnTo>
                  <a:lnTo>
                    <a:pt x="740" y="90"/>
                  </a:lnTo>
                  <a:lnTo>
                    <a:pt x="732" y="96"/>
                  </a:lnTo>
                  <a:lnTo>
                    <a:pt x="724" y="100"/>
                  </a:lnTo>
                  <a:lnTo>
                    <a:pt x="714" y="104"/>
                  </a:lnTo>
                  <a:lnTo>
                    <a:pt x="704" y="104"/>
                  </a:lnTo>
                  <a:lnTo>
                    <a:pt x="70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889641" y="3331803"/>
              <a:ext cx="540222" cy="245886"/>
            </a:xfrm>
            <a:custGeom>
              <a:avLst/>
              <a:gdLst>
                <a:gd name="T0" fmla="*/ 456 w 892"/>
                <a:gd name="T1" fmla="*/ 406 h 406"/>
                <a:gd name="T2" fmla="*/ 436 w 892"/>
                <a:gd name="T3" fmla="*/ 402 h 406"/>
                <a:gd name="T4" fmla="*/ 418 w 892"/>
                <a:gd name="T5" fmla="*/ 390 h 406"/>
                <a:gd name="T6" fmla="*/ 408 w 892"/>
                <a:gd name="T7" fmla="*/ 374 h 406"/>
                <a:gd name="T8" fmla="*/ 404 w 892"/>
                <a:gd name="T9" fmla="*/ 354 h 406"/>
                <a:gd name="T10" fmla="*/ 402 w 892"/>
                <a:gd name="T11" fmla="*/ 346 h 406"/>
                <a:gd name="T12" fmla="*/ 396 w 892"/>
                <a:gd name="T13" fmla="*/ 344 h 406"/>
                <a:gd name="T14" fmla="*/ 164 w 892"/>
                <a:gd name="T15" fmla="*/ 344 h 406"/>
                <a:gd name="T16" fmla="*/ 138 w 892"/>
                <a:gd name="T17" fmla="*/ 344 h 406"/>
                <a:gd name="T18" fmla="*/ 104 w 892"/>
                <a:gd name="T19" fmla="*/ 336 h 406"/>
                <a:gd name="T20" fmla="*/ 66 w 892"/>
                <a:gd name="T21" fmla="*/ 318 h 406"/>
                <a:gd name="T22" fmla="*/ 46 w 892"/>
                <a:gd name="T23" fmla="*/ 302 h 406"/>
                <a:gd name="T24" fmla="*/ 30 w 892"/>
                <a:gd name="T25" fmla="*/ 284 h 406"/>
                <a:gd name="T26" fmla="*/ 14 w 892"/>
                <a:gd name="T27" fmla="*/ 258 h 406"/>
                <a:gd name="T28" fmla="*/ 4 w 892"/>
                <a:gd name="T29" fmla="*/ 224 h 406"/>
                <a:gd name="T30" fmla="*/ 0 w 892"/>
                <a:gd name="T31" fmla="*/ 180 h 406"/>
                <a:gd name="T32" fmla="*/ 0 w 892"/>
                <a:gd name="T33" fmla="*/ 156 h 406"/>
                <a:gd name="T34" fmla="*/ 10 w 892"/>
                <a:gd name="T35" fmla="*/ 114 h 406"/>
                <a:gd name="T36" fmla="*/ 28 w 892"/>
                <a:gd name="T37" fmla="*/ 80 h 406"/>
                <a:gd name="T38" fmla="*/ 52 w 892"/>
                <a:gd name="T39" fmla="*/ 54 h 406"/>
                <a:gd name="T40" fmla="*/ 78 w 892"/>
                <a:gd name="T41" fmla="*/ 32 h 406"/>
                <a:gd name="T42" fmla="*/ 108 w 892"/>
                <a:gd name="T43" fmla="*/ 18 h 406"/>
                <a:gd name="T44" fmla="*/ 150 w 892"/>
                <a:gd name="T45" fmla="*/ 4 h 406"/>
                <a:gd name="T46" fmla="*/ 840 w 892"/>
                <a:gd name="T47" fmla="*/ 0 h 406"/>
                <a:gd name="T48" fmla="*/ 852 w 892"/>
                <a:gd name="T49" fmla="*/ 2 h 406"/>
                <a:gd name="T50" fmla="*/ 870 w 892"/>
                <a:gd name="T51" fmla="*/ 10 h 406"/>
                <a:gd name="T52" fmla="*/ 884 w 892"/>
                <a:gd name="T53" fmla="*/ 24 h 406"/>
                <a:gd name="T54" fmla="*/ 892 w 892"/>
                <a:gd name="T55" fmla="*/ 42 h 406"/>
                <a:gd name="T56" fmla="*/ 892 w 892"/>
                <a:gd name="T57" fmla="*/ 52 h 406"/>
                <a:gd name="T58" fmla="*/ 888 w 892"/>
                <a:gd name="T59" fmla="*/ 74 h 406"/>
                <a:gd name="T60" fmla="*/ 878 w 892"/>
                <a:gd name="T61" fmla="*/ 90 h 406"/>
                <a:gd name="T62" fmla="*/ 860 w 892"/>
                <a:gd name="T63" fmla="*/ 102 h 406"/>
                <a:gd name="T64" fmla="*/ 840 w 892"/>
                <a:gd name="T65" fmla="*/ 106 h 406"/>
                <a:gd name="T66" fmla="*/ 180 w 892"/>
                <a:gd name="T67" fmla="*/ 106 h 406"/>
                <a:gd name="T68" fmla="*/ 148 w 892"/>
                <a:gd name="T69" fmla="*/ 114 h 406"/>
                <a:gd name="T70" fmla="*/ 124 w 892"/>
                <a:gd name="T71" fmla="*/ 130 h 406"/>
                <a:gd name="T72" fmla="*/ 110 w 892"/>
                <a:gd name="T73" fmla="*/ 150 h 406"/>
                <a:gd name="T74" fmla="*/ 104 w 892"/>
                <a:gd name="T75" fmla="*/ 170 h 406"/>
                <a:gd name="T76" fmla="*/ 104 w 892"/>
                <a:gd name="T77" fmla="*/ 180 h 406"/>
                <a:gd name="T78" fmla="*/ 108 w 892"/>
                <a:gd name="T79" fmla="*/ 208 h 406"/>
                <a:gd name="T80" fmla="*/ 118 w 892"/>
                <a:gd name="T81" fmla="*/ 226 h 406"/>
                <a:gd name="T82" fmla="*/ 130 w 892"/>
                <a:gd name="T83" fmla="*/ 234 h 406"/>
                <a:gd name="T84" fmla="*/ 152 w 892"/>
                <a:gd name="T85" fmla="*/ 240 h 406"/>
                <a:gd name="T86" fmla="*/ 394 w 892"/>
                <a:gd name="T87" fmla="*/ 240 h 406"/>
                <a:gd name="T88" fmla="*/ 406 w 892"/>
                <a:gd name="T89" fmla="*/ 240 h 406"/>
                <a:gd name="T90" fmla="*/ 438 w 892"/>
                <a:gd name="T91" fmla="*/ 248 h 406"/>
                <a:gd name="T92" fmla="*/ 464 w 892"/>
                <a:gd name="T93" fmla="*/ 260 h 406"/>
                <a:gd name="T94" fmla="*/ 476 w 892"/>
                <a:gd name="T95" fmla="*/ 270 h 406"/>
                <a:gd name="T96" fmla="*/ 498 w 892"/>
                <a:gd name="T97" fmla="*/ 302 h 406"/>
                <a:gd name="T98" fmla="*/ 506 w 892"/>
                <a:gd name="T99" fmla="*/ 324 h 406"/>
                <a:gd name="T100" fmla="*/ 508 w 892"/>
                <a:gd name="T101" fmla="*/ 354 h 406"/>
                <a:gd name="T102" fmla="*/ 508 w 892"/>
                <a:gd name="T103" fmla="*/ 364 h 406"/>
                <a:gd name="T104" fmla="*/ 500 w 892"/>
                <a:gd name="T105" fmla="*/ 384 h 406"/>
                <a:gd name="T106" fmla="*/ 486 w 892"/>
                <a:gd name="T107" fmla="*/ 398 h 406"/>
                <a:gd name="T108" fmla="*/ 466 w 892"/>
                <a:gd name="T109" fmla="*/ 406 h 406"/>
                <a:gd name="T110" fmla="*/ 456 w 892"/>
                <a:gd name="T1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2" h="406">
                  <a:moveTo>
                    <a:pt x="456" y="406"/>
                  </a:moveTo>
                  <a:lnTo>
                    <a:pt x="456" y="406"/>
                  </a:lnTo>
                  <a:lnTo>
                    <a:pt x="446" y="406"/>
                  </a:lnTo>
                  <a:lnTo>
                    <a:pt x="436" y="402"/>
                  </a:lnTo>
                  <a:lnTo>
                    <a:pt x="426" y="398"/>
                  </a:lnTo>
                  <a:lnTo>
                    <a:pt x="418" y="390"/>
                  </a:lnTo>
                  <a:lnTo>
                    <a:pt x="412" y="384"/>
                  </a:lnTo>
                  <a:lnTo>
                    <a:pt x="408" y="374"/>
                  </a:lnTo>
                  <a:lnTo>
                    <a:pt x="404" y="364"/>
                  </a:lnTo>
                  <a:lnTo>
                    <a:pt x="404" y="354"/>
                  </a:lnTo>
                  <a:lnTo>
                    <a:pt x="404" y="354"/>
                  </a:lnTo>
                  <a:lnTo>
                    <a:pt x="402" y="346"/>
                  </a:lnTo>
                  <a:lnTo>
                    <a:pt x="402" y="346"/>
                  </a:lnTo>
                  <a:lnTo>
                    <a:pt x="396" y="344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50" y="344"/>
                  </a:lnTo>
                  <a:lnTo>
                    <a:pt x="138" y="344"/>
                  </a:lnTo>
                  <a:lnTo>
                    <a:pt x="122" y="340"/>
                  </a:lnTo>
                  <a:lnTo>
                    <a:pt x="104" y="336"/>
                  </a:lnTo>
                  <a:lnTo>
                    <a:pt x="84" y="328"/>
                  </a:lnTo>
                  <a:lnTo>
                    <a:pt x="66" y="318"/>
                  </a:lnTo>
                  <a:lnTo>
                    <a:pt x="46" y="302"/>
                  </a:lnTo>
                  <a:lnTo>
                    <a:pt x="46" y="302"/>
                  </a:lnTo>
                  <a:lnTo>
                    <a:pt x="38" y="294"/>
                  </a:lnTo>
                  <a:lnTo>
                    <a:pt x="30" y="284"/>
                  </a:lnTo>
                  <a:lnTo>
                    <a:pt x="22" y="272"/>
                  </a:lnTo>
                  <a:lnTo>
                    <a:pt x="14" y="258"/>
                  </a:lnTo>
                  <a:lnTo>
                    <a:pt x="8" y="242"/>
                  </a:lnTo>
                  <a:lnTo>
                    <a:pt x="4" y="224"/>
                  </a:lnTo>
                  <a:lnTo>
                    <a:pt x="0" y="204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56"/>
                  </a:lnTo>
                  <a:lnTo>
                    <a:pt x="4" y="134"/>
                  </a:lnTo>
                  <a:lnTo>
                    <a:pt x="10" y="114"/>
                  </a:lnTo>
                  <a:lnTo>
                    <a:pt x="18" y="96"/>
                  </a:lnTo>
                  <a:lnTo>
                    <a:pt x="28" y="80"/>
                  </a:lnTo>
                  <a:lnTo>
                    <a:pt x="38" y="66"/>
                  </a:lnTo>
                  <a:lnTo>
                    <a:pt x="52" y="54"/>
                  </a:lnTo>
                  <a:lnTo>
                    <a:pt x="64" y="42"/>
                  </a:lnTo>
                  <a:lnTo>
                    <a:pt x="78" y="32"/>
                  </a:lnTo>
                  <a:lnTo>
                    <a:pt x="92" y="24"/>
                  </a:lnTo>
                  <a:lnTo>
                    <a:pt x="108" y="18"/>
                  </a:lnTo>
                  <a:lnTo>
                    <a:pt x="122" y="12"/>
                  </a:lnTo>
                  <a:lnTo>
                    <a:pt x="150" y="4"/>
                  </a:lnTo>
                  <a:lnTo>
                    <a:pt x="176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52" y="2"/>
                  </a:lnTo>
                  <a:lnTo>
                    <a:pt x="860" y="4"/>
                  </a:lnTo>
                  <a:lnTo>
                    <a:pt x="870" y="10"/>
                  </a:lnTo>
                  <a:lnTo>
                    <a:pt x="878" y="16"/>
                  </a:lnTo>
                  <a:lnTo>
                    <a:pt x="884" y="24"/>
                  </a:lnTo>
                  <a:lnTo>
                    <a:pt x="888" y="32"/>
                  </a:lnTo>
                  <a:lnTo>
                    <a:pt x="892" y="42"/>
                  </a:lnTo>
                  <a:lnTo>
                    <a:pt x="892" y="52"/>
                  </a:lnTo>
                  <a:lnTo>
                    <a:pt x="892" y="52"/>
                  </a:lnTo>
                  <a:lnTo>
                    <a:pt x="892" y="64"/>
                  </a:lnTo>
                  <a:lnTo>
                    <a:pt x="888" y="74"/>
                  </a:lnTo>
                  <a:lnTo>
                    <a:pt x="884" y="82"/>
                  </a:lnTo>
                  <a:lnTo>
                    <a:pt x="878" y="90"/>
                  </a:lnTo>
                  <a:lnTo>
                    <a:pt x="870" y="96"/>
                  </a:lnTo>
                  <a:lnTo>
                    <a:pt x="860" y="102"/>
                  </a:lnTo>
                  <a:lnTo>
                    <a:pt x="852" y="104"/>
                  </a:lnTo>
                  <a:lnTo>
                    <a:pt x="840" y="106"/>
                  </a:lnTo>
                  <a:lnTo>
                    <a:pt x="180" y="106"/>
                  </a:lnTo>
                  <a:lnTo>
                    <a:pt x="180" y="106"/>
                  </a:lnTo>
                  <a:lnTo>
                    <a:pt x="162" y="108"/>
                  </a:lnTo>
                  <a:lnTo>
                    <a:pt x="148" y="114"/>
                  </a:lnTo>
                  <a:lnTo>
                    <a:pt x="136" y="120"/>
                  </a:lnTo>
                  <a:lnTo>
                    <a:pt x="124" y="130"/>
                  </a:lnTo>
                  <a:lnTo>
                    <a:pt x="114" y="142"/>
                  </a:lnTo>
                  <a:lnTo>
                    <a:pt x="110" y="150"/>
                  </a:lnTo>
                  <a:lnTo>
                    <a:pt x="106" y="158"/>
                  </a:lnTo>
                  <a:lnTo>
                    <a:pt x="104" y="170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6" y="196"/>
                  </a:lnTo>
                  <a:lnTo>
                    <a:pt x="108" y="208"/>
                  </a:lnTo>
                  <a:lnTo>
                    <a:pt x="112" y="218"/>
                  </a:lnTo>
                  <a:lnTo>
                    <a:pt x="118" y="226"/>
                  </a:lnTo>
                  <a:lnTo>
                    <a:pt x="118" y="226"/>
                  </a:lnTo>
                  <a:lnTo>
                    <a:pt x="130" y="234"/>
                  </a:lnTo>
                  <a:lnTo>
                    <a:pt x="142" y="238"/>
                  </a:lnTo>
                  <a:lnTo>
                    <a:pt x="152" y="240"/>
                  </a:lnTo>
                  <a:lnTo>
                    <a:pt x="160" y="240"/>
                  </a:lnTo>
                  <a:lnTo>
                    <a:pt x="394" y="240"/>
                  </a:lnTo>
                  <a:lnTo>
                    <a:pt x="394" y="240"/>
                  </a:lnTo>
                  <a:lnTo>
                    <a:pt x="406" y="240"/>
                  </a:lnTo>
                  <a:lnTo>
                    <a:pt x="426" y="244"/>
                  </a:lnTo>
                  <a:lnTo>
                    <a:pt x="438" y="248"/>
                  </a:lnTo>
                  <a:lnTo>
                    <a:pt x="450" y="252"/>
                  </a:lnTo>
                  <a:lnTo>
                    <a:pt x="464" y="260"/>
                  </a:lnTo>
                  <a:lnTo>
                    <a:pt x="476" y="270"/>
                  </a:lnTo>
                  <a:lnTo>
                    <a:pt x="476" y="270"/>
                  </a:lnTo>
                  <a:lnTo>
                    <a:pt x="488" y="284"/>
                  </a:lnTo>
                  <a:lnTo>
                    <a:pt x="498" y="302"/>
                  </a:lnTo>
                  <a:lnTo>
                    <a:pt x="502" y="312"/>
                  </a:lnTo>
                  <a:lnTo>
                    <a:pt x="506" y="324"/>
                  </a:lnTo>
                  <a:lnTo>
                    <a:pt x="508" y="338"/>
                  </a:lnTo>
                  <a:lnTo>
                    <a:pt x="508" y="354"/>
                  </a:lnTo>
                  <a:lnTo>
                    <a:pt x="508" y="354"/>
                  </a:lnTo>
                  <a:lnTo>
                    <a:pt x="508" y="364"/>
                  </a:lnTo>
                  <a:lnTo>
                    <a:pt x="504" y="374"/>
                  </a:lnTo>
                  <a:lnTo>
                    <a:pt x="500" y="384"/>
                  </a:lnTo>
                  <a:lnTo>
                    <a:pt x="494" y="390"/>
                  </a:lnTo>
                  <a:lnTo>
                    <a:pt x="486" y="398"/>
                  </a:lnTo>
                  <a:lnTo>
                    <a:pt x="476" y="402"/>
                  </a:lnTo>
                  <a:lnTo>
                    <a:pt x="466" y="406"/>
                  </a:lnTo>
                  <a:lnTo>
                    <a:pt x="456" y="406"/>
                  </a:lnTo>
                  <a:lnTo>
                    <a:pt x="456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726775" y="3077438"/>
              <a:ext cx="895121" cy="245886"/>
            </a:xfrm>
            <a:custGeom>
              <a:avLst/>
              <a:gdLst>
                <a:gd name="T0" fmla="*/ 52 w 1478"/>
                <a:gd name="T1" fmla="*/ 406 h 406"/>
                <a:gd name="T2" fmla="*/ 32 w 1478"/>
                <a:gd name="T3" fmla="*/ 402 h 406"/>
                <a:gd name="T4" fmla="*/ 14 w 1478"/>
                <a:gd name="T5" fmla="*/ 390 h 406"/>
                <a:gd name="T6" fmla="*/ 4 w 1478"/>
                <a:gd name="T7" fmla="*/ 374 h 406"/>
                <a:gd name="T8" fmla="*/ 0 w 1478"/>
                <a:gd name="T9" fmla="*/ 352 h 406"/>
                <a:gd name="T10" fmla="*/ 0 w 1478"/>
                <a:gd name="T11" fmla="*/ 342 h 406"/>
                <a:gd name="T12" fmla="*/ 8 w 1478"/>
                <a:gd name="T13" fmla="*/ 324 h 406"/>
                <a:gd name="T14" fmla="*/ 22 w 1478"/>
                <a:gd name="T15" fmla="*/ 310 h 406"/>
                <a:gd name="T16" fmla="*/ 42 w 1478"/>
                <a:gd name="T17" fmla="*/ 302 h 406"/>
                <a:gd name="T18" fmla="*/ 1300 w 1478"/>
                <a:gd name="T19" fmla="*/ 300 h 406"/>
                <a:gd name="T20" fmla="*/ 1316 w 1478"/>
                <a:gd name="T21" fmla="*/ 296 h 406"/>
                <a:gd name="T22" fmla="*/ 1342 w 1478"/>
                <a:gd name="T23" fmla="*/ 286 h 406"/>
                <a:gd name="T24" fmla="*/ 1364 w 1478"/>
                <a:gd name="T25" fmla="*/ 264 h 406"/>
                <a:gd name="T26" fmla="*/ 1372 w 1478"/>
                <a:gd name="T27" fmla="*/ 246 h 406"/>
                <a:gd name="T28" fmla="*/ 1374 w 1478"/>
                <a:gd name="T29" fmla="*/ 226 h 406"/>
                <a:gd name="T30" fmla="*/ 1374 w 1478"/>
                <a:gd name="T31" fmla="*/ 210 h 406"/>
                <a:gd name="T32" fmla="*/ 1366 w 1478"/>
                <a:gd name="T33" fmla="*/ 188 h 406"/>
                <a:gd name="T34" fmla="*/ 1360 w 1478"/>
                <a:gd name="T35" fmla="*/ 180 h 406"/>
                <a:gd name="T36" fmla="*/ 1336 w 1478"/>
                <a:gd name="T37" fmla="*/ 168 h 406"/>
                <a:gd name="T38" fmla="*/ 1318 w 1478"/>
                <a:gd name="T39" fmla="*/ 166 h 406"/>
                <a:gd name="T40" fmla="*/ 1084 w 1478"/>
                <a:gd name="T41" fmla="*/ 166 h 406"/>
                <a:gd name="T42" fmla="*/ 1052 w 1478"/>
                <a:gd name="T43" fmla="*/ 162 h 406"/>
                <a:gd name="T44" fmla="*/ 1028 w 1478"/>
                <a:gd name="T45" fmla="*/ 152 h 406"/>
                <a:gd name="T46" fmla="*/ 1002 w 1478"/>
                <a:gd name="T47" fmla="*/ 134 h 406"/>
                <a:gd name="T48" fmla="*/ 990 w 1478"/>
                <a:gd name="T49" fmla="*/ 122 h 406"/>
                <a:gd name="T50" fmla="*/ 976 w 1478"/>
                <a:gd name="T51" fmla="*/ 94 h 406"/>
                <a:gd name="T52" fmla="*/ 970 w 1478"/>
                <a:gd name="T53" fmla="*/ 68 h 406"/>
                <a:gd name="T54" fmla="*/ 970 w 1478"/>
                <a:gd name="T55" fmla="*/ 52 h 406"/>
                <a:gd name="T56" fmla="*/ 974 w 1478"/>
                <a:gd name="T57" fmla="*/ 32 h 406"/>
                <a:gd name="T58" fmla="*/ 984 w 1478"/>
                <a:gd name="T59" fmla="*/ 14 h 406"/>
                <a:gd name="T60" fmla="*/ 1002 w 1478"/>
                <a:gd name="T61" fmla="*/ 4 h 406"/>
                <a:gd name="T62" fmla="*/ 1022 w 1478"/>
                <a:gd name="T63" fmla="*/ 0 h 406"/>
                <a:gd name="T64" fmla="*/ 1032 w 1478"/>
                <a:gd name="T65" fmla="*/ 0 h 406"/>
                <a:gd name="T66" fmla="*/ 1052 w 1478"/>
                <a:gd name="T67" fmla="*/ 8 h 406"/>
                <a:gd name="T68" fmla="*/ 1066 w 1478"/>
                <a:gd name="T69" fmla="*/ 22 h 406"/>
                <a:gd name="T70" fmla="*/ 1074 w 1478"/>
                <a:gd name="T71" fmla="*/ 42 h 406"/>
                <a:gd name="T72" fmla="*/ 1074 w 1478"/>
                <a:gd name="T73" fmla="*/ 52 h 406"/>
                <a:gd name="T74" fmla="*/ 1076 w 1478"/>
                <a:gd name="T75" fmla="*/ 60 h 406"/>
                <a:gd name="T76" fmla="*/ 1314 w 1478"/>
                <a:gd name="T77" fmla="*/ 60 h 406"/>
                <a:gd name="T78" fmla="*/ 1328 w 1478"/>
                <a:gd name="T79" fmla="*/ 60 h 406"/>
                <a:gd name="T80" fmla="*/ 1356 w 1478"/>
                <a:gd name="T81" fmla="*/ 64 h 406"/>
                <a:gd name="T82" fmla="*/ 1394 w 1478"/>
                <a:gd name="T83" fmla="*/ 78 h 406"/>
                <a:gd name="T84" fmla="*/ 1432 w 1478"/>
                <a:gd name="T85" fmla="*/ 104 h 406"/>
                <a:gd name="T86" fmla="*/ 1440 w 1478"/>
                <a:gd name="T87" fmla="*/ 112 h 406"/>
                <a:gd name="T88" fmla="*/ 1456 w 1478"/>
                <a:gd name="T89" fmla="*/ 134 h 406"/>
                <a:gd name="T90" fmla="*/ 1470 w 1478"/>
                <a:gd name="T91" fmla="*/ 164 h 406"/>
                <a:gd name="T92" fmla="*/ 1478 w 1478"/>
                <a:gd name="T93" fmla="*/ 202 h 406"/>
                <a:gd name="T94" fmla="*/ 1478 w 1478"/>
                <a:gd name="T95" fmla="*/ 226 h 406"/>
                <a:gd name="T96" fmla="*/ 1474 w 1478"/>
                <a:gd name="T97" fmla="*/ 272 h 406"/>
                <a:gd name="T98" fmla="*/ 1460 w 1478"/>
                <a:gd name="T99" fmla="*/ 310 h 406"/>
                <a:gd name="T100" fmla="*/ 1440 w 1478"/>
                <a:gd name="T101" fmla="*/ 340 h 406"/>
                <a:gd name="T102" fmla="*/ 1414 w 1478"/>
                <a:gd name="T103" fmla="*/ 364 h 406"/>
                <a:gd name="T104" fmla="*/ 1386 w 1478"/>
                <a:gd name="T105" fmla="*/ 382 h 406"/>
                <a:gd name="T106" fmla="*/ 1356 w 1478"/>
                <a:gd name="T107" fmla="*/ 394 h 406"/>
                <a:gd name="T108" fmla="*/ 1302 w 1478"/>
                <a:gd name="T10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8" h="406">
                  <a:moveTo>
                    <a:pt x="52" y="406"/>
                  </a:moveTo>
                  <a:lnTo>
                    <a:pt x="52" y="406"/>
                  </a:lnTo>
                  <a:lnTo>
                    <a:pt x="42" y="404"/>
                  </a:lnTo>
                  <a:lnTo>
                    <a:pt x="32" y="402"/>
                  </a:lnTo>
                  <a:lnTo>
                    <a:pt x="22" y="396"/>
                  </a:lnTo>
                  <a:lnTo>
                    <a:pt x="14" y="390"/>
                  </a:lnTo>
                  <a:lnTo>
                    <a:pt x="8" y="382"/>
                  </a:lnTo>
                  <a:lnTo>
                    <a:pt x="4" y="374"/>
                  </a:lnTo>
                  <a:lnTo>
                    <a:pt x="0" y="364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4" y="332"/>
                  </a:lnTo>
                  <a:lnTo>
                    <a:pt x="8" y="324"/>
                  </a:lnTo>
                  <a:lnTo>
                    <a:pt x="14" y="316"/>
                  </a:lnTo>
                  <a:lnTo>
                    <a:pt x="22" y="310"/>
                  </a:lnTo>
                  <a:lnTo>
                    <a:pt x="32" y="304"/>
                  </a:lnTo>
                  <a:lnTo>
                    <a:pt x="42" y="302"/>
                  </a:lnTo>
                  <a:lnTo>
                    <a:pt x="52" y="300"/>
                  </a:lnTo>
                  <a:lnTo>
                    <a:pt x="1300" y="300"/>
                  </a:lnTo>
                  <a:lnTo>
                    <a:pt x="1300" y="300"/>
                  </a:lnTo>
                  <a:lnTo>
                    <a:pt x="1316" y="296"/>
                  </a:lnTo>
                  <a:lnTo>
                    <a:pt x="1330" y="292"/>
                  </a:lnTo>
                  <a:lnTo>
                    <a:pt x="1342" y="286"/>
                  </a:lnTo>
                  <a:lnTo>
                    <a:pt x="1354" y="276"/>
                  </a:lnTo>
                  <a:lnTo>
                    <a:pt x="1364" y="264"/>
                  </a:lnTo>
                  <a:lnTo>
                    <a:pt x="1368" y="256"/>
                  </a:lnTo>
                  <a:lnTo>
                    <a:pt x="1372" y="246"/>
                  </a:lnTo>
                  <a:lnTo>
                    <a:pt x="1374" y="236"/>
                  </a:lnTo>
                  <a:lnTo>
                    <a:pt x="1374" y="226"/>
                  </a:lnTo>
                  <a:lnTo>
                    <a:pt x="1374" y="226"/>
                  </a:lnTo>
                  <a:lnTo>
                    <a:pt x="1374" y="210"/>
                  </a:lnTo>
                  <a:lnTo>
                    <a:pt x="1370" y="198"/>
                  </a:lnTo>
                  <a:lnTo>
                    <a:pt x="1366" y="188"/>
                  </a:lnTo>
                  <a:lnTo>
                    <a:pt x="1360" y="180"/>
                  </a:lnTo>
                  <a:lnTo>
                    <a:pt x="1360" y="180"/>
                  </a:lnTo>
                  <a:lnTo>
                    <a:pt x="1348" y="172"/>
                  </a:lnTo>
                  <a:lnTo>
                    <a:pt x="1336" y="168"/>
                  </a:lnTo>
                  <a:lnTo>
                    <a:pt x="1326" y="166"/>
                  </a:lnTo>
                  <a:lnTo>
                    <a:pt x="1318" y="166"/>
                  </a:lnTo>
                  <a:lnTo>
                    <a:pt x="1084" y="166"/>
                  </a:lnTo>
                  <a:lnTo>
                    <a:pt x="1084" y="166"/>
                  </a:lnTo>
                  <a:lnTo>
                    <a:pt x="1072" y="166"/>
                  </a:lnTo>
                  <a:lnTo>
                    <a:pt x="1052" y="162"/>
                  </a:lnTo>
                  <a:lnTo>
                    <a:pt x="1040" y="158"/>
                  </a:lnTo>
                  <a:lnTo>
                    <a:pt x="1028" y="152"/>
                  </a:lnTo>
                  <a:lnTo>
                    <a:pt x="1014" y="146"/>
                  </a:lnTo>
                  <a:lnTo>
                    <a:pt x="1002" y="134"/>
                  </a:lnTo>
                  <a:lnTo>
                    <a:pt x="1002" y="134"/>
                  </a:lnTo>
                  <a:lnTo>
                    <a:pt x="990" y="122"/>
                  </a:lnTo>
                  <a:lnTo>
                    <a:pt x="980" y="104"/>
                  </a:lnTo>
                  <a:lnTo>
                    <a:pt x="976" y="94"/>
                  </a:lnTo>
                  <a:lnTo>
                    <a:pt x="972" y="80"/>
                  </a:lnTo>
                  <a:lnTo>
                    <a:pt x="970" y="68"/>
                  </a:lnTo>
                  <a:lnTo>
                    <a:pt x="970" y="52"/>
                  </a:lnTo>
                  <a:lnTo>
                    <a:pt x="970" y="52"/>
                  </a:lnTo>
                  <a:lnTo>
                    <a:pt x="970" y="42"/>
                  </a:lnTo>
                  <a:lnTo>
                    <a:pt x="974" y="32"/>
                  </a:lnTo>
                  <a:lnTo>
                    <a:pt x="978" y="22"/>
                  </a:lnTo>
                  <a:lnTo>
                    <a:pt x="984" y="14"/>
                  </a:lnTo>
                  <a:lnTo>
                    <a:pt x="992" y="8"/>
                  </a:lnTo>
                  <a:lnTo>
                    <a:pt x="1002" y="4"/>
                  </a:lnTo>
                  <a:lnTo>
                    <a:pt x="1012" y="0"/>
                  </a:lnTo>
                  <a:lnTo>
                    <a:pt x="1022" y="0"/>
                  </a:lnTo>
                  <a:lnTo>
                    <a:pt x="1022" y="0"/>
                  </a:lnTo>
                  <a:lnTo>
                    <a:pt x="1032" y="0"/>
                  </a:lnTo>
                  <a:lnTo>
                    <a:pt x="1042" y="4"/>
                  </a:lnTo>
                  <a:lnTo>
                    <a:pt x="1052" y="8"/>
                  </a:lnTo>
                  <a:lnTo>
                    <a:pt x="1060" y="14"/>
                  </a:lnTo>
                  <a:lnTo>
                    <a:pt x="1066" y="22"/>
                  </a:lnTo>
                  <a:lnTo>
                    <a:pt x="1070" y="32"/>
                  </a:lnTo>
                  <a:lnTo>
                    <a:pt x="1074" y="42"/>
                  </a:lnTo>
                  <a:lnTo>
                    <a:pt x="1074" y="52"/>
                  </a:lnTo>
                  <a:lnTo>
                    <a:pt x="1074" y="52"/>
                  </a:lnTo>
                  <a:lnTo>
                    <a:pt x="1076" y="60"/>
                  </a:lnTo>
                  <a:lnTo>
                    <a:pt x="1076" y="60"/>
                  </a:lnTo>
                  <a:lnTo>
                    <a:pt x="1082" y="60"/>
                  </a:lnTo>
                  <a:lnTo>
                    <a:pt x="1314" y="60"/>
                  </a:lnTo>
                  <a:lnTo>
                    <a:pt x="1314" y="60"/>
                  </a:lnTo>
                  <a:lnTo>
                    <a:pt x="1328" y="60"/>
                  </a:lnTo>
                  <a:lnTo>
                    <a:pt x="1340" y="62"/>
                  </a:lnTo>
                  <a:lnTo>
                    <a:pt x="1356" y="64"/>
                  </a:lnTo>
                  <a:lnTo>
                    <a:pt x="1374" y="70"/>
                  </a:lnTo>
                  <a:lnTo>
                    <a:pt x="1394" y="78"/>
                  </a:lnTo>
                  <a:lnTo>
                    <a:pt x="1412" y="88"/>
                  </a:lnTo>
                  <a:lnTo>
                    <a:pt x="1432" y="104"/>
                  </a:lnTo>
                  <a:lnTo>
                    <a:pt x="1432" y="104"/>
                  </a:lnTo>
                  <a:lnTo>
                    <a:pt x="1440" y="112"/>
                  </a:lnTo>
                  <a:lnTo>
                    <a:pt x="1448" y="122"/>
                  </a:lnTo>
                  <a:lnTo>
                    <a:pt x="1456" y="134"/>
                  </a:lnTo>
                  <a:lnTo>
                    <a:pt x="1464" y="148"/>
                  </a:lnTo>
                  <a:lnTo>
                    <a:pt x="1470" y="164"/>
                  </a:lnTo>
                  <a:lnTo>
                    <a:pt x="1474" y="182"/>
                  </a:lnTo>
                  <a:lnTo>
                    <a:pt x="1478" y="202"/>
                  </a:lnTo>
                  <a:lnTo>
                    <a:pt x="1478" y="226"/>
                  </a:lnTo>
                  <a:lnTo>
                    <a:pt x="1478" y="226"/>
                  </a:lnTo>
                  <a:lnTo>
                    <a:pt x="1478" y="250"/>
                  </a:lnTo>
                  <a:lnTo>
                    <a:pt x="1474" y="272"/>
                  </a:lnTo>
                  <a:lnTo>
                    <a:pt x="1468" y="292"/>
                  </a:lnTo>
                  <a:lnTo>
                    <a:pt x="1460" y="310"/>
                  </a:lnTo>
                  <a:lnTo>
                    <a:pt x="1450" y="326"/>
                  </a:lnTo>
                  <a:lnTo>
                    <a:pt x="1440" y="340"/>
                  </a:lnTo>
                  <a:lnTo>
                    <a:pt x="1426" y="352"/>
                  </a:lnTo>
                  <a:lnTo>
                    <a:pt x="1414" y="364"/>
                  </a:lnTo>
                  <a:lnTo>
                    <a:pt x="1400" y="374"/>
                  </a:lnTo>
                  <a:lnTo>
                    <a:pt x="1386" y="382"/>
                  </a:lnTo>
                  <a:lnTo>
                    <a:pt x="1370" y="388"/>
                  </a:lnTo>
                  <a:lnTo>
                    <a:pt x="1356" y="394"/>
                  </a:lnTo>
                  <a:lnTo>
                    <a:pt x="1328" y="402"/>
                  </a:lnTo>
                  <a:lnTo>
                    <a:pt x="1302" y="406"/>
                  </a:lnTo>
                  <a:lnTo>
                    <a:pt x="52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892717" y="3505013"/>
              <a:ext cx="208337" cy="208337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965393" y="3268818"/>
              <a:ext cx="64197" cy="213182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5077386" y="3609182"/>
              <a:ext cx="186534" cy="185323"/>
            </a:xfrm>
            <a:custGeom>
              <a:avLst/>
              <a:gdLst>
                <a:gd name="T0" fmla="*/ 154 w 308"/>
                <a:gd name="T1" fmla="*/ 306 h 306"/>
                <a:gd name="T2" fmla="*/ 124 w 308"/>
                <a:gd name="T3" fmla="*/ 304 h 306"/>
                <a:gd name="T4" fmla="*/ 94 w 308"/>
                <a:gd name="T5" fmla="*/ 294 h 306"/>
                <a:gd name="T6" fmla="*/ 68 w 308"/>
                <a:gd name="T7" fmla="*/ 280 h 306"/>
                <a:gd name="T8" fmla="*/ 46 w 308"/>
                <a:gd name="T9" fmla="*/ 262 h 306"/>
                <a:gd name="T10" fmla="*/ 26 w 308"/>
                <a:gd name="T11" fmla="*/ 240 h 306"/>
                <a:gd name="T12" fmla="*/ 12 w 308"/>
                <a:gd name="T13" fmla="*/ 212 h 306"/>
                <a:gd name="T14" fmla="*/ 4 w 308"/>
                <a:gd name="T15" fmla="*/ 184 h 306"/>
                <a:gd name="T16" fmla="*/ 0 w 308"/>
                <a:gd name="T17" fmla="*/ 154 h 306"/>
                <a:gd name="T18" fmla="*/ 2 w 308"/>
                <a:gd name="T19" fmla="*/ 138 h 306"/>
                <a:gd name="T20" fmla="*/ 8 w 308"/>
                <a:gd name="T21" fmla="*/ 108 h 306"/>
                <a:gd name="T22" fmla="*/ 20 w 308"/>
                <a:gd name="T23" fmla="*/ 80 h 306"/>
                <a:gd name="T24" fmla="*/ 36 w 308"/>
                <a:gd name="T25" fmla="*/ 56 h 306"/>
                <a:gd name="T26" fmla="*/ 56 w 308"/>
                <a:gd name="T27" fmla="*/ 34 h 306"/>
                <a:gd name="T28" fmla="*/ 82 w 308"/>
                <a:gd name="T29" fmla="*/ 18 h 306"/>
                <a:gd name="T30" fmla="*/ 108 w 308"/>
                <a:gd name="T31" fmla="*/ 6 h 306"/>
                <a:gd name="T32" fmla="*/ 138 w 308"/>
                <a:gd name="T33" fmla="*/ 0 h 306"/>
                <a:gd name="T34" fmla="*/ 154 w 308"/>
                <a:gd name="T35" fmla="*/ 0 h 306"/>
                <a:gd name="T36" fmla="*/ 186 w 308"/>
                <a:gd name="T37" fmla="*/ 2 h 306"/>
                <a:gd name="T38" fmla="*/ 214 w 308"/>
                <a:gd name="T39" fmla="*/ 12 h 306"/>
                <a:gd name="T40" fmla="*/ 240 w 308"/>
                <a:gd name="T41" fmla="*/ 26 h 306"/>
                <a:gd name="T42" fmla="*/ 262 w 308"/>
                <a:gd name="T43" fmla="*/ 44 h 306"/>
                <a:gd name="T44" fmla="*/ 282 w 308"/>
                <a:gd name="T45" fmla="*/ 68 h 306"/>
                <a:gd name="T46" fmla="*/ 296 w 308"/>
                <a:gd name="T47" fmla="*/ 94 h 306"/>
                <a:gd name="T48" fmla="*/ 304 w 308"/>
                <a:gd name="T49" fmla="*/ 122 h 306"/>
                <a:gd name="T50" fmla="*/ 308 w 308"/>
                <a:gd name="T51" fmla="*/ 154 h 306"/>
                <a:gd name="T52" fmla="*/ 308 w 308"/>
                <a:gd name="T53" fmla="*/ 168 h 306"/>
                <a:gd name="T54" fmla="*/ 302 w 308"/>
                <a:gd name="T55" fmla="*/ 198 h 306"/>
                <a:gd name="T56" fmla="*/ 290 w 308"/>
                <a:gd name="T57" fmla="*/ 226 h 306"/>
                <a:gd name="T58" fmla="*/ 272 w 308"/>
                <a:gd name="T59" fmla="*/ 250 h 306"/>
                <a:gd name="T60" fmla="*/ 252 w 308"/>
                <a:gd name="T61" fmla="*/ 272 h 306"/>
                <a:gd name="T62" fmla="*/ 228 w 308"/>
                <a:gd name="T63" fmla="*/ 288 h 306"/>
                <a:gd name="T64" fmla="*/ 200 w 308"/>
                <a:gd name="T65" fmla="*/ 300 h 306"/>
                <a:gd name="T66" fmla="*/ 170 w 308"/>
                <a:gd name="T67" fmla="*/ 306 h 306"/>
                <a:gd name="T68" fmla="*/ 154 w 308"/>
                <a:gd name="T69" fmla="*/ 306 h 306"/>
                <a:gd name="T70" fmla="*/ 154 w 308"/>
                <a:gd name="T71" fmla="*/ 104 h 306"/>
                <a:gd name="T72" fmla="*/ 136 w 308"/>
                <a:gd name="T73" fmla="*/ 108 h 306"/>
                <a:gd name="T74" fmla="*/ 120 w 308"/>
                <a:gd name="T75" fmla="*/ 118 h 306"/>
                <a:gd name="T76" fmla="*/ 110 w 308"/>
                <a:gd name="T77" fmla="*/ 134 h 306"/>
                <a:gd name="T78" fmla="*/ 106 w 308"/>
                <a:gd name="T79" fmla="*/ 154 h 306"/>
                <a:gd name="T80" fmla="*/ 106 w 308"/>
                <a:gd name="T81" fmla="*/ 164 h 306"/>
                <a:gd name="T82" fmla="*/ 114 w 308"/>
                <a:gd name="T83" fmla="*/ 180 h 306"/>
                <a:gd name="T84" fmla="*/ 128 w 308"/>
                <a:gd name="T85" fmla="*/ 194 h 306"/>
                <a:gd name="T86" fmla="*/ 144 w 308"/>
                <a:gd name="T87" fmla="*/ 200 h 306"/>
                <a:gd name="T88" fmla="*/ 154 w 308"/>
                <a:gd name="T89" fmla="*/ 202 h 306"/>
                <a:gd name="T90" fmla="*/ 174 w 308"/>
                <a:gd name="T91" fmla="*/ 198 h 306"/>
                <a:gd name="T92" fmla="*/ 188 w 308"/>
                <a:gd name="T93" fmla="*/ 188 h 306"/>
                <a:gd name="T94" fmla="*/ 200 w 308"/>
                <a:gd name="T95" fmla="*/ 172 h 306"/>
                <a:gd name="T96" fmla="*/ 202 w 308"/>
                <a:gd name="T97" fmla="*/ 154 h 306"/>
                <a:gd name="T98" fmla="*/ 202 w 308"/>
                <a:gd name="T99" fmla="*/ 144 h 306"/>
                <a:gd name="T100" fmla="*/ 194 w 308"/>
                <a:gd name="T101" fmla="*/ 126 h 306"/>
                <a:gd name="T102" fmla="*/ 182 w 308"/>
                <a:gd name="T103" fmla="*/ 112 h 306"/>
                <a:gd name="T104" fmla="*/ 164 w 308"/>
                <a:gd name="T105" fmla="*/ 106 h 306"/>
                <a:gd name="T106" fmla="*/ 154 w 308"/>
                <a:gd name="T107" fmla="*/ 10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6">
                  <a:moveTo>
                    <a:pt x="154" y="306"/>
                  </a:moveTo>
                  <a:lnTo>
                    <a:pt x="154" y="306"/>
                  </a:lnTo>
                  <a:lnTo>
                    <a:pt x="138" y="306"/>
                  </a:lnTo>
                  <a:lnTo>
                    <a:pt x="124" y="304"/>
                  </a:lnTo>
                  <a:lnTo>
                    <a:pt x="108" y="300"/>
                  </a:lnTo>
                  <a:lnTo>
                    <a:pt x="94" y="294"/>
                  </a:lnTo>
                  <a:lnTo>
                    <a:pt x="82" y="288"/>
                  </a:lnTo>
                  <a:lnTo>
                    <a:pt x="68" y="280"/>
                  </a:lnTo>
                  <a:lnTo>
                    <a:pt x="56" y="272"/>
                  </a:lnTo>
                  <a:lnTo>
                    <a:pt x="46" y="262"/>
                  </a:lnTo>
                  <a:lnTo>
                    <a:pt x="36" y="250"/>
                  </a:lnTo>
                  <a:lnTo>
                    <a:pt x="26" y="240"/>
                  </a:lnTo>
                  <a:lnTo>
                    <a:pt x="20" y="226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2" y="94"/>
                  </a:lnTo>
                  <a:lnTo>
                    <a:pt x="20" y="80"/>
                  </a:lnTo>
                  <a:lnTo>
                    <a:pt x="26" y="68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2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4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6" y="2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8" y="18"/>
                  </a:lnTo>
                  <a:lnTo>
                    <a:pt x="240" y="26"/>
                  </a:lnTo>
                  <a:lnTo>
                    <a:pt x="252" y="34"/>
                  </a:lnTo>
                  <a:lnTo>
                    <a:pt x="262" y="44"/>
                  </a:lnTo>
                  <a:lnTo>
                    <a:pt x="272" y="56"/>
                  </a:lnTo>
                  <a:lnTo>
                    <a:pt x="282" y="68"/>
                  </a:lnTo>
                  <a:lnTo>
                    <a:pt x="290" y="80"/>
                  </a:lnTo>
                  <a:lnTo>
                    <a:pt x="296" y="94"/>
                  </a:lnTo>
                  <a:lnTo>
                    <a:pt x="302" y="108"/>
                  </a:lnTo>
                  <a:lnTo>
                    <a:pt x="304" y="122"/>
                  </a:lnTo>
                  <a:lnTo>
                    <a:pt x="308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8" y="168"/>
                  </a:lnTo>
                  <a:lnTo>
                    <a:pt x="304" y="184"/>
                  </a:lnTo>
                  <a:lnTo>
                    <a:pt x="302" y="198"/>
                  </a:lnTo>
                  <a:lnTo>
                    <a:pt x="296" y="212"/>
                  </a:lnTo>
                  <a:lnTo>
                    <a:pt x="290" y="226"/>
                  </a:lnTo>
                  <a:lnTo>
                    <a:pt x="282" y="240"/>
                  </a:lnTo>
                  <a:lnTo>
                    <a:pt x="272" y="250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0"/>
                  </a:lnTo>
                  <a:lnTo>
                    <a:pt x="228" y="288"/>
                  </a:lnTo>
                  <a:lnTo>
                    <a:pt x="214" y="294"/>
                  </a:lnTo>
                  <a:lnTo>
                    <a:pt x="200" y="300"/>
                  </a:lnTo>
                  <a:lnTo>
                    <a:pt x="186" y="304"/>
                  </a:lnTo>
                  <a:lnTo>
                    <a:pt x="170" y="306"/>
                  </a:lnTo>
                  <a:lnTo>
                    <a:pt x="154" y="306"/>
                  </a:lnTo>
                  <a:lnTo>
                    <a:pt x="154" y="306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6" y="108"/>
                  </a:lnTo>
                  <a:lnTo>
                    <a:pt x="128" y="112"/>
                  </a:lnTo>
                  <a:lnTo>
                    <a:pt x="120" y="118"/>
                  </a:lnTo>
                  <a:lnTo>
                    <a:pt x="114" y="126"/>
                  </a:lnTo>
                  <a:lnTo>
                    <a:pt x="110" y="134"/>
                  </a:lnTo>
                  <a:lnTo>
                    <a:pt x="106" y="14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64"/>
                  </a:lnTo>
                  <a:lnTo>
                    <a:pt x="110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8" y="194"/>
                  </a:lnTo>
                  <a:lnTo>
                    <a:pt x="136" y="198"/>
                  </a:lnTo>
                  <a:lnTo>
                    <a:pt x="144" y="200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0"/>
                  </a:lnTo>
                  <a:lnTo>
                    <a:pt x="174" y="198"/>
                  </a:lnTo>
                  <a:lnTo>
                    <a:pt x="182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200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200" y="134"/>
                  </a:lnTo>
                  <a:lnTo>
                    <a:pt x="194" y="126"/>
                  </a:lnTo>
                  <a:lnTo>
                    <a:pt x="188" y="118"/>
                  </a:lnTo>
                  <a:lnTo>
                    <a:pt x="182" y="112"/>
                  </a:lnTo>
                  <a:lnTo>
                    <a:pt x="174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7250039" y="2854566"/>
              <a:ext cx="186534" cy="186534"/>
            </a:xfrm>
            <a:custGeom>
              <a:avLst/>
              <a:gdLst>
                <a:gd name="T0" fmla="*/ 154 w 308"/>
                <a:gd name="T1" fmla="*/ 308 h 308"/>
                <a:gd name="T2" fmla="*/ 122 w 308"/>
                <a:gd name="T3" fmla="*/ 304 h 308"/>
                <a:gd name="T4" fmla="*/ 94 w 308"/>
                <a:gd name="T5" fmla="*/ 296 h 308"/>
                <a:gd name="T6" fmla="*/ 68 w 308"/>
                <a:gd name="T7" fmla="*/ 282 h 308"/>
                <a:gd name="T8" fmla="*/ 44 w 308"/>
                <a:gd name="T9" fmla="*/ 262 h 308"/>
                <a:gd name="T10" fmla="*/ 26 w 308"/>
                <a:gd name="T11" fmla="*/ 240 h 308"/>
                <a:gd name="T12" fmla="*/ 12 w 308"/>
                <a:gd name="T13" fmla="*/ 214 h 308"/>
                <a:gd name="T14" fmla="*/ 2 w 308"/>
                <a:gd name="T15" fmla="*/ 184 h 308"/>
                <a:gd name="T16" fmla="*/ 0 w 308"/>
                <a:gd name="T17" fmla="*/ 154 h 308"/>
                <a:gd name="T18" fmla="*/ 0 w 308"/>
                <a:gd name="T19" fmla="*/ 138 h 308"/>
                <a:gd name="T20" fmla="*/ 6 w 308"/>
                <a:gd name="T21" fmla="*/ 108 h 308"/>
                <a:gd name="T22" fmla="*/ 18 w 308"/>
                <a:gd name="T23" fmla="*/ 80 h 308"/>
                <a:gd name="T24" fmla="*/ 34 w 308"/>
                <a:gd name="T25" fmla="*/ 56 h 308"/>
                <a:gd name="T26" fmla="*/ 56 w 308"/>
                <a:gd name="T27" fmla="*/ 36 h 308"/>
                <a:gd name="T28" fmla="*/ 80 w 308"/>
                <a:gd name="T29" fmla="*/ 18 h 308"/>
                <a:gd name="T30" fmla="*/ 108 w 308"/>
                <a:gd name="T31" fmla="*/ 6 h 308"/>
                <a:gd name="T32" fmla="*/ 138 w 308"/>
                <a:gd name="T33" fmla="*/ 0 h 308"/>
                <a:gd name="T34" fmla="*/ 154 w 308"/>
                <a:gd name="T35" fmla="*/ 0 h 308"/>
                <a:gd name="T36" fmla="*/ 184 w 308"/>
                <a:gd name="T37" fmla="*/ 4 h 308"/>
                <a:gd name="T38" fmla="*/ 214 w 308"/>
                <a:gd name="T39" fmla="*/ 12 h 308"/>
                <a:gd name="T40" fmla="*/ 240 w 308"/>
                <a:gd name="T41" fmla="*/ 26 h 308"/>
                <a:gd name="T42" fmla="*/ 262 w 308"/>
                <a:gd name="T43" fmla="*/ 46 h 308"/>
                <a:gd name="T44" fmla="*/ 280 w 308"/>
                <a:gd name="T45" fmla="*/ 68 h 308"/>
                <a:gd name="T46" fmla="*/ 294 w 308"/>
                <a:gd name="T47" fmla="*/ 94 h 308"/>
                <a:gd name="T48" fmla="*/ 304 w 308"/>
                <a:gd name="T49" fmla="*/ 122 h 308"/>
                <a:gd name="T50" fmla="*/ 308 w 308"/>
                <a:gd name="T51" fmla="*/ 154 h 308"/>
                <a:gd name="T52" fmla="*/ 306 w 308"/>
                <a:gd name="T53" fmla="*/ 170 h 308"/>
                <a:gd name="T54" fmla="*/ 300 w 308"/>
                <a:gd name="T55" fmla="*/ 200 h 308"/>
                <a:gd name="T56" fmla="*/ 288 w 308"/>
                <a:gd name="T57" fmla="*/ 226 h 308"/>
                <a:gd name="T58" fmla="*/ 272 w 308"/>
                <a:gd name="T59" fmla="*/ 252 h 308"/>
                <a:gd name="T60" fmla="*/ 252 w 308"/>
                <a:gd name="T61" fmla="*/ 272 h 308"/>
                <a:gd name="T62" fmla="*/ 226 w 308"/>
                <a:gd name="T63" fmla="*/ 288 h 308"/>
                <a:gd name="T64" fmla="*/ 200 w 308"/>
                <a:gd name="T65" fmla="*/ 300 h 308"/>
                <a:gd name="T66" fmla="*/ 170 w 308"/>
                <a:gd name="T67" fmla="*/ 306 h 308"/>
                <a:gd name="T68" fmla="*/ 154 w 308"/>
                <a:gd name="T69" fmla="*/ 308 h 308"/>
                <a:gd name="T70" fmla="*/ 154 w 308"/>
                <a:gd name="T71" fmla="*/ 104 h 308"/>
                <a:gd name="T72" fmla="*/ 134 w 308"/>
                <a:gd name="T73" fmla="*/ 108 h 308"/>
                <a:gd name="T74" fmla="*/ 120 w 308"/>
                <a:gd name="T75" fmla="*/ 120 h 308"/>
                <a:gd name="T76" fmla="*/ 108 w 308"/>
                <a:gd name="T77" fmla="*/ 134 h 308"/>
                <a:gd name="T78" fmla="*/ 104 w 308"/>
                <a:gd name="T79" fmla="*/ 154 h 308"/>
                <a:gd name="T80" fmla="*/ 106 w 308"/>
                <a:gd name="T81" fmla="*/ 164 h 308"/>
                <a:gd name="T82" fmla="*/ 114 w 308"/>
                <a:gd name="T83" fmla="*/ 180 h 308"/>
                <a:gd name="T84" fmla="*/ 126 w 308"/>
                <a:gd name="T85" fmla="*/ 194 h 308"/>
                <a:gd name="T86" fmla="*/ 144 w 308"/>
                <a:gd name="T87" fmla="*/ 202 h 308"/>
                <a:gd name="T88" fmla="*/ 154 w 308"/>
                <a:gd name="T89" fmla="*/ 202 h 308"/>
                <a:gd name="T90" fmla="*/ 172 w 308"/>
                <a:gd name="T91" fmla="*/ 198 h 308"/>
                <a:gd name="T92" fmla="*/ 188 w 308"/>
                <a:gd name="T93" fmla="*/ 188 h 308"/>
                <a:gd name="T94" fmla="*/ 198 w 308"/>
                <a:gd name="T95" fmla="*/ 172 h 308"/>
                <a:gd name="T96" fmla="*/ 202 w 308"/>
                <a:gd name="T97" fmla="*/ 154 h 308"/>
                <a:gd name="T98" fmla="*/ 202 w 308"/>
                <a:gd name="T99" fmla="*/ 144 h 308"/>
                <a:gd name="T100" fmla="*/ 194 w 308"/>
                <a:gd name="T101" fmla="*/ 126 h 308"/>
                <a:gd name="T102" fmla="*/ 180 w 308"/>
                <a:gd name="T103" fmla="*/ 114 h 308"/>
                <a:gd name="T104" fmla="*/ 164 w 308"/>
                <a:gd name="T105" fmla="*/ 106 h 308"/>
                <a:gd name="T106" fmla="*/ 154 w 308"/>
                <a:gd name="T107" fmla="*/ 1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8">
                  <a:moveTo>
                    <a:pt x="154" y="308"/>
                  </a:moveTo>
                  <a:lnTo>
                    <a:pt x="154" y="308"/>
                  </a:lnTo>
                  <a:lnTo>
                    <a:pt x="138" y="306"/>
                  </a:lnTo>
                  <a:lnTo>
                    <a:pt x="122" y="304"/>
                  </a:lnTo>
                  <a:lnTo>
                    <a:pt x="108" y="300"/>
                  </a:lnTo>
                  <a:lnTo>
                    <a:pt x="94" y="296"/>
                  </a:lnTo>
                  <a:lnTo>
                    <a:pt x="80" y="288"/>
                  </a:lnTo>
                  <a:lnTo>
                    <a:pt x="68" y="282"/>
                  </a:lnTo>
                  <a:lnTo>
                    <a:pt x="56" y="272"/>
                  </a:lnTo>
                  <a:lnTo>
                    <a:pt x="44" y="262"/>
                  </a:lnTo>
                  <a:lnTo>
                    <a:pt x="34" y="252"/>
                  </a:lnTo>
                  <a:lnTo>
                    <a:pt x="26" y="240"/>
                  </a:lnTo>
                  <a:lnTo>
                    <a:pt x="18" y="226"/>
                  </a:lnTo>
                  <a:lnTo>
                    <a:pt x="12" y="214"/>
                  </a:lnTo>
                  <a:lnTo>
                    <a:pt x="6" y="200"/>
                  </a:lnTo>
                  <a:lnTo>
                    <a:pt x="2" y="184"/>
                  </a:lnTo>
                  <a:lnTo>
                    <a:pt x="0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4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4" y="4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6" y="18"/>
                  </a:lnTo>
                  <a:lnTo>
                    <a:pt x="240" y="26"/>
                  </a:lnTo>
                  <a:lnTo>
                    <a:pt x="252" y="36"/>
                  </a:lnTo>
                  <a:lnTo>
                    <a:pt x="262" y="46"/>
                  </a:lnTo>
                  <a:lnTo>
                    <a:pt x="272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300" y="108"/>
                  </a:lnTo>
                  <a:lnTo>
                    <a:pt x="304" y="122"/>
                  </a:lnTo>
                  <a:lnTo>
                    <a:pt x="306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6" y="170"/>
                  </a:lnTo>
                  <a:lnTo>
                    <a:pt x="304" y="184"/>
                  </a:lnTo>
                  <a:lnTo>
                    <a:pt x="300" y="200"/>
                  </a:lnTo>
                  <a:lnTo>
                    <a:pt x="294" y="214"/>
                  </a:lnTo>
                  <a:lnTo>
                    <a:pt x="288" y="226"/>
                  </a:lnTo>
                  <a:lnTo>
                    <a:pt x="280" y="240"/>
                  </a:lnTo>
                  <a:lnTo>
                    <a:pt x="272" y="252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2"/>
                  </a:lnTo>
                  <a:lnTo>
                    <a:pt x="226" y="288"/>
                  </a:lnTo>
                  <a:lnTo>
                    <a:pt x="214" y="296"/>
                  </a:lnTo>
                  <a:lnTo>
                    <a:pt x="200" y="300"/>
                  </a:lnTo>
                  <a:lnTo>
                    <a:pt x="184" y="304"/>
                  </a:lnTo>
                  <a:lnTo>
                    <a:pt x="170" y="306"/>
                  </a:lnTo>
                  <a:lnTo>
                    <a:pt x="154" y="308"/>
                  </a:lnTo>
                  <a:lnTo>
                    <a:pt x="154" y="308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4" y="108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6" y="194"/>
                  </a:lnTo>
                  <a:lnTo>
                    <a:pt x="134" y="198"/>
                  </a:lnTo>
                  <a:lnTo>
                    <a:pt x="144" y="202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2"/>
                  </a:lnTo>
                  <a:lnTo>
                    <a:pt x="172" y="198"/>
                  </a:lnTo>
                  <a:lnTo>
                    <a:pt x="180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198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198" y="134"/>
                  </a:lnTo>
                  <a:lnTo>
                    <a:pt x="194" y="126"/>
                  </a:lnTo>
                  <a:lnTo>
                    <a:pt x="188" y="120"/>
                  </a:lnTo>
                  <a:lnTo>
                    <a:pt x="180" y="114"/>
                  </a:lnTo>
                  <a:lnTo>
                    <a:pt x="172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413104" y="2621197"/>
              <a:ext cx="1326042" cy="1326043"/>
              <a:chOff x="5413104" y="2598477"/>
              <a:chExt cx="1326042" cy="1326043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5642613" y="3166154"/>
                <a:ext cx="838193" cy="391237"/>
              </a:xfrm>
              <a:custGeom>
                <a:avLst/>
                <a:gdLst>
                  <a:gd name="T0" fmla="*/ 1228 w 1384"/>
                  <a:gd name="T1" fmla="*/ 646 h 646"/>
                  <a:gd name="T2" fmla="*/ 1198 w 1384"/>
                  <a:gd name="T3" fmla="*/ 636 h 646"/>
                  <a:gd name="T4" fmla="*/ 1178 w 1384"/>
                  <a:gd name="T5" fmla="*/ 614 h 646"/>
                  <a:gd name="T6" fmla="*/ 1174 w 1384"/>
                  <a:gd name="T7" fmla="*/ 106 h 646"/>
                  <a:gd name="T8" fmla="*/ 1118 w 1384"/>
                  <a:gd name="T9" fmla="*/ 594 h 646"/>
                  <a:gd name="T10" fmla="*/ 1108 w 1384"/>
                  <a:gd name="T11" fmla="*/ 622 h 646"/>
                  <a:gd name="T12" fmla="*/ 1086 w 1384"/>
                  <a:gd name="T13" fmla="*/ 642 h 646"/>
                  <a:gd name="T14" fmla="*/ 824 w 1384"/>
                  <a:gd name="T15" fmla="*/ 646 h 646"/>
                  <a:gd name="T16" fmla="*/ 804 w 1384"/>
                  <a:gd name="T17" fmla="*/ 642 h 646"/>
                  <a:gd name="T18" fmla="*/ 780 w 1384"/>
                  <a:gd name="T19" fmla="*/ 622 h 646"/>
                  <a:gd name="T20" fmla="*/ 772 w 1384"/>
                  <a:gd name="T21" fmla="*/ 594 h 646"/>
                  <a:gd name="T22" fmla="*/ 714 w 1384"/>
                  <a:gd name="T23" fmla="*/ 594 h 646"/>
                  <a:gd name="T24" fmla="*/ 710 w 1384"/>
                  <a:gd name="T25" fmla="*/ 614 h 646"/>
                  <a:gd name="T26" fmla="*/ 690 w 1384"/>
                  <a:gd name="T27" fmla="*/ 636 h 646"/>
                  <a:gd name="T28" fmla="*/ 662 w 1384"/>
                  <a:gd name="T29" fmla="*/ 646 h 646"/>
                  <a:gd name="T30" fmla="*/ 410 w 1384"/>
                  <a:gd name="T31" fmla="*/ 644 h 646"/>
                  <a:gd name="T32" fmla="*/ 384 w 1384"/>
                  <a:gd name="T33" fmla="*/ 630 h 646"/>
                  <a:gd name="T34" fmla="*/ 368 w 1384"/>
                  <a:gd name="T35" fmla="*/ 604 h 646"/>
                  <a:gd name="T36" fmla="*/ 310 w 1384"/>
                  <a:gd name="T37" fmla="*/ 322 h 646"/>
                  <a:gd name="T38" fmla="*/ 310 w 1384"/>
                  <a:gd name="T39" fmla="*/ 604 h 646"/>
                  <a:gd name="T40" fmla="*/ 296 w 1384"/>
                  <a:gd name="T41" fmla="*/ 630 h 646"/>
                  <a:gd name="T42" fmla="*/ 268 w 1384"/>
                  <a:gd name="T43" fmla="*/ 644 h 646"/>
                  <a:gd name="T44" fmla="*/ 52 w 1384"/>
                  <a:gd name="T45" fmla="*/ 646 h 646"/>
                  <a:gd name="T46" fmla="*/ 24 w 1384"/>
                  <a:gd name="T47" fmla="*/ 636 h 646"/>
                  <a:gd name="T48" fmla="*/ 4 w 1384"/>
                  <a:gd name="T49" fmla="*/ 614 h 646"/>
                  <a:gd name="T50" fmla="*/ 0 w 1384"/>
                  <a:gd name="T51" fmla="*/ 594 h 646"/>
                  <a:gd name="T52" fmla="*/ 10 w 1384"/>
                  <a:gd name="T53" fmla="*/ 564 h 646"/>
                  <a:gd name="T54" fmla="*/ 32 w 1384"/>
                  <a:gd name="T55" fmla="*/ 544 h 646"/>
                  <a:gd name="T56" fmla="*/ 206 w 1384"/>
                  <a:gd name="T57" fmla="*/ 540 h 646"/>
                  <a:gd name="T58" fmla="*/ 208 w 1384"/>
                  <a:gd name="T59" fmla="*/ 278 h 646"/>
                  <a:gd name="T60" fmla="*/ 228 w 1384"/>
                  <a:gd name="T61" fmla="*/ 240 h 646"/>
                  <a:gd name="T62" fmla="*/ 266 w 1384"/>
                  <a:gd name="T63" fmla="*/ 218 h 646"/>
                  <a:gd name="T64" fmla="*/ 398 w 1384"/>
                  <a:gd name="T65" fmla="*/ 218 h 646"/>
                  <a:gd name="T66" fmla="*/ 440 w 1384"/>
                  <a:gd name="T67" fmla="*/ 230 h 646"/>
                  <a:gd name="T68" fmla="*/ 466 w 1384"/>
                  <a:gd name="T69" fmla="*/ 264 h 646"/>
                  <a:gd name="T70" fmla="*/ 472 w 1384"/>
                  <a:gd name="T71" fmla="*/ 540 h 646"/>
                  <a:gd name="T72" fmla="*/ 608 w 1384"/>
                  <a:gd name="T73" fmla="*/ 152 h 646"/>
                  <a:gd name="T74" fmla="*/ 622 w 1384"/>
                  <a:gd name="T75" fmla="*/ 110 h 646"/>
                  <a:gd name="T76" fmla="*/ 654 w 1384"/>
                  <a:gd name="T77" fmla="*/ 82 h 646"/>
                  <a:gd name="T78" fmla="*/ 800 w 1384"/>
                  <a:gd name="T79" fmla="*/ 76 h 646"/>
                  <a:gd name="T80" fmla="*/ 830 w 1384"/>
                  <a:gd name="T81" fmla="*/ 82 h 646"/>
                  <a:gd name="T82" fmla="*/ 864 w 1384"/>
                  <a:gd name="T83" fmla="*/ 110 h 646"/>
                  <a:gd name="T84" fmla="*/ 876 w 1384"/>
                  <a:gd name="T85" fmla="*/ 152 h 646"/>
                  <a:gd name="T86" fmla="*/ 1012 w 1384"/>
                  <a:gd name="T87" fmla="*/ 76 h 646"/>
                  <a:gd name="T88" fmla="*/ 1018 w 1384"/>
                  <a:gd name="T89" fmla="*/ 46 h 646"/>
                  <a:gd name="T90" fmla="*/ 1046 w 1384"/>
                  <a:gd name="T91" fmla="*/ 12 h 646"/>
                  <a:gd name="T92" fmla="*/ 1088 w 1384"/>
                  <a:gd name="T93" fmla="*/ 0 h 646"/>
                  <a:gd name="T94" fmla="*/ 1220 w 1384"/>
                  <a:gd name="T95" fmla="*/ 2 h 646"/>
                  <a:gd name="T96" fmla="*/ 1258 w 1384"/>
                  <a:gd name="T97" fmla="*/ 22 h 646"/>
                  <a:gd name="T98" fmla="*/ 1278 w 1384"/>
                  <a:gd name="T99" fmla="*/ 60 h 646"/>
                  <a:gd name="T100" fmla="*/ 1332 w 1384"/>
                  <a:gd name="T101" fmla="*/ 540 h 646"/>
                  <a:gd name="T102" fmla="*/ 1352 w 1384"/>
                  <a:gd name="T103" fmla="*/ 544 h 646"/>
                  <a:gd name="T104" fmla="*/ 1376 w 1384"/>
                  <a:gd name="T105" fmla="*/ 564 h 646"/>
                  <a:gd name="T106" fmla="*/ 1384 w 1384"/>
                  <a:gd name="T107" fmla="*/ 594 h 646"/>
                  <a:gd name="T108" fmla="*/ 1380 w 1384"/>
                  <a:gd name="T109" fmla="*/ 614 h 646"/>
                  <a:gd name="T110" fmla="*/ 1362 w 1384"/>
                  <a:gd name="T111" fmla="*/ 636 h 646"/>
                  <a:gd name="T112" fmla="*/ 1332 w 1384"/>
                  <a:gd name="T113" fmla="*/ 646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84" h="646">
                    <a:moveTo>
                      <a:pt x="1332" y="646"/>
                    </a:moveTo>
                    <a:lnTo>
                      <a:pt x="1228" y="646"/>
                    </a:lnTo>
                    <a:lnTo>
                      <a:pt x="1228" y="646"/>
                    </a:lnTo>
                    <a:lnTo>
                      <a:pt x="1216" y="644"/>
                    </a:lnTo>
                    <a:lnTo>
                      <a:pt x="1206" y="642"/>
                    </a:lnTo>
                    <a:lnTo>
                      <a:pt x="1198" y="636"/>
                    </a:lnTo>
                    <a:lnTo>
                      <a:pt x="1190" y="630"/>
                    </a:lnTo>
                    <a:lnTo>
                      <a:pt x="1184" y="622"/>
                    </a:lnTo>
                    <a:lnTo>
                      <a:pt x="1178" y="614"/>
                    </a:lnTo>
                    <a:lnTo>
                      <a:pt x="1176" y="604"/>
                    </a:lnTo>
                    <a:lnTo>
                      <a:pt x="1174" y="594"/>
                    </a:lnTo>
                    <a:lnTo>
                      <a:pt x="1174" y="106"/>
                    </a:lnTo>
                    <a:lnTo>
                      <a:pt x="1118" y="106"/>
                    </a:lnTo>
                    <a:lnTo>
                      <a:pt x="1118" y="594"/>
                    </a:lnTo>
                    <a:lnTo>
                      <a:pt x="1118" y="594"/>
                    </a:lnTo>
                    <a:lnTo>
                      <a:pt x="1116" y="604"/>
                    </a:lnTo>
                    <a:lnTo>
                      <a:pt x="1114" y="614"/>
                    </a:lnTo>
                    <a:lnTo>
                      <a:pt x="1108" y="622"/>
                    </a:lnTo>
                    <a:lnTo>
                      <a:pt x="1102" y="630"/>
                    </a:lnTo>
                    <a:lnTo>
                      <a:pt x="1094" y="636"/>
                    </a:lnTo>
                    <a:lnTo>
                      <a:pt x="1086" y="642"/>
                    </a:lnTo>
                    <a:lnTo>
                      <a:pt x="1076" y="644"/>
                    </a:lnTo>
                    <a:lnTo>
                      <a:pt x="1064" y="646"/>
                    </a:lnTo>
                    <a:lnTo>
                      <a:pt x="824" y="646"/>
                    </a:lnTo>
                    <a:lnTo>
                      <a:pt x="824" y="646"/>
                    </a:lnTo>
                    <a:lnTo>
                      <a:pt x="814" y="644"/>
                    </a:lnTo>
                    <a:lnTo>
                      <a:pt x="804" y="642"/>
                    </a:lnTo>
                    <a:lnTo>
                      <a:pt x="794" y="636"/>
                    </a:lnTo>
                    <a:lnTo>
                      <a:pt x="786" y="630"/>
                    </a:lnTo>
                    <a:lnTo>
                      <a:pt x="780" y="622"/>
                    </a:lnTo>
                    <a:lnTo>
                      <a:pt x="776" y="614"/>
                    </a:lnTo>
                    <a:lnTo>
                      <a:pt x="772" y="604"/>
                    </a:lnTo>
                    <a:lnTo>
                      <a:pt x="772" y="594"/>
                    </a:lnTo>
                    <a:lnTo>
                      <a:pt x="772" y="182"/>
                    </a:lnTo>
                    <a:lnTo>
                      <a:pt x="714" y="182"/>
                    </a:lnTo>
                    <a:lnTo>
                      <a:pt x="714" y="594"/>
                    </a:lnTo>
                    <a:lnTo>
                      <a:pt x="714" y="594"/>
                    </a:lnTo>
                    <a:lnTo>
                      <a:pt x="712" y="604"/>
                    </a:lnTo>
                    <a:lnTo>
                      <a:pt x="710" y="614"/>
                    </a:lnTo>
                    <a:lnTo>
                      <a:pt x="706" y="622"/>
                    </a:lnTo>
                    <a:lnTo>
                      <a:pt x="698" y="630"/>
                    </a:lnTo>
                    <a:lnTo>
                      <a:pt x="690" y="636"/>
                    </a:lnTo>
                    <a:lnTo>
                      <a:pt x="682" y="642"/>
                    </a:lnTo>
                    <a:lnTo>
                      <a:pt x="672" y="644"/>
                    </a:lnTo>
                    <a:lnTo>
                      <a:pt x="662" y="646"/>
                    </a:lnTo>
                    <a:lnTo>
                      <a:pt x="420" y="646"/>
                    </a:lnTo>
                    <a:lnTo>
                      <a:pt x="420" y="646"/>
                    </a:lnTo>
                    <a:lnTo>
                      <a:pt x="410" y="644"/>
                    </a:lnTo>
                    <a:lnTo>
                      <a:pt x="400" y="642"/>
                    </a:lnTo>
                    <a:lnTo>
                      <a:pt x="390" y="636"/>
                    </a:lnTo>
                    <a:lnTo>
                      <a:pt x="384" y="630"/>
                    </a:lnTo>
                    <a:lnTo>
                      <a:pt x="376" y="622"/>
                    </a:lnTo>
                    <a:lnTo>
                      <a:pt x="372" y="614"/>
                    </a:lnTo>
                    <a:lnTo>
                      <a:pt x="368" y="604"/>
                    </a:lnTo>
                    <a:lnTo>
                      <a:pt x="368" y="594"/>
                    </a:lnTo>
                    <a:lnTo>
                      <a:pt x="368" y="322"/>
                    </a:lnTo>
                    <a:lnTo>
                      <a:pt x="310" y="322"/>
                    </a:lnTo>
                    <a:lnTo>
                      <a:pt x="310" y="594"/>
                    </a:lnTo>
                    <a:lnTo>
                      <a:pt x="310" y="594"/>
                    </a:lnTo>
                    <a:lnTo>
                      <a:pt x="310" y="604"/>
                    </a:lnTo>
                    <a:lnTo>
                      <a:pt x="306" y="614"/>
                    </a:lnTo>
                    <a:lnTo>
                      <a:pt x="302" y="622"/>
                    </a:lnTo>
                    <a:lnTo>
                      <a:pt x="296" y="630"/>
                    </a:lnTo>
                    <a:lnTo>
                      <a:pt x="288" y="636"/>
                    </a:lnTo>
                    <a:lnTo>
                      <a:pt x="278" y="642"/>
                    </a:lnTo>
                    <a:lnTo>
                      <a:pt x="268" y="644"/>
                    </a:lnTo>
                    <a:lnTo>
                      <a:pt x="258" y="646"/>
                    </a:lnTo>
                    <a:lnTo>
                      <a:pt x="52" y="646"/>
                    </a:lnTo>
                    <a:lnTo>
                      <a:pt x="52" y="646"/>
                    </a:lnTo>
                    <a:lnTo>
                      <a:pt x="42" y="644"/>
                    </a:lnTo>
                    <a:lnTo>
                      <a:pt x="32" y="642"/>
                    </a:lnTo>
                    <a:lnTo>
                      <a:pt x="24" y="636"/>
                    </a:lnTo>
                    <a:lnTo>
                      <a:pt x="16" y="630"/>
                    </a:lnTo>
                    <a:lnTo>
                      <a:pt x="10" y="622"/>
                    </a:lnTo>
                    <a:lnTo>
                      <a:pt x="4" y="614"/>
                    </a:lnTo>
                    <a:lnTo>
                      <a:pt x="2" y="604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2" y="582"/>
                    </a:lnTo>
                    <a:lnTo>
                      <a:pt x="4" y="572"/>
                    </a:lnTo>
                    <a:lnTo>
                      <a:pt x="10" y="564"/>
                    </a:lnTo>
                    <a:lnTo>
                      <a:pt x="16" y="556"/>
                    </a:lnTo>
                    <a:lnTo>
                      <a:pt x="24" y="550"/>
                    </a:lnTo>
                    <a:lnTo>
                      <a:pt x="32" y="544"/>
                    </a:lnTo>
                    <a:lnTo>
                      <a:pt x="42" y="542"/>
                    </a:lnTo>
                    <a:lnTo>
                      <a:pt x="52" y="540"/>
                    </a:lnTo>
                    <a:lnTo>
                      <a:pt x="206" y="540"/>
                    </a:lnTo>
                    <a:lnTo>
                      <a:pt x="206" y="292"/>
                    </a:lnTo>
                    <a:lnTo>
                      <a:pt x="206" y="292"/>
                    </a:lnTo>
                    <a:lnTo>
                      <a:pt x="208" y="278"/>
                    </a:lnTo>
                    <a:lnTo>
                      <a:pt x="212" y="264"/>
                    </a:lnTo>
                    <a:lnTo>
                      <a:pt x="218" y="250"/>
                    </a:lnTo>
                    <a:lnTo>
                      <a:pt x="228" y="240"/>
                    </a:lnTo>
                    <a:lnTo>
                      <a:pt x="238" y="230"/>
                    </a:lnTo>
                    <a:lnTo>
                      <a:pt x="252" y="224"/>
                    </a:lnTo>
                    <a:lnTo>
                      <a:pt x="266" y="218"/>
                    </a:lnTo>
                    <a:lnTo>
                      <a:pt x="280" y="218"/>
                    </a:lnTo>
                    <a:lnTo>
                      <a:pt x="398" y="218"/>
                    </a:lnTo>
                    <a:lnTo>
                      <a:pt x="398" y="218"/>
                    </a:lnTo>
                    <a:lnTo>
                      <a:pt x="412" y="218"/>
                    </a:lnTo>
                    <a:lnTo>
                      <a:pt x="426" y="224"/>
                    </a:lnTo>
                    <a:lnTo>
                      <a:pt x="440" y="230"/>
                    </a:lnTo>
                    <a:lnTo>
                      <a:pt x="450" y="240"/>
                    </a:lnTo>
                    <a:lnTo>
                      <a:pt x="460" y="250"/>
                    </a:lnTo>
                    <a:lnTo>
                      <a:pt x="466" y="264"/>
                    </a:lnTo>
                    <a:lnTo>
                      <a:pt x="472" y="278"/>
                    </a:lnTo>
                    <a:lnTo>
                      <a:pt x="472" y="292"/>
                    </a:lnTo>
                    <a:lnTo>
                      <a:pt x="472" y="540"/>
                    </a:lnTo>
                    <a:lnTo>
                      <a:pt x="608" y="540"/>
                    </a:lnTo>
                    <a:lnTo>
                      <a:pt x="608" y="152"/>
                    </a:lnTo>
                    <a:lnTo>
                      <a:pt x="608" y="152"/>
                    </a:lnTo>
                    <a:lnTo>
                      <a:pt x="610" y="136"/>
                    </a:lnTo>
                    <a:lnTo>
                      <a:pt x="614" y="122"/>
                    </a:lnTo>
                    <a:lnTo>
                      <a:pt x="622" y="110"/>
                    </a:lnTo>
                    <a:lnTo>
                      <a:pt x="632" y="98"/>
                    </a:lnTo>
                    <a:lnTo>
                      <a:pt x="642" y="90"/>
                    </a:lnTo>
                    <a:lnTo>
                      <a:pt x="654" y="82"/>
                    </a:lnTo>
                    <a:lnTo>
                      <a:pt x="668" y="78"/>
                    </a:lnTo>
                    <a:lnTo>
                      <a:pt x="684" y="76"/>
                    </a:lnTo>
                    <a:lnTo>
                      <a:pt x="800" y="76"/>
                    </a:lnTo>
                    <a:lnTo>
                      <a:pt x="800" y="76"/>
                    </a:lnTo>
                    <a:lnTo>
                      <a:pt x="816" y="78"/>
                    </a:lnTo>
                    <a:lnTo>
                      <a:pt x="830" y="82"/>
                    </a:lnTo>
                    <a:lnTo>
                      <a:pt x="842" y="90"/>
                    </a:lnTo>
                    <a:lnTo>
                      <a:pt x="854" y="98"/>
                    </a:lnTo>
                    <a:lnTo>
                      <a:pt x="864" y="110"/>
                    </a:lnTo>
                    <a:lnTo>
                      <a:pt x="870" y="122"/>
                    </a:lnTo>
                    <a:lnTo>
                      <a:pt x="874" y="136"/>
                    </a:lnTo>
                    <a:lnTo>
                      <a:pt x="876" y="152"/>
                    </a:lnTo>
                    <a:lnTo>
                      <a:pt x="876" y="540"/>
                    </a:lnTo>
                    <a:lnTo>
                      <a:pt x="1012" y="540"/>
                    </a:lnTo>
                    <a:lnTo>
                      <a:pt x="1012" y="76"/>
                    </a:lnTo>
                    <a:lnTo>
                      <a:pt x="1012" y="76"/>
                    </a:lnTo>
                    <a:lnTo>
                      <a:pt x="1014" y="60"/>
                    </a:lnTo>
                    <a:lnTo>
                      <a:pt x="1018" y="46"/>
                    </a:lnTo>
                    <a:lnTo>
                      <a:pt x="1026" y="34"/>
                    </a:lnTo>
                    <a:lnTo>
                      <a:pt x="1034" y="22"/>
                    </a:lnTo>
                    <a:lnTo>
                      <a:pt x="1046" y="12"/>
                    </a:lnTo>
                    <a:lnTo>
                      <a:pt x="1058" y="6"/>
                    </a:lnTo>
                    <a:lnTo>
                      <a:pt x="1072" y="2"/>
                    </a:lnTo>
                    <a:lnTo>
                      <a:pt x="1088" y="0"/>
                    </a:lnTo>
                    <a:lnTo>
                      <a:pt x="1204" y="0"/>
                    </a:lnTo>
                    <a:lnTo>
                      <a:pt x="1204" y="0"/>
                    </a:lnTo>
                    <a:lnTo>
                      <a:pt x="1220" y="2"/>
                    </a:lnTo>
                    <a:lnTo>
                      <a:pt x="1234" y="6"/>
                    </a:lnTo>
                    <a:lnTo>
                      <a:pt x="1246" y="12"/>
                    </a:lnTo>
                    <a:lnTo>
                      <a:pt x="1258" y="22"/>
                    </a:lnTo>
                    <a:lnTo>
                      <a:pt x="1266" y="34"/>
                    </a:lnTo>
                    <a:lnTo>
                      <a:pt x="1274" y="46"/>
                    </a:lnTo>
                    <a:lnTo>
                      <a:pt x="1278" y="60"/>
                    </a:lnTo>
                    <a:lnTo>
                      <a:pt x="1280" y="76"/>
                    </a:lnTo>
                    <a:lnTo>
                      <a:pt x="1280" y="540"/>
                    </a:lnTo>
                    <a:lnTo>
                      <a:pt x="1332" y="540"/>
                    </a:lnTo>
                    <a:lnTo>
                      <a:pt x="1332" y="540"/>
                    </a:lnTo>
                    <a:lnTo>
                      <a:pt x="1342" y="542"/>
                    </a:lnTo>
                    <a:lnTo>
                      <a:pt x="1352" y="544"/>
                    </a:lnTo>
                    <a:lnTo>
                      <a:pt x="1362" y="550"/>
                    </a:lnTo>
                    <a:lnTo>
                      <a:pt x="1370" y="556"/>
                    </a:lnTo>
                    <a:lnTo>
                      <a:pt x="1376" y="564"/>
                    </a:lnTo>
                    <a:lnTo>
                      <a:pt x="1380" y="572"/>
                    </a:lnTo>
                    <a:lnTo>
                      <a:pt x="1384" y="582"/>
                    </a:lnTo>
                    <a:lnTo>
                      <a:pt x="1384" y="594"/>
                    </a:lnTo>
                    <a:lnTo>
                      <a:pt x="1384" y="594"/>
                    </a:lnTo>
                    <a:lnTo>
                      <a:pt x="1384" y="604"/>
                    </a:lnTo>
                    <a:lnTo>
                      <a:pt x="1380" y="614"/>
                    </a:lnTo>
                    <a:lnTo>
                      <a:pt x="1376" y="622"/>
                    </a:lnTo>
                    <a:lnTo>
                      <a:pt x="1370" y="630"/>
                    </a:lnTo>
                    <a:lnTo>
                      <a:pt x="1362" y="636"/>
                    </a:lnTo>
                    <a:lnTo>
                      <a:pt x="1352" y="642"/>
                    </a:lnTo>
                    <a:lnTo>
                      <a:pt x="1342" y="644"/>
                    </a:lnTo>
                    <a:lnTo>
                      <a:pt x="1332" y="646"/>
                    </a:lnTo>
                    <a:lnTo>
                      <a:pt x="1332" y="64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Freeform 6"/>
              <p:cNvSpPr>
                <a:spLocks noEditPoints="1"/>
              </p:cNvSpPr>
              <p:nvPr/>
            </p:nvSpPr>
            <p:spPr bwMode="auto">
              <a:xfrm>
                <a:off x="5757683" y="2925113"/>
                <a:ext cx="184112" cy="184112"/>
              </a:xfrm>
              <a:custGeom>
                <a:avLst/>
                <a:gdLst>
                  <a:gd name="T0" fmla="*/ 152 w 304"/>
                  <a:gd name="T1" fmla="*/ 304 h 304"/>
                  <a:gd name="T2" fmla="*/ 122 w 304"/>
                  <a:gd name="T3" fmla="*/ 302 h 304"/>
                  <a:gd name="T4" fmla="*/ 92 w 304"/>
                  <a:gd name="T5" fmla="*/ 292 h 304"/>
                  <a:gd name="T6" fmla="*/ 66 w 304"/>
                  <a:gd name="T7" fmla="*/ 278 h 304"/>
                  <a:gd name="T8" fmla="*/ 44 w 304"/>
                  <a:gd name="T9" fmla="*/ 260 h 304"/>
                  <a:gd name="T10" fmla="*/ 26 w 304"/>
                  <a:gd name="T11" fmla="*/ 238 h 304"/>
                  <a:gd name="T12" fmla="*/ 12 w 304"/>
                  <a:gd name="T13" fmla="*/ 212 h 304"/>
                  <a:gd name="T14" fmla="*/ 2 w 304"/>
                  <a:gd name="T15" fmla="*/ 182 h 304"/>
                  <a:gd name="T16" fmla="*/ 0 w 304"/>
                  <a:gd name="T17" fmla="*/ 152 h 304"/>
                  <a:gd name="T18" fmla="*/ 0 w 304"/>
                  <a:gd name="T19" fmla="*/ 136 h 304"/>
                  <a:gd name="T20" fmla="*/ 6 w 304"/>
                  <a:gd name="T21" fmla="*/ 106 h 304"/>
                  <a:gd name="T22" fmla="*/ 18 w 304"/>
                  <a:gd name="T23" fmla="*/ 80 h 304"/>
                  <a:gd name="T24" fmla="*/ 34 w 304"/>
                  <a:gd name="T25" fmla="*/ 56 h 304"/>
                  <a:gd name="T26" fmla="*/ 56 w 304"/>
                  <a:gd name="T27" fmla="*/ 34 h 304"/>
                  <a:gd name="T28" fmla="*/ 80 w 304"/>
                  <a:gd name="T29" fmla="*/ 18 h 304"/>
                  <a:gd name="T30" fmla="*/ 106 w 304"/>
                  <a:gd name="T31" fmla="*/ 6 h 304"/>
                  <a:gd name="T32" fmla="*/ 136 w 304"/>
                  <a:gd name="T33" fmla="*/ 0 h 304"/>
                  <a:gd name="T34" fmla="*/ 152 w 304"/>
                  <a:gd name="T35" fmla="*/ 0 h 304"/>
                  <a:gd name="T36" fmla="*/ 182 w 304"/>
                  <a:gd name="T37" fmla="*/ 2 h 304"/>
                  <a:gd name="T38" fmla="*/ 212 w 304"/>
                  <a:gd name="T39" fmla="*/ 12 h 304"/>
                  <a:gd name="T40" fmla="*/ 238 w 304"/>
                  <a:gd name="T41" fmla="*/ 26 h 304"/>
                  <a:gd name="T42" fmla="*/ 260 w 304"/>
                  <a:gd name="T43" fmla="*/ 44 h 304"/>
                  <a:gd name="T44" fmla="*/ 278 w 304"/>
                  <a:gd name="T45" fmla="*/ 66 h 304"/>
                  <a:gd name="T46" fmla="*/ 292 w 304"/>
                  <a:gd name="T47" fmla="*/ 92 h 304"/>
                  <a:gd name="T48" fmla="*/ 302 w 304"/>
                  <a:gd name="T49" fmla="*/ 122 h 304"/>
                  <a:gd name="T50" fmla="*/ 304 w 304"/>
                  <a:gd name="T51" fmla="*/ 152 h 304"/>
                  <a:gd name="T52" fmla="*/ 304 w 304"/>
                  <a:gd name="T53" fmla="*/ 168 h 304"/>
                  <a:gd name="T54" fmla="*/ 298 w 304"/>
                  <a:gd name="T55" fmla="*/ 198 h 304"/>
                  <a:gd name="T56" fmla="*/ 286 w 304"/>
                  <a:gd name="T57" fmla="*/ 224 h 304"/>
                  <a:gd name="T58" fmla="*/ 270 w 304"/>
                  <a:gd name="T59" fmla="*/ 250 h 304"/>
                  <a:gd name="T60" fmla="*/ 250 w 304"/>
                  <a:gd name="T61" fmla="*/ 270 h 304"/>
                  <a:gd name="T62" fmla="*/ 224 w 304"/>
                  <a:gd name="T63" fmla="*/ 286 h 304"/>
                  <a:gd name="T64" fmla="*/ 198 w 304"/>
                  <a:gd name="T65" fmla="*/ 298 h 304"/>
                  <a:gd name="T66" fmla="*/ 168 w 304"/>
                  <a:gd name="T67" fmla="*/ 304 h 304"/>
                  <a:gd name="T68" fmla="*/ 152 w 304"/>
                  <a:gd name="T69" fmla="*/ 304 h 304"/>
                  <a:gd name="T70" fmla="*/ 152 w 304"/>
                  <a:gd name="T71" fmla="*/ 104 h 304"/>
                  <a:gd name="T72" fmla="*/ 134 w 304"/>
                  <a:gd name="T73" fmla="*/ 108 h 304"/>
                  <a:gd name="T74" fmla="*/ 118 w 304"/>
                  <a:gd name="T75" fmla="*/ 118 h 304"/>
                  <a:gd name="T76" fmla="*/ 108 w 304"/>
                  <a:gd name="T77" fmla="*/ 134 h 304"/>
                  <a:gd name="T78" fmla="*/ 104 w 304"/>
                  <a:gd name="T79" fmla="*/ 152 h 304"/>
                  <a:gd name="T80" fmla="*/ 106 w 304"/>
                  <a:gd name="T81" fmla="*/ 162 h 304"/>
                  <a:gd name="T82" fmla="*/ 112 w 304"/>
                  <a:gd name="T83" fmla="*/ 178 h 304"/>
                  <a:gd name="T84" fmla="*/ 126 w 304"/>
                  <a:gd name="T85" fmla="*/ 192 h 304"/>
                  <a:gd name="T86" fmla="*/ 142 w 304"/>
                  <a:gd name="T87" fmla="*/ 198 h 304"/>
                  <a:gd name="T88" fmla="*/ 152 w 304"/>
                  <a:gd name="T89" fmla="*/ 200 h 304"/>
                  <a:gd name="T90" fmla="*/ 170 w 304"/>
                  <a:gd name="T91" fmla="*/ 196 h 304"/>
                  <a:gd name="T92" fmla="*/ 186 w 304"/>
                  <a:gd name="T93" fmla="*/ 186 h 304"/>
                  <a:gd name="T94" fmla="*/ 196 w 304"/>
                  <a:gd name="T95" fmla="*/ 170 h 304"/>
                  <a:gd name="T96" fmla="*/ 200 w 304"/>
                  <a:gd name="T97" fmla="*/ 152 h 304"/>
                  <a:gd name="T98" fmla="*/ 198 w 304"/>
                  <a:gd name="T99" fmla="*/ 142 h 304"/>
                  <a:gd name="T100" fmla="*/ 192 w 304"/>
                  <a:gd name="T101" fmla="*/ 126 h 304"/>
                  <a:gd name="T102" fmla="*/ 178 w 304"/>
                  <a:gd name="T103" fmla="*/ 112 h 304"/>
                  <a:gd name="T104" fmla="*/ 162 w 304"/>
                  <a:gd name="T105" fmla="*/ 106 h 304"/>
                  <a:gd name="T106" fmla="*/ 152 w 304"/>
                  <a:gd name="T107" fmla="*/ 1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4">
                    <a:moveTo>
                      <a:pt x="152" y="304"/>
                    </a:moveTo>
                    <a:lnTo>
                      <a:pt x="152" y="304"/>
                    </a:lnTo>
                    <a:lnTo>
                      <a:pt x="136" y="304"/>
                    </a:lnTo>
                    <a:lnTo>
                      <a:pt x="122" y="302"/>
                    </a:lnTo>
                    <a:lnTo>
                      <a:pt x="106" y="298"/>
                    </a:lnTo>
                    <a:lnTo>
                      <a:pt x="92" y="292"/>
                    </a:lnTo>
                    <a:lnTo>
                      <a:pt x="80" y="286"/>
                    </a:lnTo>
                    <a:lnTo>
                      <a:pt x="66" y="278"/>
                    </a:lnTo>
                    <a:lnTo>
                      <a:pt x="56" y="270"/>
                    </a:lnTo>
                    <a:lnTo>
                      <a:pt x="44" y="260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4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2"/>
                    </a:lnTo>
                    <a:lnTo>
                      <a:pt x="0" y="168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6" y="106"/>
                    </a:lnTo>
                    <a:lnTo>
                      <a:pt x="12" y="92"/>
                    </a:lnTo>
                    <a:lnTo>
                      <a:pt x="18" y="80"/>
                    </a:lnTo>
                    <a:lnTo>
                      <a:pt x="26" y="66"/>
                    </a:lnTo>
                    <a:lnTo>
                      <a:pt x="34" y="56"/>
                    </a:lnTo>
                    <a:lnTo>
                      <a:pt x="44" y="44"/>
                    </a:lnTo>
                    <a:lnTo>
                      <a:pt x="56" y="34"/>
                    </a:lnTo>
                    <a:lnTo>
                      <a:pt x="66" y="26"/>
                    </a:lnTo>
                    <a:lnTo>
                      <a:pt x="80" y="18"/>
                    </a:lnTo>
                    <a:lnTo>
                      <a:pt x="92" y="12"/>
                    </a:lnTo>
                    <a:lnTo>
                      <a:pt x="106" y="6"/>
                    </a:lnTo>
                    <a:lnTo>
                      <a:pt x="122" y="2"/>
                    </a:lnTo>
                    <a:lnTo>
                      <a:pt x="136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0"/>
                    </a:lnTo>
                    <a:lnTo>
                      <a:pt x="182" y="2"/>
                    </a:lnTo>
                    <a:lnTo>
                      <a:pt x="198" y="6"/>
                    </a:lnTo>
                    <a:lnTo>
                      <a:pt x="212" y="12"/>
                    </a:lnTo>
                    <a:lnTo>
                      <a:pt x="224" y="18"/>
                    </a:lnTo>
                    <a:lnTo>
                      <a:pt x="238" y="26"/>
                    </a:lnTo>
                    <a:lnTo>
                      <a:pt x="250" y="34"/>
                    </a:lnTo>
                    <a:lnTo>
                      <a:pt x="260" y="44"/>
                    </a:lnTo>
                    <a:lnTo>
                      <a:pt x="270" y="56"/>
                    </a:lnTo>
                    <a:lnTo>
                      <a:pt x="278" y="66"/>
                    </a:lnTo>
                    <a:lnTo>
                      <a:pt x="286" y="80"/>
                    </a:lnTo>
                    <a:lnTo>
                      <a:pt x="292" y="92"/>
                    </a:lnTo>
                    <a:lnTo>
                      <a:pt x="298" y="106"/>
                    </a:lnTo>
                    <a:lnTo>
                      <a:pt x="302" y="122"/>
                    </a:lnTo>
                    <a:lnTo>
                      <a:pt x="304" y="136"/>
                    </a:lnTo>
                    <a:lnTo>
                      <a:pt x="304" y="152"/>
                    </a:lnTo>
                    <a:lnTo>
                      <a:pt x="304" y="152"/>
                    </a:lnTo>
                    <a:lnTo>
                      <a:pt x="304" y="168"/>
                    </a:lnTo>
                    <a:lnTo>
                      <a:pt x="302" y="182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4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0"/>
                    </a:lnTo>
                    <a:lnTo>
                      <a:pt x="250" y="270"/>
                    </a:lnTo>
                    <a:lnTo>
                      <a:pt x="238" y="278"/>
                    </a:lnTo>
                    <a:lnTo>
                      <a:pt x="224" y="286"/>
                    </a:lnTo>
                    <a:lnTo>
                      <a:pt x="212" y="292"/>
                    </a:lnTo>
                    <a:lnTo>
                      <a:pt x="198" y="298"/>
                    </a:lnTo>
                    <a:lnTo>
                      <a:pt x="182" y="302"/>
                    </a:lnTo>
                    <a:lnTo>
                      <a:pt x="168" y="304"/>
                    </a:lnTo>
                    <a:lnTo>
                      <a:pt x="152" y="304"/>
                    </a:lnTo>
                    <a:lnTo>
                      <a:pt x="152" y="304"/>
                    </a:lnTo>
                    <a:close/>
                    <a:moveTo>
                      <a:pt x="152" y="104"/>
                    </a:moveTo>
                    <a:lnTo>
                      <a:pt x="152" y="104"/>
                    </a:lnTo>
                    <a:lnTo>
                      <a:pt x="142" y="106"/>
                    </a:lnTo>
                    <a:lnTo>
                      <a:pt x="134" y="108"/>
                    </a:lnTo>
                    <a:lnTo>
                      <a:pt x="126" y="112"/>
                    </a:lnTo>
                    <a:lnTo>
                      <a:pt x="118" y="118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2"/>
                    </a:lnTo>
                    <a:lnTo>
                      <a:pt x="104" y="152"/>
                    </a:lnTo>
                    <a:lnTo>
                      <a:pt x="104" y="152"/>
                    </a:lnTo>
                    <a:lnTo>
                      <a:pt x="106" y="162"/>
                    </a:lnTo>
                    <a:lnTo>
                      <a:pt x="108" y="170"/>
                    </a:lnTo>
                    <a:lnTo>
                      <a:pt x="112" y="178"/>
                    </a:lnTo>
                    <a:lnTo>
                      <a:pt x="118" y="186"/>
                    </a:lnTo>
                    <a:lnTo>
                      <a:pt x="126" y="192"/>
                    </a:lnTo>
                    <a:lnTo>
                      <a:pt x="134" y="196"/>
                    </a:lnTo>
                    <a:lnTo>
                      <a:pt x="142" y="198"/>
                    </a:lnTo>
                    <a:lnTo>
                      <a:pt x="152" y="200"/>
                    </a:lnTo>
                    <a:lnTo>
                      <a:pt x="152" y="200"/>
                    </a:lnTo>
                    <a:lnTo>
                      <a:pt x="162" y="198"/>
                    </a:lnTo>
                    <a:lnTo>
                      <a:pt x="170" y="196"/>
                    </a:lnTo>
                    <a:lnTo>
                      <a:pt x="178" y="192"/>
                    </a:lnTo>
                    <a:lnTo>
                      <a:pt x="186" y="186"/>
                    </a:lnTo>
                    <a:lnTo>
                      <a:pt x="192" y="178"/>
                    </a:lnTo>
                    <a:lnTo>
                      <a:pt x="196" y="170"/>
                    </a:lnTo>
                    <a:lnTo>
                      <a:pt x="198" y="162"/>
                    </a:lnTo>
                    <a:lnTo>
                      <a:pt x="200" y="152"/>
                    </a:lnTo>
                    <a:lnTo>
                      <a:pt x="200" y="152"/>
                    </a:lnTo>
                    <a:lnTo>
                      <a:pt x="198" y="142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18"/>
                    </a:lnTo>
                    <a:lnTo>
                      <a:pt x="178" y="112"/>
                    </a:lnTo>
                    <a:lnTo>
                      <a:pt x="170" y="108"/>
                    </a:lnTo>
                    <a:lnTo>
                      <a:pt x="162" y="106"/>
                    </a:lnTo>
                    <a:lnTo>
                      <a:pt x="152" y="104"/>
                    </a:lnTo>
                    <a:lnTo>
                      <a:pt x="152" y="104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7"/>
              <p:cNvSpPr>
                <a:spLocks noEditPoints="1"/>
              </p:cNvSpPr>
              <p:nvPr/>
            </p:nvSpPr>
            <p:spPr bwMode="auto">
              <a:xfrm>
                <a:off x="6002359" y="2994156"/>
                <a:ext cx="184112" cy="185323"/>
              </a:xfrm>
              <a:custGeom>
                <a:avLst/>
                <a:gdLst>
                  <a:gd name="T0" fmla="*/ 152 w 304"/>
                  <a:gd name="T1" fmla="*/ 306 h 306"/>
                  <a:gd name="T2" fmla="*/ 120 w 304"/>
                  <a:gd name="T3" fmla="*/ 302 h 306"/>
                  <a:gd name="T4" fmla="*/ 92 w 304"/>
                  <a:gd name="T5" fmla="*/ 294 h 306"/>
                  <a:gd name="T6" fmla="*/ 66 w 304"/>
                  <a:gd name="T7" fmla="*/ 280 h 306"/>
                  <a:gd name="T8" fmla="*/ 44 w 304"/>
                  <a:gd name="T9" fmla="*/ 262 h 306"/>
                  <a:gd name="T10" fmla="*/ 26 w 304"/>
                  <a:gd name="T11" fmla="*/ 238 h 306"/>
                  <a:gd name="T12" fmla="*/ 12 w 304"/>
                  <a:gd name="T13" fmla="*/ 212 h 306"/>
                  <a:gd name="T14" fmla="*/ 2 w 304"/>
                  <a:gd name="T15" fmla="*/ 184 h 306"/>
                  <a:gd name="T16" fmla="*/ 0 w 304"/>
                  <a:gd name="T17" fmla="*/ 154 h 306"/>
                  <a:gd name="T18" fmla="*/ 0 w 304"/>
                  <a:gd name="T19" fmla="*/ 138 h 306"/>
                  <a:gd name="T20" fmla="*/ 6 w 304"/>
                  <a:gd name="T21" fmla="*/ 108 h 306"/>
                  <a:gd name="T22" fmla="*/ 18 w 304"/>
                  <a:gd name="T23" fmla="*/ 80 h 306"/>
                  <a:gd name="T24" fmla="*/ 34 w 304"/>
                  <a:gd name="T25" fmla="*/ 56 h 306"/>
                  <a:gd name="T26" fmla="*/ 54 w 304"/>
                  <a:gd name="T27" fmla="*/ 36 h 306"/>
                  <a:gd name="T28" fmla="*/ 78 w 304"/>
                  <a:gd name="T29" fmla="*/ 20 h 306"/>
                  <a:gd name="T30" fmla="*/ 106 w 304"/>
                  <a:gd name="T31" fmla="*/ 8 h 306"/>
                  <a:gd name="T32" fmla="*/ 136 w 304"/>
                  <a:gd name="T33" fmla="*/ 2 h 306"/>
                  <a:gd name="T34" fmla="*/ 152 w 304"/>
                  <a:gd name="T35" fmla="*/ 0 h 306"/>
                  <a:gd name="T36" fmla="*/ 182 w 304"/>
                  <a:gd name="T37" fmla="*/ 4 h 306"/>
                  <a:gd name="T38" fmla="*/ 212 w 304"/>
                  <a:gd name="T39" fmla="*/ 12 h 306"/>
                  <a:gd name="T40" fmla="*/ 236 w 304"/>
                  <a:gd name="T41" fmla="*/ 26 h 306"/>
                  <a:gd name="T42" fmla="*/ 260 w 304"/>
                  <a:gd name="T43" fmla="*/ 46 h 306"/>
                  <a:gd name="T44" fmla="*/ 278 w 304"/>
                  <a:gd name="T45" fmla="*/ 68 h 306"/>
                  <a:gd name="T46" fmla="*/ 292 w 304"/>
                  <a:gd name="T47" fmla="*/ 94 h 306"/>
                  <a:gd name="T48" fmla="*/ 302 w 304"/>
                  <a:gd name="T49" fmla="*/ 122 h 306"/>
                  <a:gd name="T50" fmla="*/ 304 w 304"/>
                  <a:gd name="T51" fmla="*/ 154 h 306"/>
                  <a:gd name="T52" fmla="*/ 304 w 304"/>
                  <a:gd name="T53" fmla="*/ 168 h 306"/>
                  <a:gd name="T54" fmla="*/ 298 w 304"/>
                  <a:gd name="T55" fmla="*/ 198 h 306"/>
                  <a:gd name="T56" fmla="*/ 286 w 304"/>
                  <a:gd name="T57" fmla="*/ 226 h 306"/>
                  <a:gd name="T58" fmla="*/ 270 w 304"/>
                  <a:gd name="T59" fmla="*/ 250 h 306"/>
                  <a:gd name="T60" fmla="*/ 248 w 304"/>
                  <a:gd name="T61" fmla="*/ 272 h 306"/>
                  <a:gd name="T62" fmla="*/ 224 w 304"/>
                  <a:gd name="T63" fmla="*/ 288 h 306"/>
                  <a:gd name="T64" fmla="*/ 198 w 304"/>
                  <a:gd name="T65" fmla="*/ 300 h 306"/>
                  <a:gd name="T66" fmla="*/ 168 w 304"/>
                  <a:gd name="T67" fmla="*/ 306 h 306"/>
                  <a:gd name="T68" fmla="*/ 152 w 304"/>
                  <a:gd name="T69" fmla="*/ 306 h 306"/>
                  <a:gd name="T70" fmla="*/ 152 w 304"/>
                  <a:gd name="T71" fmla="*/ 106 h 306"/>
                  <a:gd name="T72" fmla="*/ 134 w 304"/>
                  <a:gd name="T73" fmla="*/ 110 h 306"/>
                  <a:gd name="T74" fmla="*/ 118 w 304"/>
                  <a:gd name="T75" fmla="*/ 120 h 306"/>
                  <a:gd name="T76" fmla="*/ 108 w 304"/>
                  <a:gd name="T77" fmla="*/ 134 h 306"/>
                  <a:gd name="T78" fmla="*/ 104 w 304"/>
                  <a:gd name="T79" fmla="*/ 154 h 306"/>
                  <a:gd name="T80" fmla="*/ 106 w 304"/>
                  <a:gd name="T81" fmla="*/ 164 h 306"/>
                  <a:gd name="T82" fmla="*/ 112 w 304"/>
                  <a:gd name="T83" fmla="*/ 180 h 306"/>
                  <a:gd name="T84" fmla="*/ 126 w 304"/>
                  <a:gd name="T85" fmla="*/ 192 h 306"/>
                  <a:gd name="T86" fmla="*/ 142 w 304"/>
                  <a:gd name="T87" fmla="*/ 200 h 306"/>
                  <a:gd name="T88" fmla="*/ 152 w 304"/>
                  <a:gd name="T89" fmla="*/ 202 h 306"/>
                  <a:gd name="T90" fmla="*/ 170 w 304"/>
                  <a:gd name="T91" fmla="*/ 198 h 306"/>
                  <a:gd name="T92" fmla="*/ 186 w 304"/>
                  <a:gd name="T93" fmla="*/ 188 h 306"/>
                  <a:gd name="T94" fmla="*/ 196 w 304"/>
                  <a:gd name="T95" fmla="*/ 172 h 306"/>
                  <a:gd name="T96" fmla="*/ 200 w 304"/>
                  <a:gd name="T97" fmla="*/ 154 h 306"/>
                  <a:gd name="T98" fmla="*/ 198 w 304"/>
                  <a:gd name="T99" fmla="*/ 144 h 306"/>
                  <a:gd name="T100" fmla="*/ 192 w 304"/>
                  <a:gd name="T101" fmla="*/ 126 h 306"/>
                  <a:gd name="T102" fmla="*/ 178 w 304"/>
                  <a:gd name="T103" fmla="*/ 114 h 306"/>
                  <a:gd name="T104" fmla="*/ 162 w 304"/>
                  <a:gd name="T105" fmla="*/ 106 h 306"/>
                  <a:gd name="T106" fmla="*/ 152 w 304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6">
                    <a:moveTo>
                      <a:pt x="152" y="306"/>
                    </a:moveTo>
                    <a:lnTo>
                      <a:pt x="152" y="306"/>
                    </a:lnTo>
                    <a:lnTo>
                      <a:pt x="136" y="306"/>
                    </a:lnTo>
                    <a:lnTo>
                      <a:pt x="120" y="302"/>
                    </a:lnTo>
                    <a:lnTo>
                      <a:pt x="106" y="300"/>
                    </a:lnTo>
                    <a:lnTo>
                      <a:pt x="92" y="294"/>
                    </a:lnTo>
                    <a:lnTo>
                      <a:pt x="78" y="288"/>
                    </a:lnTo>
                    <a:lnTo>
                      <a:pt x="66" y="280"/>
                    </a:lnTo>
                    <a:lnTo>
                      <a:pt x="54" y="272"/>
                    </a:lnTo>
                    <a:lnTo>
                      <a:pt x="44" y="262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4"/>
                    </a:lnTo>
                    <a:lnTo>
                      <a:pt x="0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2"/>
                    </a:lnTo>
                    <a:lnTo>
                      <a:pt x="6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4" y="56"/>
                    </a:lnTo>
                    <a:lnTo>
                      <a:pt x="44" y="46"/>
                    </a:lnTo>
                    <a:lnTo>
                      <a:pt x="54" y="36"/>
                    </a:lnTo>
                    <a:lnTo>
                      <a:pt x="66" y="26"/>
                    </a:lnTo>
                    <a:lnTo>
                      <a:pt x="78" y="20"/>
                    </a:lnTo>
                    <a:lnTo>
                      <a:pt x="92" y="12"/>
                    </a:lnTo>
                    <a:lnTo>
                      <a:pt x="106" y="8"/>
                    </a:lnTo>
                    <a:lnTo>
                      <a:pt x="120" y="4"/>
                    </a:lnTo>
                    <a:lnTo>
                      <a:pt x="136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2"/>
                    </a:lnTo>
                    <a:lnTo>
                      <a:pt x="182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4" y="20"/>
                    </a:lnTo>
                    <a:lnTo>
                      <a:pt x="236" y="26"/>
                    </a:lnTo>
                    <a:lnTo>
                      <a:pt x="248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78" y="68"/>
                    </a:lnTo>
                    <a:lnTo>
                      <a:pt x="286" y="80"/>
                    </a:lnTo>
                    <a:lnTo>
                      <a:pt x="292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4" y="154"/>
                    </a:lnTo>
                    <a:lnTo>
                      <a:pt x="304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6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48" y="272"/>
                    </a:lnTo>
                    <a:lnTo>
                      <a:pt x="236" y="280"/>
                    </a:lnTo>
                    <a:lnTo>
                      <a:pt x="224" y="288"/>
                    </a:lnTo>
                    <a:lnTo>
                      <a:pt x="212" y="294"/>
                    </a:lnTo>
                    <a:lnTo>
                      <a:pt x="198" y="300"/>
                    </a:lnTo>
                    <a:lnTo>
                      <a:pt x="182" y="302"/>
                    </a:lnTo>
                    <a:lnTo>
                      <a:pt x="168" y="306"/>
                    </a:lnTo>
                    <a:lnTo>
                      <a:pt x="152" y="306"/>
                    </a:lnTo>
                    <a:lnTo>
                      <a:pt x="152" y="306"/>
                    </a:lnTo>
                    <a:close/>
                    <a:moveTo>
                      <a:pt x="152" y="106"/>
                    </a:moveTo>
                    <a:lnTo>
                      <a:pt x="152" y="106"/>
                    </a:lnTo>
                    <a:lnTo>
                      <a:pt x="142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18" y="120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4"/>
                    </a:lnTo>
                    <a:lnTo>
                      <a:pt x="104" y="154"/>
                    </a:lnTo>
                    <a:lnTo>
                      <a:pt x="104" y="154"/>
                    </a:lnTo>
                    <a:lnTo>
                      <a:pt x="106" y="164"/>
                    </a:lnTo>
                    <a:lnTo>
                      <a:pt x="108" y="172"/>
                    </a:lnTo>
                    <a:lnTo>
                      <a:pt x="112" y="180"/>
                    </a:lnTo>
                    <a:lnTo>
                      <a:pt x="118" y="188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2" y="200"/>
                    </a:lnTo>
                    <a:lnTo>
                      <a:pt x="152" y="202"/>
                    </a:lnTo>
                    <a:lnTo>
                      <a:pt x="152" y="202"/>
                    </a:lnTo>
                    <a:lnTo>
                      <a:pt x="162" y="200"/>
                    </a:lnTo>
                    <a:lnTo>
                      <a:pt x="170" y="198"/>
                    </a:lnTo>
                    <a:lnTo>
                      <a:pt x="178" y="192"/>
                    </a:lnTo>
                    <a:lnTo>
                      <a:pt x="186" y="188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198" y="164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198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78" y="114"/>
                    </a:lnTo>
                    <a:lnTo>
                      <a:pt x="170" y="110"/>
                    </a:lnTo>
                    <a:lnTo>
                      <a:pt x="162" y="106"/>
                    </a:lnTo>
                    <a:lnTo>
                      <a:pt x="152" y="106"/>
                    </a:lnTo>
                    <a:lnTo>
                      <a:pt x="152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8"/>
              <p:cNvSpPr>
                <a:spLocks noEditPoints="1"/>
              </p:cNvSpPr>
              <p:nvPr/>
            </p:nvSpPr>
            <p:spPr bwMode="auto">
              <a:xfrm>
                <a:off x="6245822" y="2850015"/>
                <a:ext cx="185323" cy="185323"/>
              </a:xfrm>
              <a:custGeom>
                <a:avLst/>
                <a:gdLst>
                  <a:gd name="T0" fmla="*/ 154 w 306"/>
                  <a:gd name="T1" fmla="*/ 306 h 306"/>
                  <a:gd name="T2" fmla="*/ 122 w 306"/>
                  <a:gd name="T3" fmla="*/ 302 h 306"/>
                  <a:gd name="T4" fmla="*/ 94 w 306"/>
                  <a:gd name="T5" fmla="*/ 294 h 306"/>
                  <a:gd name="T6" fmla="*/ 68 w 306"/>
                  <a:gd name="T7" fmla="*/ 280 h 306"/>
                  <a:gd name="T8" fmla="*/ 46 w 306"/>
                  <a:gd name="T9" fmla="*/ 262 h 306"/>
                  <a:gd name="T10" fmla="*/ 26 w 306"/>
                  <a:gd name="T11" fmla="*/ 238 h 306"/>
                  <a:gd name="T12" fmla="*/ 12 w 306"/>
                  <a:gd name="T13" fmla="*/ 212 h 306"/>
                  <a:gd name="T14" fmla="*/ 4 w 306"/>
                  <a:gd name="T15" fmla="*/ 184 h 306"/>
                  <a:gd name="T16" fmla="*/ 0 w 306"/>
                  <a:gd name="T17" fmla="*/ 154 h 306"/>
                  <a:gd name="T18" fmla="*/ 2 w 306"/>
                  <a:gd name="T19" fmla="*/ 138 h 306"/>
                  <a:gd name="T20" fmla="*/ 8 w 306"/>
                  <a:gd name="T21" fmla="*/ 108 h 306"/>
                  <a:gd name="T22" fmla="*/ 18 w 306"/>
                  <a:gd name="T23" fmla="*/ 80 h 306"/>
                  <a:gd name="T24" fmla="*/ 36 w 306"/>
                  <a:gd name="T25" fmla="*/ 56 h 306"/>
                  <a:gd name="T26" fmla="*/ 56 w 306"/>
                  <a:gd name="T27" fmla="*/ 36 h 306"/>
                  <a:gd name="T28" fmla="*/ 80 w 306"/>
                  <a:gd name="T29" fmla="*/ 18 h 306"/>
                  <a:gd name="T30" fmla="*/ 108 w 306"/>
                  <a:gd name="T31" fmla="*/ 8 h 306"/>
                  <a:gd name="T32" fmla="*/ 138 w 306"/>
                  <a:gd name="T33" fmla="*/ 2 h 306"/>
                  <a:gd name="T34" fmla="*/ 154 w 306"/>
                  <a:gd name="T35" fmla="*/ 0 h 306"/>
                  <a:gd name="T36" fmla="*/ 184 w 306"/>
                  <a:gd name="T37" fmla="*/ 4 h 306"/>
                  <a:gd name="T38" fmla="*/ 212 w 306"/>
                  <a:gd name="T39" fmla="*/ 12 h 306"/>
                  <a:gd name="T40" fmla="*/ 238 w 306"/>
                  <a:gd name="T41" fmla="*/ 26 h 306"/>
                  <a:gd name="T42" fmla="*/ 260 w 306"/>
                  <a:gd name="T43" fmla="*/ 46 h 306"/>
                  <a:gd name="T44" fmla="*/ 280 w 306"/>
                  <a:gd name="T45" fmla="*/ 68 h 306"/>
                  <a:gd name="T46" fmla="*/ 294 w 306"/>
                  <a:gd name="T47" fmla="*/ 94 h 306"/>
                  <a:gd name="T48" fmla="*/ 302 w 306"/>
                  <a:gd name="T49" fmla="*/ 122 h 306"/>
                  <a:gd name="T50" fmla="*/ 306 w 306"/>
                  <a:gd name="T51" fmla="*/ 154 h 306"/>
                  <a:gd name="T52" fmla="*/ 304 w 306"/>
                  <a:gd name="T53" fmla="*/ 168 h 306"/>
                  <a:gd name="T54" fmla="*/ 298 w 306"/>
                  <a:gd name="T55" fmla="*/ 198 h 306"/>
                  <a:gd name="T56" fmla="*/ 288 w 306"/>
                  <a:gd name="T57" fmla="*/ 226 h 306"/>
                  <a:gd name="T58" fmla="*/ 270 w 306"/>
                  <a:gd name="T59" fmla="*/ 250 h 306"/>
                  <a:gd name="T60" fmla="*/ 250 w 306"/>
                  <a:gd name="T61" fmla="*/ 270 h 306"/>
                  <a:gd name="T62" fmla="*/ 226 w 306"/>
                  <a:gd name="T63" fmla="*/ 288 h 306"/>
                  <a:gd name="T64" fmla="*/ 198 w 306"/>
                  <a:gd name="T65" fmla="*/ 298 h 306"/>
                  <a:gd name="T66" fmla="*/ 168 w 306"/>
                  <a:gd name="T67" fmla="*/ 306 h 306"/>
                  <a:gd name="T68" fmla="*/ 154 w 306"/>
                  <a:gd name="T69" fmla="*/ 306 h 306"/>
                  <a:gd name="T70" fmla="*/ 154 w 306"/>
                  <a:gd name="T71" fmla="*/ 106 h 306"/>
                  <a:gd name="T72" fmla="*/ 134 w 306"/>
                  <a:gd name="T73" fmla="*/ 110 h 306"/>
                  <a:gd name="T74" fmla="*/ 120 w 306"/>
                  <a:gd name="T75" fmla="*/ 120 h 306"/>
                  <a:gd name="T76" fmla="*/ 110 w 306"/>
                  <a:gd name="T77" fmla="*/ 134 h 306"/>
                  <a:gd name="T78" fmla="*/ 106 w 306"/>
                  <a:gd name="T79" fmla="*/ 154 h 306"/>
                  <a:gd name="T80" fmla="*/ 106 w 306"/>
                  <a:gd name="T81" fmla="*/ 162 h 306"/>
                  <a:gd name="T82" fmla="*/ 114 w 306"/>
                  <a:gd name="T83" fmla="*/ 180 h 306"/>
                  <a:gd name="T84" fmla="*/ 126 w 306"/>
                  <a:gd name="T85" fmla="*/ 192 h 306"/>
                  <a:gd name="T86" fmla="*/ 144 w 306"/>
                  <a:gd name="T87" fmla="*/ 200 h 306"/>
                  <a:gd name="T88" fmla="*/ 154 w 306"/>
                  <a:gd name="T89" fmla="*/ 200 h 306"/>
                  <a:gd name="T90" fmla="*/ 172 w 306"/>
                  <a:gd name="T91" fmla="*/ 198 h 306"/>
                  <a:gd name="T92" fmla="*/ 186 w 306"/>
                  <a:gd name="T93" fmla="*/ 186 h 306"/>
                  <a:gd name="T94" fmla="*/ 196 w 306"/>
                  <a:gd name="T95" fmla="*/ 172 h 306"/>
                  <a:gd name="T96" fmla="*/ 200 w 306"/>
                  <a:gd name="T97" fmla="*/ 154 h 306"/>
                  <a:gd name="T98" fmla="*/ 200 w 306"/>
                  <a:gd name="T99" fmla="*/ 144 h 306"/>
                  <a:gd name="T100" fmla="*/ 192 w 306"/>
                  <a:gd name="T101" fmla="*/ 126 h 306"/>
                  <a:gd name="T102" fmla="*/ 180 w 306"/>
                  <a:gd name="T103" fmla="*/ 114 h 306"/>
                  <a:gd name="T104" fmla="*/ 162 w 306"/>
                  <a:gd name="T105" fmla="*/ 106 h 306"/>
                  <a:gd name="T106" fmla="*/ 154 w 306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306">
                    <a:moveTo>
                      <a:pt x="154" y="306"/>
                    </a:moveTo>
                    <a:lnTo>
                      <a:pt x="154" y="306"/>
                    </a:lnTo>
                    <a:lnTo>
                      <a:pt x="138" y="306"/>
                    </a:lnTo>
                    <a:lnTo>
                      <a:pt x="122" y="302"/>
                    </a:lnTo>
                    <a:lnTo>
                      <a:pt x="108" y="298"/>
                    </a:lnTo>
                    <a:lnTo>
                      <a:pt x="94" y="294"/>
                    </a:lnTo>
                    <a:lnTo>
                      <a:pt x="80" y="288"/>
                    </a:lnTo>
                    <a:lnTo>
                      <a:pt x="68" y="280"/>
                    </a:lnTo>
                    <a:lnTo>
                      <a:pt x="56" y="270"/>
                    </a:lnTo>
                    <a:lnTo>
                      <a:pt x="46" y="262"/>
                    </a:lnTo>
                    <a:lnTo>
                      <a:pt x="36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8" y="198"/>
                    </a:lnTo>
                    <a:lnTo>
                      <a:pt x="4" y="184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2" y="138"/>
                    </a:lnTo>
                    <a:lnTo>
                      <a:pt x="4" y="122"/>
                    </a:lnTo>
                    <a:lnTo>
                      <a:pt x="8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6" y="56"/>
                    </a:lnTo>
                    <a:lnTo>
                      <a:pt x="46" y="46"/>
                    </a:lnTo>
                    <a:lnTo>
                      <a:pt x="56" y="36"/>
                    </a:lnTo>
                    <a:lnTo>
                      <a:pt x="68" y="26"/>
                    </a:lnTo>
                    <a:lnTo>
                      <a:pt x="80" y="18"/>
                    </a:lnTo>
                    <a:lnTo>
                      <a:pt x="94" y="12"/>
                    </a:lnTo>
                    <a:lnTo>
                      <a:pt x="108" y="8"/>
                    </a:lnTo>
                    <a:lnTo>
                      <a:pt x="122" y="4"/>
                    </a:lnTo>
                    <a:lnTo>
                      <a:pt x="138" y="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4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6" y="18"/>
                    </a:lnTo>
                    <a:lnTo>
                      <a:pt x="238" y="26"/>
                    </a:lnTo>
                    <a:lnTo>
                      <a:pt x="250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80" y="68"/>
                    </a:lnTo>
                    <a:lnTo>
                      <a:pt x="288" y="80"/>
                    </a:lnTo>
                    <a:lnTo>
                      <a:pt x="294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6" y="154"/>
                    </a:lnTo>
                    <a:lnTo>
                      <a:pt x="306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4" y="212"/>
                    </a:lnTo>
                    <a:lnTo>
                      <a:pt x="288" y="226"/>
                    </a:lnTo>
                    <a:lnTo>
                      <a:pt x="280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50" y="270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2" y="294"/>
                    </a:lnTo>
                    <a:lnTo>
                      <a:pt x="198" y="298"/>
                    </a:lnTo>
                    <a:lnTo>
                      <a:pt x="184" y="302"/>
                    </a:lnTo>
                    <a:lnTo>
                      <a:pt x="168" y="306"/>
                    </a:lnTo>
                    <a:lnTo>
                      <a:pt x="154" y="306"/>
                    </a:lnTo>
                    <a:lnTo>
                      <a:pt x="154" y="306"/>
                    </a:lnTo>
                    <a:close/>
                    <a:moveTo>
                      <a:pt x="154" y="106"/>
                    </a:moveTo>
                    <a:lnTo>
                      <a:pt x="154" y="106"/>
                    </a:lnTo>
                    <a:lnTo>
                      <a:pt x="144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20" y="120"/>
                    </a:lnTo>
                    <a:lnTo>
                      <a:pt x="114" y="126"/>
                    </a:lnTo>
                    <a:lnTo>
                      <a:pt x="110" y="134"/>
                    </a:lnTo>
                    <a:lnTo>
                      <a:pt x="106" y="144"/>
                    </a:lnTo>
                    <a:lnTo>
                      <a:pt x="106" y="154"/>
                    </a:lnTo>
                    <a:lnTo>
                      <a:pt x="106" y="154"/>
                    </a:lnTo>
                    <a:lnTo>
                      <a:pt x="106" y="162"/>
                    </a:lnTo>
                    <a:lnTo>
                      <a:pt x="110" y="172"/>
                    </a:lnTo>
                    <a:lnTo>
                      <a:pt x="114" y="180"/>
                    </a:lnTo>
                    <a:lnTo>
                      <a:pt x="120" y="186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4" y="200"/>
                    </a:lnTo>
                    <a:lnTo>
                      <a:pt x="154" y="200"/>
                    </a:lnTo>
                    <a:lnTo>
                      <a:pt x="154" y="200"/>
                    </a:lnTo>
                    <a:lnTo>
                      <a:pt x="162" y="200"/>
                    </a:lnTo>
                    <a:lnTo>
                      <a:pt x="172" y="198"/>
                    </a:lnTo>
                    <a:lnTo>
                      <a:pt x="180" y="192"/>
                    </a:lnTo>
                    <a:lnTo>
                      <a:pt x="186" y="186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200" y="162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200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80" y="114"/>
                    </a:lnTo>
                    <a:lnTo>
                      <a:pt x="172" y="110"/>
                    </a:lnTo>
                    <a:lnTo>
                      <a:pt x="162" y="106"/>
                    </a:lnTo>
                    <a:lnTo>
                      <a:pt x="154" y="106"/>
                    </a:lnTo>
                    <a:lnTo>
                      <a:pt x="154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5875176" y="3006268"/>
                <a:ext cx="190168" cy="102957"/>
              </a:xfrm>
              <a:custGeom>
                <a:avLst/>
                <a:gdLst>
                  <a:gd name="T0" fmla="*/ 262 w 314"/>
                  <a:gd name="T1" fmla="*/ 170 h 170"/>
                  <a:gd name="T2" fmla="*/ 262 w 314"/>
                  <a:gd name="T3" fmla="*/ 170 h 170"/>
                  <a:gd name="T4" fmla="*/ 254 w 314"/>
                  <a:gd name="T5" fmla="*/ 170 h 170"/>
                  <a:gd name="T6" fmla="*/ 246 w 314"/>
                  <a:gd name="T7" fmla="*/ 168 h 170"/>
                  <a:gd name="T8" fmla="*/ 36 w 314"/>
                  <a:gd name="T9" fmla="*/ 104 h 170"/>
                  <a:gd name="T10" fmla="*/ 36 w 314"/>
                  <a:gd name="T11" fmla="*/ 104 h 170"/>
                  <a:gd name="T12" fmla="*/ 26 w 314"/>
                  <a:gd name="T13" fmla="*/ 100 h 170"/>
                  <a:gd name="T14" fmla="*/ 18 w 314"/>
                  <a:gd name="T15" fmla="*/ 94 h 170"/>
                  <a:gd name="T16" fmla="*/ 10 w 314"/>
                  <a:gd name="T17" fmla="*/ 86 h 170"/>
                  <a:gd name="T18" fmla="*/ 6 w 314"/>
                  <a:gd name="T19" fmla="*/ 78 h 170"/>
                  <a:gd name="T20" fmla="*/ 2 w 314"/>
                  <a:gd name="T21" fmla="*/ 68 h 170"/>
                  <a:gd name="T22" fmla="*/ 0 w 314"/>
                  <a:gd name="T23" fmla="*/ 58 h 170"/>
                  <a:gd name="T24" fmla="*/ 0 w 314"/>
                  <a:gd name="T25" fmla="*/ 48 h 170"/>
                  <a:gd name="T26" fmla="*/ 2 w 314"/>
                  <a:gd name="T27" fmla="*/ 38 h 170"/>
                  <a:gd name="T28" fmla="*/ 2 w 314"/>
                  <a:gd name="T29" fmla="*/ 38 h 170"/>
                  <a:gd name="T30" fmla="*/ 6 w 314"/>
                  <a:gd name="T31" fmla="*/ 28 h 170"/>
                  <a:gd name="T32" fmla="*/ 12 w 314"/>
                  <a:gd name="T33" fmla="*/ 20 h 170"/>
                  <a:gd name="T34" fmla="*/ 18 w 314"/>
                  <a:gd name="T35" fmla="*/ 12 h 170"/>
                  <a:gd name="T36" fmla="*/ 28 w 314"/>
                  <a:gd name="T37" fmla="*/ 6 h 170"/>
                  <a:gd name="T38" fmla="*/ 36 w 314"/>
                  <a:gd name="T39" fmla="*/ 2 h 170"/>
                  <a:gd name="T40" fmla="*/ 46 w 314"/>
                  <a:gd name="T41" fmla="*/ 0 h 170"/>
                  <a:gd name="T42" fmla="*/ 56 w 314"/>
                  <a:gd name="T43" fmla="*/ 0 h 170"/>
                  <a:gd name="T44" fmla="*/ 68 w 314"/>
                  <a:gd name="T45" fmla="*/ 4 h 170"/>
                  <a:gd name="T46" fmla="*/ 278 w 314"/>
                  <a:gd name="T47" fmla="*/ 68 h 170"/>
                  <a:gd name="T48" fmla="*/ 278 w 314"/>
                  <a:gd name="T49" fmla="*/ 68 h 170"/>
                  <a:gd name="T50" fmla="*/ 286 w 314"/>
                  <a:gd name="T51" fmla="*/ 72 h 170"/>
                  <a:gd name="T52" fmla="*/ 296 w 314"/>
                  <a:gd name="T53" fmla="*/ 78 h 170"/>
                  <a:gd name="T54" fmla="*/ 302 w 314"/>
                  <a:gd name="T55" fmla="*/ 86 h 170"/>
                  <a:gd name="T56" fmla="*/ 308 w 314"/>
                  <a:gd name="T57" fmla="*/ 94 h 170"/>
                  <a:gd name="T58" fmla="*/ 312 w 314"/>
                  <a:gd name="T59" fmla="*/ 104 h 170"/>
                  <a:gd name="T60" fmla="*/ 314 w 314"/>
                  <a:gd name="T61" fmla="*/ 114 h 170"/>
                  <a:gd name="T62" fmla="*/ 314 w 314"/>
                  <a:gd name="T63" fmla="*/ 124 h 170"/>
                  <a:gd name="T64" fmla="*/ 312 w 314"/>
                  <a:gd name="T65" fmla="*/ 134 h 170"/>
                  <a:gd name="T66" fmla="*/ 312 w 314"/>
                  <a:gd name="T67" fmla="*/ 134 h 170"/>
                  <a:gd name="T68" fmla="*/ 308 w 314"/>
                  <a:gd name="T69" fmla="*/ 142 h 170"/>
                  <a:gd name="T70" fmla="*/ 304 w 314"/>
                  <a:gd name="T71" fmla="*/ 150 h 170"/>
                  <a:gd name="T72" fmla="*/ 298 w 314"/>
                  <a:gd name="T73" fmla="*/ 156 h 170"/>
                  <a:gd name="T74" fmla="*/ 292 w 314"/>
                  <a:gd name="T75" fmla="*/ 160 h 170"/>
                  <a:gd name="T76" fmla="*/ 286 w 314"/>
                  <a:gd name="T77" fmla="*/ 166 h 170"/>
                  <a:gd name="T78" fmla="*/ 278 w 314"/>
                  <a:gd name="T79" fmla="*/ 168 h 170"/>
                  <a:gd name="T80" fmla="*/ 270 w 314"/>
                  <a:gd name="T81" fmla="*/ 170 h 170"/>
                  <a:gd name="T82" fmla="*/ 262 w 314"/>
                  <a:gd name="T83" fmla="*/ 170 h 170"/>
                  <a:gd name="T84" fmla="*/ 262 w 314"/>
                  <a:gd name="T85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70">
                    <a:moveTo>
                      <a:pt x="262" y="170"/>
                    </a:moveTo>
                    <a:lnTo>
                      <a:pt x="262" y="170"/>
                    </a:lnTo>
                    <a:lnTo>
                      <a:pt x="254" y="170"/>
                    </a:lnTo>
                    <a:lnTo>
                      <a:pt x="246" y="168"/>
                    </a:lnTo>
                    <a:lnTo>
                      <a:pt x="36" y="104"/>
                    </a:lnTo>
                    <a:lnTo>
                      <a:pt x="36" y="104"/>
                    </a:lnTo>
                    <a:lnTo>
                      <a:pt x="26" y="100"/>
                    </a:lnTo>
                    <a:lnTo>
                      <a:pt x="18" y="94"/>
                    </a:lnTo>
                    <a:lnTo>
                      <a:pt x="10" y="86"/>
                    </a:lnTo>
                    <a:lnTo>
                      <a:pt x="6" y="78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18" y="12"/>
                    </a:lnTo>
                    <a:lnTo>
                      <a:pt x="28" y="6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8" y="4"/>
                    </a:lnTo>
                    <a:lnTo>
                      <a:pt x="278" y="68"/>
                    </a:lnTo>
                    <a:lnTo>
                      <a:pt x="278" y="68"/>
                    </a:lnTo>
                    <a:lnTo>
                      <a:pt x="286" y="72"/>
                    </a:lnTo>
                    <a:lnTo>
                      <a:pt x="296" y="78"/>
                    </a:lnTo>
                    <a:lnTo>
                      <a:pt x="302" y="86"/>
                    </a:lnTo>
                    <a:lnTo>
                      <a:pt x="308" y="94"/>
                    </a:lnTo>
                    <a:lnTo>
                      <a:pt x="312" y="104"/>
                    </a:lnTo>
                    <a:lnTo>
                      <a:pt x="314" y="114"/>
                    </a:lnTo>
                    <a:lnTo>
                      <a:pt x="314" y="124"/>
                    </a:lnTo>
                    <a:lnTo>
                      <a:pt x="312" y="134"/>
                    </a:lnTo>
                    <a:lnTo>
                      <a:pt x="312" y="134"/>
                    </a:lnTo>
                    <a:lnTo>
                      <a:pt x="308" y="142"/>
                    </a:lnTo>
                    <a:lnTo>
                      <a:pt x="304" y="150"/>
                    </a:lnTo>
                    <a:lnTo>
                      <a:pt x="298" y="156"/>
                    </a:lnTo>
                    <a:lnTo>
                      <a:pt x="292" y="160"/>
                    </a:lnTo>
                    <a:lnTo>
                      <a:pt x="286" y="166"/>
                    </a:lnTo>
                    <a:lnTo>
                      <a:pt x="278" y="168"/>
                    </a:lnTo>
                    <a:lnTo>
                      <a:pt x="270" y="170"/>
                    </a:lnTo>
                    <a:lnTo>
                      <a:pt x="262" y="170"/>
                    </a:lnTo>
                    <a:lnTo>
                      <a:pt x="262" y="170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6123485" y="2952972"/>
                <a:ext cx="202281" cy="156253"/>
              </a:xfrm>
              <a:custGeom>
                <a:avLst/>
                <a:gdLst>
                  <a:gd name="T0" fmla="*/ 52 w 334"/>
                  <a:gd name="T1" fmla="*/ 258 h 258"/>
                  <a:gd name="T2" fmla="*/ 52 w 334"/>
                  <a:gd name="T3" fmla="*/ 258 h 258"/>
                  <a:gd name="T4" fmla="*/ 40 w 334"/>
                  <a:gd name="T5" fmla="*/ 258 h 258"/>
                  <a:gd name="T6" fmla="*/ 28 w 334"/>
                  <a:gd name="T7" fmla="*/ 252 h 258"/>
                  <a:gd name="T8" fmla="*/ 16 w 334"/>
                  <a:gd name="T9" fmla="*/ 246 h 258"/>
                  <a:gd name="T10" fmla="*/ 8 w 334"/>
                  <a:gd name="T11" fmla="*/ 236 h 258"/>
                  <a:gd name="T12" fmla="*/ 8 w 334"/>
                  <a:gd name="T13" fmla="*/ 236 h 258"/>
                  <a:gd name="T14" fmla="*/ 4 w 334"/>
                  <a:gd name="T15" fmla="*/ 226 h 258"/>
                  <a:gd name="T16" fmla="*/ 0 w 334"/>
                  <a:gd name="T17" fmla="*/ 216 h 258"/>
                  <a:gd name="T18" fmla="*/ 0 w 334"/>
                  <a:gd name="T19" fmla="*/ 206 h 258"/>
                  <a:gd name="T20" fmla="*/ 0 w 334"/>
                  <a:gd name="T21" fmla="*/ 196 h 258"/>
                  <a:gd name="T22" fmla="*/ 4 w 334"/>
                  <a:gd name="T23" fmla="*/ 186 h 258"/>
                  <a:gd name="T24" fmla="*/ 8 w 334"/>
                  <a:gd name="T25" fmla="*/ 178 h 258"/>
                  <a:gd name="T26" fmla="*/ 14 w 334"/>
                  <a:gd name="T27" fmla="*/ 170 h 258"/>
                  <a:gd name="T28" fmla="*/ 22 w 334"/>
                  <a:gd name="T29" fmla="*/ 162 h 258"/>
                  <a:gd name="T30" fmla="*/ 252 w 334"/>
                  <a:gd name="T31" fmla="*/ 8 h 258"/>
                  <a:gd name="T32" fmla="*/ 252 w 334"/>
                  <a:gd name="T33" fmla="*/ 8 h 258"/>
                  <a:gd name="T34" fmla="*/ 262 w 334"/>
                  <a:gd name="T35" fmla="*/ 4 h 258"/>
                  <a:gd name="T36" fmla="*/ 272 w 334"/>
                  <a:gd name="T37" fmla="*/ 0 h 258"/>
                  <a:gd name="T38" fmla="*/ 282 w 334"/>
                  <a:gd name="T39" fmla="*/ 0 h 258"/>
                  <a:gd name="T40" fmla="*/ 292 w 334"/>
                  <a:gd name="T41" fmla="*/ 0 h 258"/>
                  <a:gd name="T42" fmla="*/ 302 w 334"/>
                  <a:gd name="T43" fmla="*/ 4 h 258"/>
                  <a:gd name="T44" fmla="*/ 310 w 334"/>
                  <a:gd name="T45" fmla="*/ 8 h 258"/>
                  <a:gd name="T46" fmla="*/ 318 w 334"/>
                  <a:gd name="T47" fmla="*/ 14 h 258"/>
                  <a:gd name="T48" fmla="*/ 326 w 334"/>
                  <a:gd name="T49" fmla="*/ 22 h 258"/>
                  <a:gd name="T50" fmla="*/ 326 w 334"/>
                  <a:gd name="T51" fmla="*/ 22 h 258"/>
                  <a:gd name="T52" fmla="*/ 330 w 334"/>
                  <a:gd name="T53" fmla="*/ 32 h 258"/>
                  <a:gd name="T54" fmla="*/ 334 w 334"/>
                  <a:gd name="T55" fmla="*/ 42 h 258"/>
                  <a:gd name="T56" fmla="*/ 334 w 334"/>
                  <a:gd name="T57" fmla="*/ 52 h 258"/>
                  <a:gd name="T58" fmla="*/ 334 w 334"/>
                  <a:gd name="T59" fmla="*/ 62 h 258"/>
                  <a:gd name="T60" fmla="*/ 330 w 334"/>
                  <a:gd name="T61" fmla="*/ 72 h 258"/>
                  <a:gd name="T62" fmla="*/ 326 w 334"/>
                  <a:gd name="T63" fmla="*/ 80 h 258"/>
                  <a:gd name="T64" fmla="*/ 320 w 334"/>
                  <a:gd name="T65" fmla="*/ 88 h 258"/>
                  <a:gd name="T66" fmla="*/ 312 w 334"/>
                  <a:gd name="T67" fmla="*/ 96 h 258"/>
                  <a:gd name="T68" fmla="*/ 82 w 334"/>
                  <a:gd name="T69" fmla="*/ 250 h 258"/>
                  <a:gd name="T70" fmla="*/ 82 w 334"/>
                  <a:gd name="T71" fmla="*/ 250 h 258"/>
                  <a:gd name="T72" fmla="*/ 74 w 334"/>
                  <a:gd name="T73" fmla="*/ 254 h 258"/>
                  <a:gd name="T74" fmla="*/ 66 w 334"/>
                  <a:gd name="T75" fmla="*/ 256 h 258"/>
                  <a:gd name="T76" fmla="*/ 52 w 334"/>
                  <a:gd name="T77" fmla="*/ 258 h 258"/>
                  <a:gd name="T78" fmla="*/ 52 w 334"/>
                  <a:gd name="T79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4" h="258">
                    <a:moveTo>
                      <a:pt x="52" y="258"/>
                    </a:moveTo>
                    <a:lnTo>
                      <a:pt x="52" y="258"/>
                    </a:lnTo>
                    <a:lnTo>
                      <a:pt x="40" y="258"/>
                    </a:lnTo>
                    <a:lnTo>
                      <a:pt x="28" y="252"/>
                    </a:lnTo>
                    <a:lnTo>
                      <a:pt x="16" y="246"/>
                    </a:lnTo>
                    <a:lnTo>
                      <a:pt x="8" y="236"/>
                    </a:lnTo>
                    <a:lnTo>
                      <a:pt x="8" y="236"/>
                    </a:lnTo>
                    <a:lnTo>
                      <a:pt x="4" y="226"/>
                    </a:lnTo>
                    <a:lnTo>
                      <a:pt x="0" y="216"/>
                    </a:lnTo>
                    <a:lnTo>
                      <a:pt x="0" y="206"/>
                    </a:lnTo>
                    <a:lnTo>
                      <a:pt x="0" y="196"/>
                    </a:lnTo>
                    <a:lnTo>
                      <a:pt x="4" y="186"/>
                    </a:lnTo>
                    <a:lnTo>
                      <a:pt x="8" y="178"/>
                    </a:lnTo>
                    <a:lnTo>
                      <a:pt x="14" y="170"/>
                    </a:lnTo>
                    <a:lnTo>
                      <a:pt x="22" y="162"/>
                    </a:lnTo>
                    <a:lnTo>
                      <a:pt x="252" y="8"/>
                    </a:lnTo>
                    <a:lnTo>
                      <a:pt x="252" y="8"/>
                    </a:lnTo>
                    <a:lnTo>
                      <a:pt x="262" y="4"/>
                    </a:lnTo>
                    <a:lnTo>
                      <a:pt x="272" y="0"/>
                    </a:lnTo>
                    <a:lnTo>
                      <a:pt x="282" y="0"/>
                    </a:lnTo>
                    <a:lnTo>
                      <a:pt x="292" y="0"/>
                    </a:lnTo>
                    <a:lnTo>
                      <a:pt x="302" y="4"/>
                    </a:lnTo>
                    <a:lnTo>
                      <a:pt x="310" y="8"/>
                    </a:lnTo>
                    <a:lnTo>
                      <a:pt x="318" y="14"/>
                    </a:lnTo>
                    <a:lnTo>
                      <a:pt x="326" y="22"/>
                    </a:lnTo>
                    <a:lnTo>
                      <a:pt x="326" y="22"/>
                    </a:lnTo>
                    <a:lnTo>
                      <a:pt x="330" y="32"/>
                    </a:lnTo>
                    <a:lnTo>
                      <a:pt x="334" y="42"/>
                    </a:lnTo>
                    <a:lnTo>
                      <a:pt x="334" y="52"/>
                    </a:lnTo>
                    <a:lnTo>
                      <a:pt x="334" y="62"/>
                    </a:lnTo>
                    <a:lnTo>
                      <a:pt x="330" y="72"/>
                    </a:lnTo>
                    <a:lnTo>
                      <a:pt x="326" y="80"/>
                    </a:lnTo>
                    <a:lnTo>
                      <a:pt x="320" y="88"/>
                    </a:lnTo>
                    <a:lnTo>
                      <a:pt x="312" y="96"/>
                    </a:lnTo>
                    <a:lnTo>
                      <a:pt x="82" y="250"/>
                    </a:lnTo>
                    <a:lnTo>
                      <a:pt x="82" y="250"/>
                    </a:lnTo>
                    <a:lnTo>
                      <a:pt x="74" y="254"/>
                    </a:lnTo>
                    <a:lnTo>
                      <a:pt x="66" y="256"/>
                    </a:lnTo>
                    <a:lnTo>
                      <a:pt x="52" y="258"/>
                    </a:lnTo>
                    <a:lnTo>
                      <a:pt x="52" y="25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5628079" y="3026859"/>
                <a:ext cx="208337" cy="180478"/>
              </a:xfrm>
              <a:custGeom>
                <a:avLst/>
                <a:gdLst>
                  <a:gd name="T0" fmla="*/ 52 w 344"/>
                  <a:gd name="T1" fmla="*/ 298 h 298"/>
                  <a:gd name="T2" fmla="*/ 52 w 344"/>
                  <a:gd name="T3" fmla="*/ 298 h 298"/>
                  <a:gd name="T4" fmla="*/ 42 w 344"/>
                  <a:gd name="T5" fmla="*/ 298 h 298"/>
                  <a:gd name="T6" fmla="*/ 30 w 344"/>
                  <a:gd name="T7" fmla="*/ 294 h 298"/>
                  <a:gd name="T8" fmla="*/ 20 w 344"/>
                  <a:gd name="T9" fmla="*/ 288 h 298"/>
                  <a:gd name="T10" fmla="*/ 12 w 344"/>
                  <a:gd name="T11" fmla="*/ 278 h 298"/>
                  <a:gd name="T12" fmla="*/ 12 w 344"/>
                  <a:gd name="T13" fmla="*/ 278 h 298"/>
                  <a:gd name="T14" fmla="*/ 6 w 344"/>
                  <a:gd name="T15" fmla="*/ 270 h 298"/>
                  <a:gd name="T16" fmla="*/ 2 w 344"/>
                  <a:gd name="T17" fmla="*/ 260 h 298"/>
                  <a:gd name="T18" fmla="*/ 0 w 344"/>
                  <a:gd name="T19" fmla="*/ 250 h 298"/>
                  <a:gd name="T20" fmla="*/ 0 w 344"/>
                  <a:gd name="T21" fmla="*/ 240 h 298"/>
                  <a:gd name="T22" fmla="*/ 2 w 344"/>
                  <a:gd name="T23" fmla="*/ 230 h 298"/>
                  <a:gd name="T24" fmla="*/ 6 w 344"/>
                  <a:gd name="T25" fmla="*/ 220 h 298"/>
                  <a:gd name="T26" fmla="*/ 12 w 344"/>
                  <a:gd name="T27" fmla="*/ 212 h 298"/>
                  <a:gd name="T28" fmla="*/ 20 w 344"/>
                  <a:gd name="T29" fmla="*/ 204 h 298"/>
                  <a:gd name="T30" fmla="*/ 260 w 344"/>
                  <a:gd name="T31" fmla="*/ 10 h 298"/>
                  <a:gd name="T32" fmla="*/ 260 w 344"/>
                  <a:gd name="T33" fmla="*/ 10 h 298"/>
                  <a:gd name="T34" fmla="*/ 268 w 344"/>
                  <a:gd name="T35" fmla="*/ 6 h 298"/>
                  <a:gd name="T36" fmla="*/ 278 w 344"/>
                  <a:gd name="T37" fmla="*/ 2 h 298"/>
                  <a:gd name="T38" fmla="*/ 288 w 344"/>
                  <a:gd name="T39" fmla="*/ 0 h 298"/>
                  <a:gd name="T40" fmla="*/ 298 w 344"/>
                  <a:gd name="T41" fmla="*/ 0 h 298"/>
                  <a:gd name="T42" fmla="*/ 308 w 344"/>
                  <a:gd name="T43" fmla="*/ 2 h 298"/>
                  <a:gd name="T44" fmla="*/ 318 w 344"/>
                  <a:gd name="T45" fmla="*/ 6 h 298"/>
                  <a:gd name="T46" fmla="*/ 326 w 344"/>
                  <a:gd name="T47" fmla="*/ 12 h 298"/>
                  <a:gd name="T48" fmla="*/ 334 w 344"/>
                  <a:gd name="T49" fmla="*/ 18 h 298"/>
                  <a:gd name="T50" fmla="*/ 334 w 344"/>
                  <a:gd name="T51" fmla="*/ 18 h 298"/>
                  <a:gd name="T52" fmla="*/ 340 w 344"/>
                  <a:gd name="T53" fmla="*/ 28 h 298"/>
                  <a:gd name="T54" fmla="*/ 344 w 344"/>
                  <a:gd name="T55" fmla="*/ 38 h 298"/>
                  <a:gd name="T56" fmla="*/ 344 w 344"/>
                  <a:gd name="T57" fmla="*/ 48 h 298"/>
                  <a:gd name="T58" fmla="*/ 344 w 344"/>
                  <a:gd name="T59" fmla="*/ 58 h 298"/>
                  <a:gd name="T60" fmla="*/ 342 w 344"/>
                  <a:gd name="T61" fmla="*/ 68 h 298"/>
                  <a:gd name="T62" fmla="*/ 338 w 344"/>
                  <a:gd name="T63" fmla="*/ 76 h 298"/>
                  <a:gd name="T64" fmla="*/ 334 w 344"/>
                  <a:gd name="T65" fmla="*/ 86 h 298"/>
                  <a:gd name="T66" fmla="*/ 326 w 344"/>
                  <a:gd name="T67" fmla="*/ 92 h 298"/>
                  <a:gd name="T68" fmla="*/ 86 w 344"/>
                  <a:gd name="T69" fmla="*/ 286 h 298"/>
                  <a:gd name="T70" fmla="*/ 86 w 344"/>
                  <a:gd name="T71" fmla="*/ 286 h 298"/>
                  <a:gd name="T72" fmla="*/ 78 w 344"/>
                  <a:gd name="T73" fmla="*/ 292 h 298"/>
                  <a:gd name="T74" fmla="*/ 70 w 344"/>
                  <a:gd name="T75" fmla="*/ 296 h 298"/>
                  <a:gd name="T76" fmla="*/ 62 w 344"/>
                  <a:gd name="T77" fmla="*/ 298 h 298"/>
                  <a:gd name="T78" fmla="*/ 52 w 344"/>
                  <a:gd name="T79" fmla="*/ 298 h 298"/>
                  <a:gd name="T80" fmla="*/ 52 w 344"/>
                  <a:gd name="T81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4" h="298">
                    <a:moveTo>
                      <a:pt x="52" y="298"/>
                    </a:moveTo>
                    <a:lnTo>
                      <a:pt x="52" y="298"/>
                    </a:lnTo>
                    <a:lnTo>
                      <a:pt x="42" y="298"/>
                    </a:lnTo>
                    <a:lnTo>
                      <a:pt x="30" y="294"/>
                    </a:lnTo>
                    <a:lnTo>
                      <a:pt x="20" y="288"/>
                    </a:lnTo>
                    <a:lnTo>
                      <a:pt x="12" y="278"/>
                    </a:lnTo>
                    <a:lnTo>
                      <a:pt x="12" y="278"/>
                    </a:lnTo>
                    <a:lnTo>
                      <a:pt x="6" y="270"/>
                    </a:lnTo>
                    <a:lnTo>
                      <a:pt x="2" y="260"/>
                    </a:lnTo>
                    <a:lnTo>
                      <a:pt x="0" y="250"/>
                    </a:lnTo>
                    <a:lnTo>
                      <a:pt x="0" y="240"/>
                    </a:lnTo>
                    <a:lnTo>
                      <a:pt x="2" y="230"/>
                    </a:lnTo>
                    <a:lnTo>
                      <a:pt x="6" y="220"/>
                    </a:lnTo>
                    <a:lnTo>
                      <a:pt x="12" y="212"/>
                    </a:lnTo>
                    <a:lnTo>
                      <a:pt x="20" y="204"/>
                    </a:lnTo>
                    <a:lnTo>
                      <a:pt x="260" y="10"/>
                    </a:lnTo>
                    <a:lnTo>
                      <a:pt x="260" y="10"/>
                    </a:lnTo>
                    <a:lnTo>
                      <a:pt x="268" y="6"/>
                    </a:lnTo>
                    <a:lnTo>
                      <a:pt x="278" y="2"/>
                    </a:lnTo>
                    <a:lnTo>
                      <a:pt x="28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8" y="6"/>
                    </a:lnTo>
                    <a:lnTo>
                      <a:pt x="326" y="12"/>
                    </a:lnTo>
                    <a:lnTo>
                      <a:pt x="334" y="18"/>
                    </a:lnTo>
                    <a:lnTo>
                      <a:pt x="334" y="18"/>
                    </a:lnTo>
                    <a:lnTo>
                      <a:pt x="340" y="28"/>
                    </a:lnTo>
                    <a:lnTo>
                      <a:pt x="344" y="38"/>
                    </a:lnTo>
                    <a:lnTo>
                      <a:pt x="344" y="48"/>
                    </a:lnTo>
                    <a:lnTo>
                      <a:pt x="344" y="58"/>
                    </a:lnTo>
                    <a:lnTo>
                      <a:pt x="342" y="68"/>
                    </a:lnTo>
                    <a:lnTo>
                      <a:pt x="338" y="76"/>
                    </a:lnTo>
                    <a:lnTo>
                      <a:pt x="334" y="86"/>
                    </a:lnTo>
                    <a:lnTo>
                      <a:pt x="326" y="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78" y="292"/>
                    </a:lnTo>
                    <a:lnTo>
                      <a:pt x="70" y="296"/>
                    </a:lnTo>
                    <a:lnTo>
                      <a:pt x="62" y="298"/>
                    </a:lnTo>
                    <a:lnTo>
                      <a:pt x="52" y="298"/>
                    </a:lnTo>
                    <a:lnTo>
                      <a:pt x="52" y="29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5413104" y="2598477"/>
                <a:ext cx="1326042" cy="1326043"/>
              </a:xfrm>
              <a:prstGeom prst="ellipse">
                <a:avLst/>
              </a:prstGeom>
              <a:noFill/>
              <a:ln w="57150" cap="flat" cmpd="sng" algn="ctr">
                <a:solidFill>
                  <a:srgbClr val="1A86D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 userDrawn="1"/>
        </p:nvGrpSpPr>
        <p:grpSpPr>
          <a:xfrm rot="16200000">
            <a:off x="2686558" y="3784724"/>
            <a:ext cx="182438" cy="5555552"/>
            <a:chOff x="9312007" y="34787"/>
            <a:chExt cx="1212906" cy="3143923"/>
          </a:xfrm>
        </p:grpSpPr>
        <p:sp>
          <p:nvSpPr>
            <p:cNvPr id="27" name="Bent Arrow 26"/>
            <p:cNvSpPr/>
            <p:nvPr/>
          </p:nvSpPr>
          <p:spPr bwMode="auto">
            <a:xfrm flipH="1">
              <a:off x="9832459" y="1745357"/>
              <a:ext cx="692454" cy="143335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Bent Arrow 27"/>
            <p:cNvSpPr/>
            <p:nvPr/>
          </p:nvSpPr>
          <p:spPr bwMode="auto">
            <a:xfrm rot="10800000" flipH="1">
              <a:off x="9312007" y="34787"/>
              <a:ext cx="805099" cy="171116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52871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Bent Arrow 28"/>
          <p:cNvSpPr/>
          <p:nvPr userDrawn="1"/>
        </p:nvSpPr>
        <p:spPr bwMode="auto">
          <a:xfrm>
            <a:off x="5686283" y="6687741"/>
            <a:ext cx="3820134" cy="163512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Bent Arrow 39"/>
          <p:cNvSpPr/>
          <p:nvPr userDrawn="1"/>
        </p:nvSpPr>
        <p:spPr bwMode="auto">
          <a:xfrm rot="10800000" flipH="1">
            <a:off x="2049681" y="5710543"/>
            <a:ext cx="7843864" cy="757825"/>
          </a:xfrm>
          <a:prstGeom prst="bentArrow">
            <a:avLst>
              <a:gd name="adj1" fmla="val 25000"/>
              <a:gd name="adj2" fmla="val 0"/>
              <a:gd name="adj3" fmla="val 25000"/>
              <a:gd name="adj4" fmla="val 20518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Bent Arrow 43"/>
          <p:cNvSpPr/>
          <p:nvPr userDrawn="1"/>
        </p:nvSpPr>
        <p:spPr bwMode="auto">
          <a:xfrm rot="10800000">
            <a:off x="11224377" y="6302644"/>
            <a:ext cx="709317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0" y="5375935"/>
            <a:ext cx="12192000" cy="95735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Bent Arrow 44"/>
          <p:cNvSpPr/>
          <p:nvPr userDrawn="1"/>
        </p:nvSpPr>
        <p:spPr bwMode="auto">
          <a:xfrm rot="16200000">
            <a:off x="11536785" y="6610170"/>
            <a:ext cx="325590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5819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Freeform 15"/>
          <p:cNvSpPr>
            <a:spLocks noEditPoints="1"/>
          </p:cNvSpPr>
          <p:nvPr userDrawn="1"/>
        </p:nvSpPr>
        <p:spPr bwMode="auto">
          <a:xfrm>
            <a:off x="4389231" y="6600370"/>
            <a:ext cx="121561" cy="121561"/>
          </a:xfrm>
          <a:custGeom>
            <a:avLst/>
            <a:gdLst>
              <a:gd name="T0" fmla="*/ 172 w 344"/>
              <a:gd name="T1" fmla="*/ 344 h 344"/>
              <a:gd name="T2" fmla="*/ 172 w 344"/>
              <a:gd name="T3" fmla="*/ 344 h 344"/>
              <a:gd name="T4" fmla="*/ 142 w 344"/>
              <a:gd name="T5" fmla="*/ 334 h 344"/>
              <a:gd name="T6" fmla="*/ 124 w 344"/>
              <a:gd name="T7" fmla="*/ 312 h 344"/>
              <a:gd name="T8" fmla="*/ 118 w 344"/>
              <a:gd name="T9" fmla="*/ 300 h 344"/>
              <a:gd name="T10" fmla="*/ 102 w 344"/>
              <a:gd name="T11" fmla="*/ 278 h 344"/>
              <a:gd name="T12" fmla="*/ 72 w 344"/>
              <a:gd name="T13" fmla="*/ 248 h 344"/>
              <a:gd name="T14" fmla="*/ 28 w 344"/>
              <a:gd name="T15" fmla="*/ 218 h 344"/>
              <a:gd name="T16" fmla="*/ 16 w 344"/>
              <a:gd name="T17" fmla="*/ 210 h 344"/>
              <a:gd name="T18" fmla="*/ 2 w 344"/>
              <a:gd name="T19" fmla="*/ 186 h 344"/>
              <a:gd name="T20" fmla="*/ 0 w 344"/>
              <a:gd name="T21" fmla="*/ 172 h 344"/>
              <a:gd name="T22" fmla="*/ 8 w 344"/>
              <a:gd name="T23" fmla="*/ 144 h 344"/>
              <a:gd name="T24" fmla="*/ 30 w 344"/>
              <a:gd name="T25" fmla="*/ 124 h 344"/>
              <a:gd name="T26" fmla="*/ 54 w 344"/>
              <a:gd name="T27" fmla="*/ 112 h 344"/>
              <a:gd name="T28" fmla="*/ 90 w 344"/>
              <a:gd name="T29" fmla="*/ 82 h 344"/>
              <a:gd name="T30" fmla="*/ 112 w 344"/>
              <a:gd name="T31" fmla="*/ 54 h 344"/>
              <a:gd name="T32" fmla="*/ 124 w 344"/>
              <a:gd name="T33" fmla="*/ 34 h 344"/>
              <a:gd name="T34" fmla="*/ 126 w 344"/>
              <a:gd name="T35" fmla="*/ 26 h 344"/>
              <a:gd name="T36" fmla="*/ 142 w 344"/>
              <a:gd name="T37" fmla="*/ 10 h 344"/>
              <a:gd name="T38" fmla="*/ 164 w 344"/>
              <a:gd name="T39" fmla="*/ 2 h 344"/>
              <a:gd name="T40" fmla="*/ 172 w 344"/>
              <a:gd name="T41" fmla="*/ 0 h 344"/>
              <a:gd name="T42" fmla="*/ 172 w 344"/>
              <a:gd name="T43" fmla="*/ 0 h 344"/>
              <a:gd name="T44" fmla="*/ 188 w 344"/>
              <a:gd name="T45" fmla="*/ 2 h 344"/>
              <a:gd name="T46" fmla="*/ 214 w 344"/>
              <a:gd name="T47" fmla="*/ 20 h 344"/>
              <a:gd name="T48" fmla="*/ 222 w 344"/>
              <a:gd name="T49" fmla="*/ 34 h 344"/>
              <a:gd name="T50" fmla="*/ 226 w 344"/>
              <a:gd name="T51" fmla="*/ 44 h 344"/>
              <a:gd name="T52" fmla="*/ 242 w 344"/>
              <a:gd name="T53" fmla="*/ 68 h 344"/>
              <a:gd name="T54" fmla="*/ 270 w 344"/>
              <a:gd name="T55" fmla="*/ 96 h 344"/>
              <a:gd name="T56" fmla="*/ 314 w 344"/>
              <a:gd name="T57" fmla="*/ 124 h 344"/>
              <a:gd name="T58" fmla="*/ 328 w 344"/>
              <a:gd name="T59" fmla="*/ 134 h 344"/>
              <a:gd name="T60" fmla="*/ 342 w 344"/>
              <a:gd name="T61" fmla="*/ 160 h 344"/>
              <a:gd name="T62" fmla="*/ 344 w 344"/>
              <a:gd name="T63" fmla="*/ 176 h 344"/>
              <a:gd name="T64" fmla="*/ 340 w 344"/>
              <a:gd name="T65" fmla="*/ 190 h 344"/>
              <a:gd name="T66" fmla="*/ 322 w 344"/>
              <a:gd name="T67" fmla="*/ 214 h 344"/>
              <a:gd name="T68" fmla="*/ 308 w 344"/>
              <a:gd name="T69" fmla="*/ 222 h 344"/>
              <a:gd name="T70" fmla="*/ 276 w 344"/>
              <a:gd name="T71" fmla="*/ 240 h 344"/>
              <a:gd name="T72" fmla="*/ 250 w 344"/>
              <a:gd name="T73" fmla="*/ 266 h 344"/>
              <a:gd name="T74" fmla="*/ 232 w 344"/>
              <a:gd name="T75" fmla="*/ 292 h 344"/>
              <a:gd name="T76" fmla="*/ 220 w 344"/>
              <a:gd name="T77" fmla="*/ 312 h 344"/>
              <a:gd name="T78" fmla="*/ 200 w 344"/>
              <a:gd name="T79" fmla="*/ 336 h 344"/>
              <a:gd name="T80" fmla="*/ 172 w 344"/>
              <a:gd name="T81" fmla="*/ 344 h 344"/>
              <a:gd name="T82" fmla="*/ 146 w 344"/>
              <a:gd name="T83" fmla="*/ 172 h 344"/>
              <a:gd name="T84" fmla="*/ 170 w 344"/>
              <a:gd name="T85" fmla="*/ 196 h 344"/>
              <a:gd name="T86" fmla="*/ 196 w 344"/>
              <a:gd name="T87" fmla="*/ 170 h 344"/>
              <a:gd name="T88" fmla="*/ 172 w 344"/>
              <a:gd name="T89" fmla="*/ 148 h 344"/>
              <a:gd name="T90" fmla="*/ 146 w 344"/>
              <a:gd name="T91" fmla="*/ 17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4" h="344">
                <a:moveTo>
                  <a:pt x="172" y="344"/>
                </a:moveTo>
                <a:lnTo>
                  <a:pt x="172" y="344"/>
                </a:lnTo>
                <a:lnTo>
                  <a:pt x="172" y="344"/>
                </a:lnTo>
                <a:lnTo>
                  <a:pt x="172" y="344"/>
                </a:lnTo>
                <a:lnTo>
                  <a:pt x="156" y="342"/>
                </a:lnTo>
                <a:lnTo>
                  <a:pt x="142" y="334"/>
                </a:lnTo>
                <a:lnTo>
                  <a:pt x="132" y="324"/>
                </a:lnTo>
                <a:lnTo>
                  <a:pt x="124" y="312"/>
                </a:lnTo>
                <a:lnTo>
                  <a:pt x="124" y="312"/>
                </a:lnTo>
                <a:lnTo>
                  <a:pt x="118" y="300"/>
                </a:lnTo>
                <a:lnTo>
                  <a:pt x="112" y="290"/>
                </a:lnTo>
                <a:lnTo>
                  <a:pt x="102" y="278"/>
                </a:lnTo>
                <a:lnTo>
                  <a:pt x="90" y="264"/>
                </a:lnTo>
                <a:lnTo>
                  <a:pt x="72" y="248"/>
                </a:lnTo>
                <a:lnTo>
                  <a:pt x="52" y="232"/>
                </a:lnTo>
                <a:lnTo>
                  <a:pt x="28" y="218"/>
                </a:lnTo>
                <a:lnTo>
                  <a:pt x="28" y="218"/>
                </a:lnTo>
                <a:lnTo>
                  <a:pt x="16" y="210"/>
                </a:lnTo>
                <a:lnTo>
                  <a:pt x="8" y="198"/>
                </a:lnTo>
                <a:lnTo>
                  <a:pt x="2" y="186"/>
                </a:lnTo>
                <a:lnTo>
                  <a:pt x="0" y="172"/>
                </a:lnTo>
                <a:lnTo>
                  <a:pt x="0" y="172"/>
                </a:lnTo>
                <a:lnTo>
                  <a:pt x="2" y="156"/>
                </a:lnTo>
                <a:lnTo>
                  <a:pt x="8" y="144"/>
                </a:lnTo>
                <a:lnTo>
                  <a:pt x="18" y="132"/>
                </a:lnTo>
                <a:lnTo>
                  <a:pt x="30" y="124"/>
                </a:lnTo>
                <a:lnTo>
                  <a:pt x="30" y="124"/>
                </a:lnTo>
                <a:lnTo>
                  <a:pt x="54" y="112"/>
                </a:lnTo>
                <a:lnTo>
                  <a:pt x="74" y="96"/>
                </a:lnTo>
                <a:lnTo>
                  <a:pt x="90" y="82"/>
                </a:lnTo>
                <a:lnTo>
                  <a:pt x="102" y="68"/>
                </a:lnTo>
                <a:lnTo>
                  <a:pt x="112" y="54"/>
                </a:lnTo>
                <a:lnTo>
                  <a:pt x="118" y="44"/>
                </a:lnTo>
                <a:lnTo>
                  <a:pt x="124" y="34"/>
                </a:lnTo>
                <a:lnTo>
                  <a:pt x="124" y="34"/>
                </a:lnTo>
                <a:lnTo>
                  <a:pt x="126" y="26"/>
                </a:lnTo>
                <a:lnTo>
                  <a:pt x="130" y="20"/>
                </a:lnTo>
                <a:lnTo>
                  <a:pt x="142" y="10"/>
                </a:lnTo>
                <a:lnTo>
                  <a:pt x="156" y="2"/>
                </a:lnTo>
                <a:lnTo>
                  <a:pt x="164" y="2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80" y="2"/>
                </a:lnTo>
                <a:lnTo>
                  <a:pt x="188" y="2"/>
                </a:lnTo>
                <a:lnTo>
                  <a:pt x="202" y="10"/>
                </a:lnTo>
                <a:lnTo>
                  <a:pt x="214" y="20"/>
                </a:lnTo>
                <a:lnTo>
                  <a:pt x="218" y="28"/>
                </a:lnTo>
                <a:lnTo>
                  <a:pt x="222" y="34"/>
                </a:lnTo>
                <a:lnTo>
                  <a:pt x="222" y="34"/>
                </a:lnTo>
                <a:lnTo>
                  <a:pt x="226" y="44"/>
                </a:lnTo>
                <a:lnTo>
                  <a:pt x="232" y="56"/>
                </a:lnTo>
                <a:lnTo>
                  <a:pt x="242" y="68"/>
                </a:lnTo>
                <a:lnTo>
                  <a:pt x="254" y="82"/>
                </a:lnTo>
                <a:lnTo>
                  <a:pt x="270" y="96"/>
                </a:lnTo>
                <a:lnTo>
                  <a:pt x="290" y="112"/>
                </a:lnTo>
                <a:lnTo>
                  <a:pt x="314" y="124"/>
                </a:lnTo>
                <a:lnTo>
                  <a:pt x="314" y="124"/>
                </a:lnTo>
                <a:lnTo>
                  <a:pt x="328" y="134"/>
                </a:lnTo>
                <a:lnTo>
                  <a:pt x="336" y="146"/>
                </a:lnTo>
                <a:lnTo>
                  <a:pt x="342" y="160"/>
                </a:lnTo>
                <a:lnTo>
                  <a:pt x="344" y="176"/>
                </a:lnTo>
                <a:lnTo>
                  <a:pt x="344" y="176"/>
                </a:lnTo>
                <a:lnTo>
                  <a:pt x="342" y="184"/>
                </a:lnTo>
                <a:lnTo>
                  <a:pt x="340" y="190"/>
                </a:lnTo>
                <a:lnTo>
                  <a:pt x="334" y="204"/>
                </a:lnTo>
                <a:lnTo>
                  <a:pt x="322" y="214"/>
                </a:lnTo>
                <a:lnTo>
                  <a:pt x="308" y="222"/>
                </a:lnTo>
                <a:lnTo>
                  <a:pt x="308" y="222"/>
                </a:lnTo>
                <a:lnTo>
                  <a:pt x="292" y="230"/>
                </a:lnTo>
                <a:lnTo>
                  <a:pt x="276" y="240"/>
                </a:lnTo>
                <a:lnTo>
                  <a:pt x="262" y="252"/>
                </a:lnTo>
                <a:lnTo>
                  <a:pt x="250" y="266"/>
                </a:lnTo>
                <a:lnTo>
                  <a:pt x="240" y="278"/>
                </a:lnTo>
                <a:lnTo>
                  <a:pt x="232" y="292"/>
                </a:lnTo>
                <a:lnTo>
                  <a:pt x="220" y="312"/>
                </a:lnTo>
                <a:lnTo>
                  <a:pt x="220" y="312"/>
                </a:lnTo>
                <a:lnTo>
                  <a:pt x="212" y="326"/>
                </a:lnTo>
                <a:lnTo>
                  <a:pt x="200" y="336"/>
                </a:lnTo>
                <a:lnTo>
                  <a:pt x="188" y="342"/>
                </a:lnTo>
                <a:lnTo>
                  <a:pt x="172" y="344"/>
                </a:lnTo>
                <a:lnTo>
                  <a:pt x="172" y="344"/>
                </a:lnTo>
                <a:close/>
                <a:moveTo>
                  <a:pt x="146" y="172"/>
                </a:moveTo>
                <a:lnTo>
                  <a:pt x="146" y="172"/>
                </a:lnTo>
                <a:lnTo>
                  <a:pt x="170" y="196"/>
                </a:lnTo>
                <a:lnTo>
                  <a:pt x="170" y="196"/>
                </a:lnTo>
                <a:lnTo>
                  <a:pt x="196" y="170"/>
                </a:lnTo>
                <a:lnTo>
                  <a:pt x="196" y="170"/>
                </a:lnTo>
                <a:lnTo>
                  <a:pt x="172" y="148"/>
                </a:lnTo>
                <a:lnTo>
                  <a:pt x="172" y="148"/>
                </a:lnTo>
                <a:lnTo>
                  <a:pt x="146" y="172"/>
                </a:lnTo>
                <a:lnTo>
                  <a:pt x="146" y="17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47" name="Freeform 18"/>
          <p:cNvSpPr>
            <a:spLocks/>
          </p:cNvSpPr>
          <p:nvPr userDrawn="1"/>
        </p:nvSpPr>
        <p:spPr bwMode="auto">
          <a:xfrm>
            <a:off x="4431636" y="6462555"/>
            <a:ext cx="37458" cy="124388"/>
          </a:xfrm>
          <a:custGeom>
            <a:avLst/>
            <a:gdLst>
              <a:gd name="T0" fmla="*/ 52 w 106"/>
              <a:gd name="T1" fmla="*/ 352 h 352"/>
              <a:gd name="T2" fmla="*/ 52 w 106"/>
              <a:gd name="T3" fmla="*/ 352 h 352"/>
              <a:gd name="T4" fmla="*/ 52 w 106"/>
              <a:gd name="T5" fmla="*/ 352 h 352"/>
              <a:gd name="T6" fmla="*/ 52 w 106"/>
              <a:gd name="T7" fmla="*/ 352 h 352"/>
              <a:gd name="T8" fmla="*/ 40 w 106"/>
              <a:gd name="T9" fmla="*/ 352 h 352"/>
              <a:gd name="T10" fmla="*/ 32 w 106"/>
              <a:gd name="T11" fmla="*/ 348 h 352"/>
              <a:gd name="T12" fmla="*/ 22 w 106"/>
              <a:gd name="T13" fmla="*/ 342 h 352"/>
              <a:gd name="T14" fmla="*/ 14 w 106"/>
              <a:gd name="T15" fmla="*/ 336 h 352"/>
              <a:gd name="T16" fmla="*/ 8 w 106"/>
              <a:gd name="T17" fmla="*/ 328 h 352"/>
              <a:gd name="T18" fmla="*/ 4 w 106"/>
              <a:gd name="T19" fmla="*/ 320 h 352"/>
              <a:gd name="T20" fmla="*/ 0 w 106"/>
              <a:gd name="T21" fmla="*/ 310 h 352"/>
              <a:gd name="T22" fmla="*/ 0 w 106"/>
              <a:gd name="T23" fmla="*/ 300 h 352"/>
              <a:gd name="T24" fmla="*/ 0 w 106"/>
              <a:gd name="T25" fmla="*/ 300 h 352"/>
              <a:gd name="T26" fmla="*/ 0 w 106"/>
              <a:gd name="T27" fmla="*/ 134 h 352"/>
              <a:gd name="T28" fmla="*/ 0 w 106"/>
              <a:gd name="T29" fmla="*/ 44 h 352"/>
              <a:gd name="T30" fmla="*/ 52 w 106"/>
              <a:gd name="T31" fmla="*/ 36 h 352"/>
              <a:gd name="T32" fmla="*/ 90 w 106"/>
              <a:gd name="T33" fmla="*/ 0 h 352"/>
              <a:gd name="T34" fmla="*/ 90 w 106"/>
              <a:gd name="T35" fmla="*/ 0 h 352"/>
              <a:gd name="T36" fmla="*/ 96 w 106"/>
              <a:gd name="T37" fmla="*/ 6 h 352"/>
              <a:gd name="T38" fmla="*/ 100 w 106"/>
              <a:gd name="T39" fmla="*/ 16 h 352"/>
              <a:gd name="T40" fmla="*/ 104 w 106"/>
              <a:gd name="T41" fmla="*/ 28 h 352"/>
              <a:gd name="T42" fmla="*/ 106 w 106"/>
              <a:gd name="T43" fmla="*/ 52 h 352"/>
              <a:gd name="T44" fmla="*/ 106 w 106"/>
              <a:gd name="T45" fmla="*/ 138 h 352"/>
              <a:gd name="T46" fmla="*/ 104 w 106"/>
              <a:gd name="T47" fmla="*/ 300 h 352"/>
              <a:gd name="T48" fmla="*/ 104 w 106"/>
              <a:gd name="T49" fmla="*/ 300 h 352"/>
              <a:gd name="T50" fmla="*/ 104 w 106"/>
              <a:gd name="T51" fmla="*/ 310 h 352"/>
              <a:gd name="T52" fmla="*/ 100 w 106"/>
              <a:gd name="T53" fmla="*/ 320 h 352"/>
              <a:gd name="T54" fmla="*/ 96 w 106"/>
              <a:gd name="T55" fmla="*/ 330 h 352"/>
              <a:gd name="T56" fmla="*/ 88 w 106"/>
              <a:gd name="T57" fmla="*/ 338 h 352"/>
              <a:gd name="T58" fmla="*/ 82 w 106"/>
              <a:gd name="T59" fmla="*/ 344 h 352"/>
              <a:gd name="T60" fmla="*/ 72 w 106"/>
              <a:gd name="T61" fmla="*/ 348 h 352"/>
              <a:gd name="T62" fmla="*/ 62 w 106"/>
              <a:gd name="T63" fmla="*/ 352 h 352"/>
              <a:gd name="T64" fmla="*/ 52 w 106"/>
              <a:gd name="T65" fmla="*/ 352 h 352"/>
              <a:gd name="T66" fmla="*/ 52 w 106"/>
              <a:gd name="T6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" h="352">
                <a:moveTo>
                  <a:pt x="52" y="352"/>
                </a:moveTo>
                <a:lnTo>
                  <a:pt x="52" y="352"/>
                </a:lnTo>
                <a:lnTo>
                  <a:pt x="52" y="352"/>
                </a:lnTo>
                <a:lnTo>
                  <a:pt x="52" y="352"/>
                </a:lnTo>
                <a:lnTo>
                  <a:pt x="40" y="352"/>
                </a:lnTo>
                <a:lnTo>
                  <a:pt x="32" y="348"/>
                </a:lnTo>
                <a:lnTo>
                  <a:pt x="22" y="342"/>
                </a:lnTo>
                <a:lnTo>
                  <a:pt x="14" y="336"/>
                </a:lnTo>
                <a:lnTo>
                  <a:pt x="8" y="328"/>
                </a:lnTo>
                <a:lnTo>
                  <a:pt x="4" y="320"/>
                </a:lnTo>
                <a:lnTo>
                  <a:pt x="0" y="310"/>
                </a:lnTo>
                <a:lnTo>
                  <a:pt x="0" y="300"/>
                </a:lnTo>
                <a:lnTo>
                  <a:pt x="0" y="300"/>
                </a:lnTo>
                <a:lnTo>
                  <a:pt x="0" y="134"/>
                </a:lnTo>
                <a:lnTo>
                  <a:pt x="0" y="44"/>
                </a:lnTo>
                <a:lnTo>
                  <a:pt x="52" y="36"/>
                </a:lnTo>
                <a:lnTo>
                  <a:pt x="90" y="0"/>
                </a:lnTo>
                <a:lnTo>
                  <a:pt x="90" y="0"/>
                </a:lnTo>
                <a:lnTo>
                  <a:pt x="96" y="6"/>
                </a:lnTo>
                <a:lnTo>
                  <a:pt x="100" y="16"/>
                </a:lnTo>
                <a:lnTo>
                  <a:pt x="104" y="28"/>
                </a:lnTo>
                <a:lnTo>
                  <a:pt x="106" y="52"/>
                </a:lnTo>
                <a:lnTo>
                  <a:pt x="106" y="138"/>
                </a:lnTo>
                <a:lnTo>
                  <a:pt x="104" y="300"/>
                </a:lnTo>
                <a:lnTo>
                  <a:pt x="104" y="300"/>
                </a:lnTo>
                <a:lnTo>
                  <a:pt x="104" y="310"/>
                </a:lnTo>
                <a:lnTo>
                  <a:pt x="100" y="320"/>
                </a:lnTo>
                <a:lnTo>
                  <a:pt x="96" y="330"/>
                </a:lnTo>
                <a:lnTo>
                  <a:pt x="88" y="338"/>
                </a:lnTo>
                <a:lnTo>
                  <a:pt x="82" y="344"/>
                </a:lnTo>
                <a:lnTo>
                  <a:pt x="72" y="348"/>
                </a:lnTo>
                <a:lnTo>
                  <a:pt x="62" y="352"/>
                </a:lnTo>
                <a:lnTo>
                  <a:pt x="52" y="352"/>
                </a:lnTo>
                <a:lnTo>
                  <a:pt x="52" y="35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217599" y="6858000"/>
            <a:ext cx="125330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-391886" y="6074229"/>
            <a:ext cx="3918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0" y="6344997"/>
            <a:ext cx="12192000" cy="51300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71510" y="6491045"/>
            <a:ext cx="936609" cy="206372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6305491" y="357809"/>
            <a:ext cx="0" cy="5686262"/>
          </a:xfrm>
          <a:prstGeom prst="line">
            <a:avLst/>
          </a:prstGeom>
          <a:ln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613913" y="933098"/>
            <a:ext cx="5243532" cy="1486561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chemeClr val="bg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chemeClr val="bg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bg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chemeClr val="bg2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 Photo_O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l="478" t="-1" b="1518"/>
          <a:stretch/>
        </p:blipFill>
        <p:spPr>
          <a:xfrm>
            <a:off x="-7200" y="0"/>
            <a:ext cx="12199200" cy="51623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8314" y="6029312"/>
            <a:ext cx="1673267" cy="3686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8417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57"/>
            <a:ext cx="6276530" cy="169876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297928" y="1533104"/>
            <a:ext cx="7627153" cy="1412279"/>
          </a:xfrm>
        </p:spPr>
        <p:txBody>
          <a:bodyPr/>
          <a:lstStyle>
            <a:lvl1pPr marL="0" indent="0">
              <a:spcBef>
                <a:spcPts val="2353"/>
              </a:spcBef>
              <a:buNone/>
              <a:defRPr sz="2353">
                <a:solidFill>
                  <a:schemeClr val="accent1"/>
                </a:solidFill>
              </a:defRPr>
            </a:lvl1pPr>
            <a:lvl2pPr marL="0" indent="0">
              <a:spcAft>
                <a:spcPts val="588"/>
              </a:spcAft>
              <a:buFontTx/>
              <a:buNone/>
              <a:defRPr sz="1568"/>
            </a:lvl2pPr>
            <a:lvl3pPr marL="224097" indent="0">
              <a:buNone/>
              <a:defRPr sz="1176"/>
            </a:lvl3pPr>
            <a:lvl4pPr marL="448193" indent="0">
              <a:buNone/>
              <a:defRPr sz="1078"/>
            </a:lvl4pPr>
            <a:lvl5pPr marL="672290" indent="0">
              <a:buNone/>
              <a:defRPr sz="1078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97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9239" y="2980725"/>
            <a:ext cx="6274974" cy="3413276"/>
          </a:xfrm>
          <a:prstGeom prst="rect">
            <a:avLst/>
          </a:prstGeom>
          <a:solidFill>
            <a:srgbClr val="32145A">
              <a:alpha val="9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980724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4773829"/>
            <a:ext cx="6276530" cy="1613799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57576">
                      <a:srgbClr val="FFFFFF"/>
                    </a:gs>
                    <a:gs pos="3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 bwMode="gray">
          <a:xfrm>
            <a:off x="448525" y="459408"/>
            <a:ext cx="1648360" cy="353933"/>
            <a:chOff x="457200" y="1643393"/>
            <a:chExt cx="4492753" cy="9645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1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806776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gray">
          <a:xfrm>
            <a:off x="448525" y="6034000"/>
            <a:ext cx="1648360" cy="353933"/>
            <a:chOff x="457200" y="1643393"/>
            <a:chExt cx="4492753" cy="9645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 bwMode="gray">
            <a:xfrm>
              <a:off x="457200" y="1643393"/>
              <a:ext cx="964540" cy="964540"/>
            </a:xfrm>
            <a:prstGeom prst="rect">
              <a:avLst/>
            </a:prstGeom>
          </p:spPr>
        </p:pic>
        <p:sp>
          <p:nvSpPr>
            <p:cNvPr id="10" name="Freeform 12"/>
            <p:cNvSpPr>
              <a:spLocks noEditPoints="1"/>
            </p:cNvSpPr>
            <p:nvPr/>
          </p:nvSpPr>
          <p:spPr bwMode="gray">
            <a:xfrm>
              <a:off x="1703514" y="1792710"/>
              <a:ext cx="3246439" cy="635329"/>
            </a:xfrm>
            <a:custGeom>
              <a:avLst/>
              <a:gdLst>
                <a:gd name="T0" fmla="*/ 218 w 1139"/>
                <a:gd name="T1" fmla="*/ 217 h 220"/>
                <a:gd name="T2" fmla="*/ 185 w 1139"/>
                <a:gd name="T3" fmla="*/ 52 h 220"/>
                <a:gd name="T4" fmla="*/ 120 w 1139"/>
                <a:gd name="T5" fmla="*/ 217 h 220"/>
                <a:gd name="T6" fmla="*/ 32 w 1139"/>
                <a:gd name="T7" fmla="*/ 52 h 220"/>
                <a:gd name="T8" fmla="*/ 33 w 1139"/>
                <a:gd name="T9" fmla="*/ 93 h 220"/>
                <a:gd name="T10" fmla="*/ 0 w 1139"/>
                <a:gd name="T11" fmla="*/ 15 h 220"/>
                <a:gd name="T12" fmla="*/ 109 w 1139"/>
                <a:gd name="T13" fmla="*/ 168 h 220"/>
                <a:gd name="T14" fmla="*/ 171 w 1139"/>
                <a:gd name="T15" fmla="*/ 15 h 220"/>
                <a:gd name="T16" fmla="*/ 285 w 1139"/>
                <a:gd name="T17" fmla="*/ 72 h 220"/>
                <a:gd name="T18" fmla="*/ 269 w 1139"/>
                <a:gd name="T19" fmla="*/ 11 h 220"/>
                <a:gd name="T20" fmla="*/ 254 w 1139"/>
                <a:gd name="T21" fmla="*/ 45 h 220"/>
                <a:gd name="T22" fmla="*/ 289 w 1139"/>
                <a:gd name="T23" fmla="*/ 31 h 220"/>
                <a:gd name="T24" fmla="*/ 405 w 1139"/>
                <a:gd name="T25" fmla="*/ 71 h 220"/>
                <a:gd name="T26" fmla="*/ 318 w 1139"/>
                <a:gd name="T27" fmla="*/ 107 h 220"/>
                <a:gd name="T28" fmla="*/ 343 w 1139"/>
                <a:gd name="T29" fmla="*/ 211 h 220"/>
                <a:gd name="T30" fmla="*/ 422 w 1139"/>
                <a:gd name="T31" fmla="*/ 210 h 220"/>
                <a:gd name="T32" fmla="*/ 404 w 1139"/>
                <a:gd name="T33" fmla="*/ 189 h 220"/>
                <a:gd name="T34" fmla="*/ 344 w 1139"/>
                <a:gd name="T35" fmla="*/ 145 h 220"/>
                <a:gd name="T36" fmla="*/ 420 w 1139"/>
                <a:gd name="T37" fmla="*/ 108 h 220"/>
                <a:gd name="T38" fmla="*/ 421 w 1139"/>
                <a:gd name="T39" fmla="*/ 76 h 220"/>
                <a:gd name="T40" fmla="*/ 495 w 1139"/>
                <a:gd name="T41" fmla="*/ 78 h 220"/>
                <a:gd name="T42" fmla="*/ 481 w 1139"/>
                <a:gd name="T43" fmla="*/ 72 h 220"/>
                <a:gd name="T44" fmla="*/ 481 w 1139"/>
                <a:gd name="T45" fmla="*/ 217 h 220"/>
                <a:gd name="T46" fmla="*/ 512 w 1139"/>
                <a:gd name="T47" fmla="*/ 100 h 220"/>
                <a:gd name="T48" fmla="*/ 531 w 1139"/>
                <a:gd name="T49" fmla="*/ 106 h 220"/>
                <a:gd name="T50" fmla="*/ 517 w 1139"/>
                <a:gd name="T51" fmla="*/ 70 h 220"/>
                <a:gd name="T52" fmla="*/ 661 w 1139"/>
                <a:gd name="T53" fmla="*/ 199 h 220"/>
                <a:gd name="T54" fmla="*/ 533 w 1139"/>
                <a:gd name="T55" fmla="*/ 146 h 220"/>
                <a:gd name="T56" fmla="*/ 663 w 1139"/>
                <a:gd name="T57" fmla="*/ 89 h 220"/>
                <a:gd name="T58" fmla="*/ 608 w 1139"/>
                <a:gd name="T59" fmla="*/ 97 h 220"/>
                <a:gd name="T60" fmla="*/ 579 w 1139"/>
                <a:gd name="T61" fmla="*/ 180 h 220"/>
                <a:gd name="T62" fmla="*/ 646 w 1139"/>
                <a:gd name="T63" fmla="*/ 144 h 220"/>
                <a:gd name="T64" fmla="*/ 732 w 1139"/>
                <a:gd name="T65" fmla="*/ 110 h 220"/>
                <a:gd name="T66" fmla="*/ 770 w 1139"/>
                <a:gd name="T67" fmla="*/ 98 h 220"/>
                <a:gd name="T68" fmla="*/ 786 w 1139"/>
                <a:gd name="T69" fmla="*/ 75 h 220"/>
                <a:gd name="T70" fmla="*/ 753 w 1139"/>
                <a:gd name="T71" fmla="*/ 69 h 220"/>
                <a:gd name="T72" fmla="*/ 701 w 1139"/>
                <a:gd name="T73" fmla="*/ 131 h 220"/>
                <a:gd name="T74" fmla="*/ 750 w 1139"/>
                <a:gd name="T75" fmla="*/ 164 h 220"/>
                <a:gd name="T76" fmla="*/ 738 w 1139"/>
                <a:gd name="T77" fmla="*/ 193 h 220"/>
                <a:gd name="T78" fmla="*/ 698 w 1139"/>
                <a:gd name="T79" fmla="*/ 179 h 220"/>
                <a:gd name="T80" fmla="*/ 717 w 1139"/>
                <a:gd name="T81" fmla="*/ 218 h 220"/>
                <a:gd name="T82" fmla="*/ 794 w 1139"/>
                <a:gd name="T83" fmla="*/ 175 h 220"/>
                <a:gd name="T84" fmla="*/ 938 w 1139"/>
                <a:gd name="T85" fmla="*/ 89 h 220"/>
                <a:gd name="T86" fmla="*/ 882 w 1139"/>
                <a:gd name="T87" fmla="*/ 220 h 220"/>
                <a:gd name="T88" fmla="*/ 829 w 1139"/>
                <a:gd name="T89" fmla="*/ 89 h 220"/>
                <a:gd name="T90" fmla="*/ 922 w 1139"/>
                <a:gd name="T91" fmla="*/ 144 h 220"/>
                <a:gd name="T92" fmla="*/ 855 w 1139"/>
                <a:gd name="T93" fmla="*/ 109 h 220"/>
                <a:gd name="T94" fmla="*/ 884 w 1139"/>
                <a:gd name="T95" fmla="*/ 192 h 220"/>
                <a:gd name="T96" fmla="*/ 1139 w 1139"/>
                <a:gd name="T97" fmla="*/ 100 h 220"/>
                <a:gd name="T98" fmla="*/ 1104 w 1139"/>
                <a:gd name="T99" fmla="*/ 29 h 220"/>
                <a:gd name="T100" fmla="*/ 1070 w 1139"/>
                <a:gd name="T101" fmla="*/ 40 h 220"/>
                <a:gd name="T102" fmla="*/ 1019 w 1139"/>
                <a:gd name="T103" fmla="*/ 54 h 220"/>
                <a:gd name="T104" fmla="*/ 1055 w 1139"/>
                <a:gd name="T105" fmla="*/ 32 h 220"/>
                <a:gd name="T106" fmla="*/ 1056 w 1139"/>
                <a:gd name="T107" fmla="*/ 3 h 220"/>
                <a:gd name="T108" fmla="*/ 991 w 1139"/>
                <a:gd name="T109" fmla="*/ 25 h 220"/>
                <a:gd name="T110" fmla="*/ 961 w 1139"/>
                <a:gd name="T111" fmla="*/ 72 h 220"/>
                <a:gd name="T112" fmla="*/ 985 w 1139"/>
                <a:gd name="T113" fmla="*/ 217 h 220"/>
                <a:gd name="T114" fmla="*/ 1070 w 1139"/>
                <a:gd name="T115" fmla="*/ 100 h 220"/>
                <a:gd name="T116" fmla="*/ 1127 w 1139"/>
                <a:gd name="T117" fmla="*/ 219 h 220"/>
                <a:gd name="T118" fmla="*/ 1139 w 1139"/>
                <a:gd name="T119" fmla="*/ 187 h 220"/>
                <a:gd name="T120" fmla="*/ 1123 w 1139"/>
                <a:gd name="T121" fmla="*/ 192 h 220"/>
                <a:gd name="T122" fmla="*/ 1104 w 1139"/>
                <a:gd name="T123" fmla="*/ 10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39" h="220">
                  <a:moveTo>
                    <a:pt x="171" y="15"/>
                  </a:moveTo>
                  <a:cubicBezTo>
                    <a:pt x="218" y="15"/>
                    <a:pt x="218" y="15"/>
                    <a:pt x="218" y="15"/>
                  </a:cubicBezTo>
                  <a:cubicBezTo>
                    <a:pt x="218" y="217"/>
                    <a:pt x="218" y="217"/>
                    <a:pt x="218" y="217"/>
                  </a:cubicBezTo>
                  <a:cubicBezTo>
                    <a:pt x="184" y="217"/>
                    <a:pt x="184" y="217"/>
                    <a:pt x="184" y="217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0"/>
                    <a:pt x="184" y="67"/>
                    <a:pt x="185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83" y="58"/>
                    <a:pt x="182" y="65"/>
                    <a:pt x="180" y="68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97" y="217"/>
                    <a:pt x="97" y="217"/>
                    <a:pt x="97" y="217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36" y="66"/>
                    <a:pt x="34" y="60"/>
                    <a:pt x="32" y="52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2" y="56"/>
                    <a:pt x="32" y="60"/>
                    <a:pt x="32" y="65"/>
                  </a:cubicBezTo>
                  <a:cubicBezTo>
                    <a:pt x="33" y="76"/>
                    <a:pt x="33" y="85"/>
                    <a:pt x="33" y="93"/>
                  </a:cubicBezTo>
                  <a:cubicBezTo>
                    <a:pt x="33" y="217"/>
                    <a:pt x="33" y="217"/>
                    <a:pt x="33" y="217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5" y="153"/>
                    <a:pt x="108" y="162"/>
                    <a:pt x="109" y="168"/>
                  </a:cubicBezTo>
                  <a:cubicBezTo>
                    <a:pt x="110" y="168"/>
                    <a:pt x="110" y="168"/>
                    <a:pt x="110" y="168"/>
                  </a:cubicBezTo>
                  <a:cubicBezTo>
                    <a:pt x="119" y="142"/>
                    <a:pt x="119" y="142"/>
                    <a:pt x="119" y="142"/>
                  </a:cubicBezTo>
                  <a:lnTo>
                    <a:pt x="171" y="15"/>
                  </a:lnTo>
                  <a:close/>
                  <a:moveTo>
                    <a:pt x="251" y="217"/>
                  </a:moveTo>
                  <a:cubicBezTo>
                    <a:pt x="285" y="217"/>
                    <a:pt x="285" y="217"/>
                    <a:pt x="285" y="217"/>
                  </a:cubicBezTo>
                  <a:cubicBezTo>
                    <a:pt x="285" y="72"/>
                    <a:pt x="285" y="72"/>
                    <a:pt x="285" y="72"/>
                  </a:cubicBezTo>
                  <a:cubicBezTo>
                    <a:pt x="251" y="72"/>
                    <a:pt x="251" y="72"/>
                    <a:pt x="251" y="72"/>
                  </a:cubicBezTo>
                  <a:lnTo>
                    <a:pt x="251" y="217"/>
                  </a:lnTo>
                  <a:close/>
                  <a:moveTo>
                    <a:pt x="269" y="11"/>
                  </a:moveTo>
                  <a:cubicBezTo>
                    <a:pt x="263" y="11"/>
                    <a:pt x="258" y="13"/>
                    <a:pt x="254" y="17"/>
                  </a:cubicBezTo>
                  <a:cubicBezTo>
                    <a:pt x="250" y="20"/>
                    <a:pt x="248" y="25"/>
                    <a:pt x="248" y="31"/>
                  </a:cubicBezTo>
                  <a:cubicBezTo>
                    <a:pt x="248" y="36"/>
                    <a:pt x="250" y="41"/>
                    <a:pt x="254" y="45"/>
                  </a:cubicBezTo>
                  <a:cubicBezTo>
                    <a:pt x="258" y="48"/>
                    <a:pt x="263" y="50"/>
                    <a:pt x="269" y="50"/>
                  </a:cubicBezTo>
                  <a:cubicBezTo>
                    <a:pt x="274" y="50"/>
                    <a:pt x="279" y="48"/>
                    <a:pt x="283" y="45"/>
                  </a:cubicBezTo>
                  <a:cubicBezTo>
                    <a:pt x="287" y="41"/>
                    <a:pt x="289" y="36"/>
                    <a:pt x="289" y="31"/>
                  </a:cubicBezTo>
                  <a:cubicBezTo>
                    <a:pt x="289" y="25"/>
                    <a:pt x="287" y="21"/>
                    <a:pt x="283" y="17"/>
                  </a:cubicBezTo>
                  <a:cubicBezTo>
                    <a:pt x="279" y="13"/>
                    <a:pt x="274" y="11"/>
                    <a:pt x="269" y="11"/>
                  </a:cubicBezTo>
                  <a:close/>
                  <a:moveTo>
                    <a:pt x="405" y="71"/>
                  </a:moveTo>
                  <a:cubicBezTo>
                    <a:pt x="399" y="69"/>
                    <a:pt x="393" y="69"/>
                    <a:pt x="386" y="69"/>
                  </a:cubicBezTo>
                  <a:cubicBezTo>
                    <a:pt x="371" y="69"/>
                    <a:pt x="357" y="72"/>
                    <a:pt x="345" y="79"/>
                  </a:cubicBezTo>
                  <a:cubicBezTo>
                    <a:pt x="333" y="85"/>
                    <a:pt x="324" y="95"/>
                    <a:pt x="318" y="107"/>
                  </a:cubicBezTo>
                  <a:cubicBezTo>
                    <a:pt x="312" y="119"/>
                    <a:pt x="309" y="133"/>
                    <a:pt x="309" y="148"/>
                  </a:cubicBezTo>
                  <a:cubicBezTo>
                    <a:pt x="309" y="162"/>
                    <a:pt x="312" y="174"/>
                    <a:pt x="318" y="185"/>
                  </a:cubicBezTo>
                  <a:cubicBezTo>
                    <a:pt x="324" y="196"/>
                    <a:pt x="332" y="205"/>
                    <a:pt x="343" y="211"/>
                  </a:cubicBezTo>
                  <a:cubicBezTo>
                    <a:pt x="354" y="217"/>
                    <a:pt x="366" y="220"/>
                    <a:pt x="380" y="220"/>
                  </a:cubicBezTo>
                  <a:cubicBezTo>
                    <a:pt x="396" y="220"/>
                    <a:pt x="410" y="217"/>
                    <a:pt x="421" y="211"/>
                  </a:cubicBezTo>
                  <a:cubicBezTo>
                    <a:pt x="422" y="210"/>
                    <a:pt x="422" y="210"/>
                    <a:pt x="422" y="210"/>
                  </a:cubicBezTo>
                  <a:cubicBezTo>
                    <a:pt x="422" y="179"/>
                    <a:pt x="422" y="179"/>
                    <a:pt x="422" y="179"/>
                  </a:cubicBezTo>
                  <a:cubicBezTo>
                    <a:pt x="420" y="180"/>
                    <a:pt x="420" y="180"/>
                    <a:pt x="420" y="180"/>
                  </a:cubicBezTo>
                  <a:cubicBezTo>
                    <a:pt x="415" y="184"/>
                    <a:pt x="410" y="187"/>
                    <a:pt x="404" y="189"/>
                  </a:cubicBezTo>
                  <a:cubicBezTo>
                    <a:pt x="398" y="191"/>
                    <a:pt x="392" y="192"/>
                    <a:pt x="387" y="192"/>
                  </a:cubicBezTo>
                  <a:cubicBezTo>
                    <a:pt x="374" y="192"/>
                    <a:pt x="363" y="188"/>
                    <a:pt x="355" y="180"/>
                  </a:cubicBezTo>
                  <a:cubicBezTo>
                    <a:pt x="348" y="171"/>
                    <a:pt x="344" y="160"/>
                    <a:pt x="344" y="145"/>
                  </a:cubicBezTo>
                  <a:cubicBezTo>
                    <a:pt x="344" y="131"/>
                    <a:pt x="348" y="119"/>
                    <a:pt x="356" y="110"/>
                  </a:cubicBezTo>
                  <a:cubicBezTo>
                    <a:pt x="364" y="101"/>
                    <a:pt x="375" y="97"/>
                    <a:pt x="388" y="97"/>
                  </a:cubicBezTo>
                  <a:cubicBezTo>
                    <a:pt x="399" y="97"/>
                    <a:pt x="410" y="101"/>
                    <a:pt x="420" y="108"/>
                  </a:cubicBezTo>
                  <a:cubicBezTo>
                    <a:pt x="422" y="109"/>
                    <a:pt x="422" y="109"/>
                    <a:pt x="422" y="109"/>
                  </a:cubicBezTo>
                  <a:cubicBezTo>
                    <a:pt x="422" y="76"/>
                    <a:pt x="422" y="76"/>
                    <a:pt x="422" y="76"/>
                  </a:cubicBezTo>
                  <a:cubicBezTo>
                    <a:pt x="421" y="76"/>
                    <a:pt x="421" y="76"/>
                    <a:pt x="421" y="76"/>
                  </a:cubicBezTo>
                  <a:cubicBezTo>
                    <a:pt x="417" y="74"/>
                    <a:pt x="412" y="72"/>
                    <a:pt x="405" y="71"/>
                  </a:cubicBezTo>
                  <a:close/>
                  <a:moveTo>
                    <a:pt x="517" y="70"/>
                  </a:moveTo>
                  <a:cubicBezTo>
                    <a:pt x="509" y="70"/>
                    <a:pt x="501" y="72"/>
                    <a:pt x="495" y="78"/>
                  </a:cubicBezTo>
                  <a:cubicBezTo>
                    <a:pt x="489" y="83"/>
                    <a:pt x="485" y="89"/>
                    <a:pt x="482" y="97"/>
                  </a:cubicBezTo>
                  <a:cubicBezTo>
                    <a:pt x="481" y="97"/>
                    <a:pt x="481" y="97"/>
                    <a:pt x="481" y="97"/>
                  </a:cubicBezTo>
                  <a:cubicBezTo>
                    <a:pt x="481" y="72"/>
                    <a:pt x="481" y="72"/>
                    <a:pt x="481" y="72"/>
                  </a:cubicBezTo>
                  <a:cubicBezTo>
                    <a:pt x="447" y="72"/>
                    <a:pt x="447" y="72"/>
                    <a:pt x="447" y="72"/>
                  </a:cubicBezTo>
                  <a:cubicBezTo>
                    <a:pt x="447" y="217"/>
                    <a:pt x="447" y="217"/>
                    <a:pt x="447" y="217"/>
                  </a:cubicBezTo>
                  <a:cubicBezTo>
                    <a:pt x="481" y="217"/>
                    <a:pt x="481" y="217"/>
                    <a:pt x="481" y="217"/>
                  </a:cubicBezTo>
                  <a:cubicBezTo>
                    <a:pt x="481" y="143"/>
                    <a:pt x="481" y="143"/>
                    <a:pt x="481" y="143"/>
                  </a:cubicBezTo>
                  <a:cubicBezTo>
                    <a:pt x="481" y="130"/>
                    <a:pt x="484" y="120"/>
                    <a:pt x="490" y="112"/>
                  </a:cubicBezTo>
                  <a:cubicBezTo>
                    <a:pt x="495" y="104"/>
                    <a:pt x="503" y="100"/>
                    <a:pt x="512" y="100"/>
                  </a:cubicBezTo>
                  <a:cubicBezTo>
                    <a:pt x="515" y="100"/>
                    <a:pt x="518" y="101"/>
                    <a:pt x="522" y="102"/>
                  </a:cubicBezTo>
                  <a:cubicBezTo>
                    <a:pt x="526" y="103"/>
                    <a:pt x="528" y="104"/>
                    <a:pt x="530" y="105"/>
                  </a:cubicBezTo>
                  <a:cubicBezTo>
                    <a:pt x="531" y="106"/>
                    <a:pt x="531" y="106"/>
                    <a:pt x="531" y="106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31" y="72"/>
                    <a:pt x="531" y="72"/>
                    <a:pt x="531" y="72"/>
                  </a:cubicBezTo>
                  <a:cubicBezTo>
                    <a:pt x="528" y="70"/>
                    <a:pt x="523" y="70"/>
                    <a:pt x="517" y="70"/>
                  </a:cubicBezTo>
                  <a:close/>
                  <a:moveTo>
                    <a:pt x="663" y="89"/>
                  </a:moveTo>
                  <a:cubicBezTo>
                    <a:pt x="675" y="102"/>
                    <a:pt x="682" y="120"/>
                    <a:pt x="682" y="143"/>
                  </a:cubicBezTo>
                  <a:cubicBezTo>
                    <a:pt x="682" y="166"/>
                    <a:pt x="675" y="185"/>
                    <a:pt x="661" y="199"/>
                  </a:cubicBezTo>
                  <a:cubicBezTo>
                    <a:pt x="648" y="213"/>
                    <a:pt x="629" y="220"/>
                    <a:pt x="606" y="220"/>
                  </a:cubicBezTo>
                  <a:cubicBezTo>
                    <a:pt x="584" y="220"/>
                    <a:pt x="566" y="213"/>
                    <a:pt x="553" y="200"/>
                  </a:cubicBezTo>
                  <a:cubicBezTo>
                    <a:pt x="540" y="187"/>
                    <a:pt x="533" y="169"/>
                    <a:pt x="533" y="146"/>
                  </a:cubicBezTo>
                  <a:cubicBezTo>
                    <a:pt x="533" y="122"/>
                    <a:pt x="540" y="103"/>
                    <a:pt x="553" y="89"/>
                  </a:cubicBezTo>
                  <a:cubicBezTo>
                    <a:pt x="567" y="76"/>
                    <a:pt x="586" y="69"/>
                    <a:pt x="610" y="69"/>
                  </a:cubicBezTo>
                  <a:cubicBezTo>
                    <a:pt x="632" y="69"/>
                    <a:pt x="650" y="75"/>
                    <a:pt x="663" y="89"/>
                  </a:cubicBezTo>
                  <a:close/>
                  <a:moveTo>
                    <a:pt x="646" y="144"/>
                  </a:moveTo>
                  <a:cubicBezTo>
                    <a:pt x="646" y="129"/>
                    <a:pt x="643" y="117"/>
                    <a:pt x="636" y="109"/>
                  </a:cubicBezTo>
                  <a:cubicBezTo>
                    <a:pt x="629" y="101"/>
                    <a:pt x="620" y="97"/>
                    <a:pt x="608" y="97"/>
                  </a:cubicBezTo>
                  <a:cubicBezTo>
                    <a:pt x="596" y="97"/>
                    <a:pt x="586" y="101"/>
                    <a:pt x="579" y="109"/>
                  </a:cubicBezTo>
                  <a:cubicBezTo>
                    <a:pt x="572" y="118"/>
                    <a:pt x="568" y="130"/>
                    <a:pt x="568" y="145"/>
                  </a:cubicBezTo>
                  <a:cubicBezTo>
                    <a:pt x="568" y="160"/>
                    <a:pt x="572" y="172"/>
                    <a:pt x="579" y="180"/>
                  </a:cubicBezTo>
                  <a:cubicBezTo>
                    <a:pt x="586" y="188"/>
                    <a:pt x="596" y="192"/>
                    <a:pt x="608" y="192"/>
                  </a:cubicBezTo>
                  <a:cubicBezTo>
                    <a:pt x="621" y="192"/>
                    <a:pt x="630" y="188"/>
                    <a:pt x="637" y="180"/>
                  </a:cubicBezTo>
                  <a:cubicBezTo>
                    <a:pt x="643" y="172"/>
                    <a:pt x="646" y="160"/>
                    <a:pt x="646" y="144"/>
                  </a:cubicBezTo>
                  <a:close/>
                  <a:moveTo>
                    <a:pt x="757" y="132"/>
                  </a:moveTo>
                  <a:cubicBezTo>
                    <a:pt x="746" y="128"/>
                    <a:pt x="739" y="124"/>
                    <a:pt x="737" y="121"/>
                  </a:cubicBezTo>
                  <a:cubicBezTo>
                    <a:pt x="734" y="119"/>
                    <a:pt x="732" y="115"/>
                    <a:pt x="732" y="110"/>
                  </a:cubicBezTo>
                  <a:cubicBezTo>
                    <a:pt x="732" y="106"/>
                    <a:pt x="734" y="103"/>
                    <a:pt x="738" y="100"/>
                  </a:cubicBezTo>
                  <a:cubicBezTo>
                    <a:pt x="741" y="97"/>
                    <a:pt x="746" y="96"/>
                    <a:pt x="752" y="96"/>
                  </a:cubicBezTo>
                  <a:cubicBezTo>
                    <a:pt x="758" y="96"/>
                    <a:pt x="764" y="97"/>
                    <a:pt x="770" y="98"/>
                  </a:cubicBezTo>
                  <a:cubicBezTo>
                    <a:pt x="776" y="100"/>
                    <a:pt x="781" y="103"/>
                    <a:pt x="785" y="105"/>
                  </a:cubicBezTo>
                  <a:cubicBezTo>
                    <a:pt x="786" y="106"/>
                    <a:pt x="786" y="106"/>
                    <a:pt x="786" y="106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6" y="75"/>
                    <a:pt x="786" y="75"/>
                    <a:pt x="786" y="75"/>
                  </a:cubicBezTo>
                  <a:cubicBezTo>
                    <a:pt x="782" y="73"/>
                    <a:pt x="777" y="72"/>
                    <a:pt x="770" y="70"/>
                  </a:cubicBezTo>
                  <a:cubicBezTo>
                    <a:pt x="764" y="69"/>
                    <a:pt x="758" y="69"/>
                    <a:pt x="753" y="69"/>
                  </a:cubicBezTo>
                  <a:cubicBezTo>
                    <a:pt x="737" y="69"/>
                    <a:pt x="724" y="73"/>
                    <a:pt x="714" y="81"/>
                  </a:cubicBezTo>
                  <a:cubicBezTo>
                    <a:pt x="703" y="89"/>
                    <a:pt x="698" y="100"/>
                    <a:pt x="698" y="113"/>
                  </a:cubicBezTo>
                  <a:cubicBezTo>
                    <a:pt x="698" y="120"/>
                    <a:pt x="699" y="126"/>
                    <a:pt x="701" y="131"/>
                  </a:cubicBezTo>
                  <a:cubicBezTo>
                    <a:pt x="704" y="136"/>
                    <a:pt x="707" y="141"/>
                    <a:pt x="712" y="144"/>
                  </a:cubicBezTo>
                  <a:cubicBezTo>
                    <a:pt x="716" y="148"/>
                    <a:pt x="723" y="152"/>
                    <a:pt x="733" y="156"/>
                  </a:cubicBezTo>
                  <a:cubicBezTo>
                    <a:pt x="740" y="159"/>
                    <a:pt x="746" y="162"/>
                    <a:pt x="750" y="164"/>
                  </a:cubicBezTo>
                  <a:cubicBezTo>
                    <a:pt x="754" y="166"/>
                    <a:pt x="756" y="168"/>
                    <a:pt x="758" y="171"/>
                  </a:cubicBezTo>
                  <a:cubicBezTo>
                    <a:pt x="759" y="173"/>
                    <a:pt x="760" y="175"/>
                    <a:pt x="760" y="179"/>
                  </a:cubicBezTo>
                  <a:cubicBezTo>
                    <a:pt x="760" y="188"/>
                    <a:pt x="753" y="193"/>
                    <a:pt x="738" y="193"/>
                  </a:cubicBezTo>
                  <a:cubicBezTo>
                    <a:pt x="732" y="193"/>
                    <a:pt x="726" y="192"/>
                    <a:pt x="719" y="190"/>
                  </a:cubicBezTo>
                  <a:cubicBezTo>
                    <a:pt x="712" y="187"/>
                    <a:pt x="705" y="184"/>
                    <a:pt x="700" y="180"/>
                  </a:cubicBezTo>
                  <a:cubicBezTo>
                    <a:pt x="698" y="179"/>
                    <a:pt x="698" y="179"/>
                    <a:pt x="698" y="179"/>
                  </a:cubicBezTo>
                  <a:cubicBezTo>
                    <a:pt x="698" y="212"/>
                    <a:pt x="698" y="212"/>
                    <a:pt x="698" y="212"/>
                  </a:cubicBezTo>
                  <a:cubicBezTo>
                    <a:pt x="699" y="212"/>
                    <a:pt x="699" y="212"/>
                    <a:pt x="699" y="212"/>
                  </a:cubicBezTo>
                  <a:cubicBezTo>
                    <a:pt x="703" y="215"/>
                    <a:pt x="710" y="216"/>
                    <a:pt x="717" y="218"/>
                  </a:cubicBezTo>
                  <a:cubicBezTo>
                    <a:pt x="724" y="219"/>
                    <a:pt x="731" y="220"/>
                    <a:pt x="736" y="220"/>
                  </a:cubicBezTo>
                  <a:cubicBezTo>
                    <a:pt x="754" y="220"/>
                    <a:pt x="768" y="216"/>
                    <a:pt x="778" y="208"/>
                  </a:cubicBezTo>
                  <a:cubicBezTo>
                    <a:pt x="789" y="199"/>
                    <a:pt x="794" y="188"/>
                    <a:pt x="794" y="175"/>
                  </a:cubicBezTo>
                  <a:cubicBezTo>
                    <a:pt x="794" y="165"/>
                    <a:pt x="791" y="157"/>
                    <a:pt x="786" y="150"/>
                  </a:cubicBezTo>
                  <a:cubicBezTo>
                    <a:pt x="780" y="143"/>
                    <a:pt x="770" y="137"/>
                    <a:pt x="757" y="132"/>
                  </a:cubicBezTo>
                  <a:close/>
                  <a:moveTo>
                    <a:pt x="938" y="89"/>
                  </a:moveTo>
                  <a:cubicBezTo>
                    <a:pt x="951" y="102"/>
                    <a:pt x="957" y="120"/>
                    <a:pt x="957" y="143"/>
                  </a:cubicBezTo>
                  <a:cubicBezTo>
                    <a:pt x="957" y="166"/>
                    <a:pt x="951" y="185"/>
                    <a:pt x="937" y="199"/>
                  </a:cubicBezTo>
                  <a:cubicBezTo>
                    <a:pt x="924" y="213"/>
                    <a:pt x="905" y="220"/>
                    <a:pt x="882" y="220"/>
                  </a:cubicBezTo>
                  <a:cubicBezTo>
                    <a:pt x="860" y="220"/>
                    <a:pt x="842" y="213"/>
                    <a:pt x="829" y="200"/>
                  </a:cubicBezTo>
                  <a:cubicBezTo>
                    <a:pt x="816" y="187"/>
                    <a:pt x="809" y="169"/>
                    <a:pt x="809" y="146"/>
                  </a:cubicBezTo>
                  <a:cubicBezTo>
                    <a:pt x="809" y="122"/>
                    <a:pt x="816" y="103"/>
                    <a:pt x="829" y="89"/>
                  </a:cubicBezTo>
                  <a:cubicBezTo>
                    <a:pt x="843" y="76"/>
                    <a:pt x="862" y="69"/>
                    <a:pt x="885" y="69"/>
                  </a:cubicBezTo>
                  <a:cubicBezTo>
                    <a:pt x="908" y="69"/>
                    <a:pt x="926" y="75"/>
                    <a:pt x="938" y="89"/>
                  </a:cubicBezTo>
                  <a:close/>
                  <a:moveTo>
                    <a:pt x="922" y="144"/>
                  </a:moveTo>
                  <a:cubicBezTo>
                    <a:pt x="922" y="129"/>
                    <a:pt x="919" y="117"/>
                    <a:pt x="912" y="109"/>
                  </a:cubicBezTo>
                  <a:cubicBezTo>
                    <a:pt x="905" y="101"/>
                    <a:pt x="896" y="97"/>
                    <a:pt x="884" y="97"/>
                  </a:cubicBezTo>
                  <a:cubicBezTo>
                    <a:pt x="871" y="97"/>
                    <a:pt x="862" y="101"/>
                    <a:pt x="855" y="109"/>
                  </a:cubicBezTo>
                  <a:cubicBezTo>
                    <a:pt x="848" y="118"/>
                    <a:pt x="844" y="130"/>
                    <a:pt x="844" y="145"/>
                  </a:cubicBezTo>
                  <a:cubicBezTo>
                    <a:pt x="844" y="160"/>
                    <a:pt x="848" y="172"/>
                    <a:pt x="855" y="180"/>
                  </a:cubicBezTo>
                  <a:cubicBezTo>
                    <a:pt x="862" y="188"/>
                    <a:pt x="871" y="192"/>
                    <a:pt x="884" y="192"/>
                  </a:cubicBezTo>
                  <a:cubicBezTo>
                    <a:pt x="896" y="192"/>
                    <a:pt x="906" y="188"/>
                    <a:pt x="912" y="180"/>
                  </a:cubicBezTo>
                  <a:cubicBezTo>
                    <a:pt x="919" y="172"/>
                    <a:pt x="922" y="160"/>
                    <a:pt x="922" y="144"/>
                  </a:cubicBezTo>
                  <a:close/>
                  <a:moveTo>
                    <a:pt x="1139" y="100"/>
                  </a:moveTo>
                  <a:cubicBezTo>
                    <a:pt x="1139" y="72"/>
                    <a:pt x="1139" y="72"/>
                    <a:pt x="1139" y="72"/>
                  </a:cubicBezTo>
                  <a:cubicBezTo>
                    <a:pt x="1104" y="72"/>
                    <a:pt x="1104" y="72"/>
                    <a:pt x="1104" y="72"/>
                  </a:cubicBezTo>
                  <a:cubicBezTo>
                    <a:pt x="1104" y="29"/>
                    <a:pt x="1104" y="29"/>
                    <a:pt x="1104" y="29"/>
                  </a:cubicBezTo>
                  <a:cubicBezTo>
                    <a:pt x="1103" y="29"/>
                    <a:pt x="1103" y="29"/>
                    <a:pt x="1103" y="29"/>
                  </a:cubicBezTo>
                  <a:cubicBezTo>
                    <a:pt x="1071" y="39"/>
                    <a:pt x="1071" y="39"/>
                    <a:pt x="1071" y="39"/>
                  </a:cubicBezTo>
                  <a:cubicBezTo>
                    <a:pt x="1070" y="40"/>
                    <a:pt x="1070" y="40"/>
                    <a:pt x="1070" y="40"/>
                  </a:cubicBezTo>
                  <a:cubicBezTo>
                    <a:pt x="1070" y="72"/>
                    <a:pt x="1070" y="72"/>
                    <a:pt x="1070" y="72"/>
                  </a:cubicBezTo>
                  <a:cubicBezTo>
                    <a:pt x="1019" y="72"/>
                    <a:pt x="1019" y="72"/>
                    <a:pt x="1019" y="72"/>
                  </a:cubicBezTo>
                  <a:cubicBezTo>
                    <a:pt x="1019" y="54"/>
                    <a:pt x="1019" y="54"/>
                    <a:pt x="1019" y="54"/>
                  </a:cubicBezTo>
                  <a:cubicBezTo>
                    <a:pt x="1019" y="46"/>
                    <a:pt x="1021" y="39"/>
                    <a:pt x="1025" y="35"/>
                  </a:cubicBezTo>
                  <a:cubicBezTo>
                    <a:pt x="1028" y="30"/>
                    <a:pt x="1034" y="28"/>
                    <a:pt x="1040" y="28"/>
                  </a:cubicBezTo>
                  <a:cubicBezTo>
                    <a:pt x="1045" y="28"/>
                    <a:pt x="1050" y="29"/>
                    <a:pt x="1055" y="32"/>
                  </a:cubicBezTo>
                  <a:cubicBezTo>
                    <a:pt x="1057" y="32"/>
                    <a:pt x="1057" y="32"/>
                    <a:pt x="1057" y="32"/>
                  </a:cubicBezTo>
                  <a:cubicBezTo>
                    <a:pt x="1057" y="3"/>
                    <a:pt x="1057" y="3"/>
                    <a:pt x="1057" y="3"/>
                  </a:cubicBezTo>
                  <a:cubicBezTo>
                    <a:pt x="1056" y="3"/>
                    <a:pt x="1056" y="3"/>
                    <a:pt x="1056" y="3"/>
                  </a:cubicBezTo>
                  <a:cubicBezTo>
                    <a:pt x="1051" y="1"/>
                    <a:pt x="1045" y="0"/>
                    <a:pt x="1037" y="0"/>
                  </a:cubicBezTo>
                  <a:cubicBezTo>
                    <a:pt x="1027" y="0"/>
                    <a:pt x="1018" y="3"/>
                    <a:pt x="1010" y="7"/>
                  </a:cubicBezTo>
                  <a:cubicBezTo>
                    <a:pt x="1002" y="11"/>
                    <a:pt x="996" y="17"/>
                    <a:pt x="991" y="25"/>
                  </a:cubicBezTo>
                  <a:cubicBezTo>
                    <a:pt x="987" y="33"/>
                    <a:pt x="985" y="42"/>
                    <a:pt x="985" y="52"/>
                  </a:cubicBezTo>
                  <a:cubicBezTo>
                    <a:pt x="985" y="72"/>
                    <a:pt x="985" y="72"/>
                    <a:pt x="985" y="72"/>
                  </a:cubicBezTo>
                  <a:cubicBezTo>
                    <a:pt x="961" y="72"/>
                    <a:pt x="961" y="72"/>
                    <a:pt x="961" y="72"/>
                  </a:cubicBezTo>
                  <a:cubicBezTo>
                    <a:pt x="961" y="100"/>
                    <a:pt x="961" y="100"/>
                    <a:pt x="961" y="100"/>
                  </a:cubicBezTo>
                  <a:cubicBezTo>
                    <a:pt x="985" y="100"/>
                    <a:pt x="985" y="100"/>
                    <a:pt x="985" y="100"/>
                  </a:cubicBezTo>
                  <a:cubicBezTo>
                    <a:pt x="985" y="217"/>
                    <a:pt x="985" y="217"/>
                    <a:pt x="985" y="217"/>
                  </a:cubicBezTo>
                  <a:cubicBezTo>
                    <a:pt x="1019" y="217"/>
                    <a:pt x="1019" y="217"/>
                    <a:pt x="1019" y="217"/>
                  </a:cubicBezTo>
                  <a:cubicBezTo>
                    <a:pt x="1019" y="100"/>
                    <a:pt x="1019" y="100"/>
                    <a:pt x="1019" y="100"/>
                  </a:cubicBezTo>
                  <a:cubicBezTo>
                    <a:pt x="1070" y="100"/>
                    <a:pt x="1070" y="100"/>
                    <a:pt x="1070" y="100"/>
                  </a:cubicBezTo>
                  <a:cubicBezTo>
                    <a:pt x="1070" y="174"/>
                    <a:pt x="1070" y="174"/>
                    <a:pt x="1070" y="174"/>
                  </a:cubicBezTo>
                  <a:cubicBezTo>
                    <a:pt x="1070" y="205"/>
                    <a:pt x="1084" y="220"/>
                    <a:pt x="1113" y="220"/>
                  </a:cubicBezTo>
                  <a:cubicBezTo>
                    <a:pt x="1118" y="220"/>
                    <a:pt x="1122" y="220"/>
                    <a:pt x="1127" y="219"/>
                  </a:cubicBezTo>
                  <a:cubicBezTo>
                    <a:pt x="1133" y="217"/>
                    <a:pt x="1136" y="216"/>
                    <a:pt x="1138" y="215"/>
                  </a:cubicBezTo>
                  <a:cubicBezTo>
                    <a:pt x="1139" y="215"/>
                    <a:pt x="1139" y="215"/>
                    <a:pt x="1139" y="215"/>
                  </a:cubicBezTo>
                  <a:cubicBezTo>
                    <a:pt x="1139" y="187"/>
                    <a:pt x="1139" y="187"/>
                    <a:pt x="1139" y="187"/>
                  </a:cubicBezTo>
                  <a:cubicBezTo>
                    <a:pt x="1137" y="188"/>
                    <a:pt x="1137" y="188"/>
                    <a:pt x="1137" y="188"/>
                  </a:cubicBezTo>
                  <a:cubicBezTo>
                    <a:pt x="1135" y="189"/>
                    <a:pt x="1133" y="190"/>
                    <a:pt x="1130" y="191"/>
                  </a:cubicBezTo>
                  <a:cubicBezTo>
                    <a:pt x="1127" y="192"/>
                    <a:pt x="1125" y="192"/>
                    <a:pt x="1123" y="192"/>
                  </a:cubicBezTo>
                  <a:cubicBezTo>
                    <a:pt x="1117" y="192"/>
                    <a:pt x="1112" y="190"/>
                    <a:pt x="1109" y="187"/>
                  </a:cubicBezTo>
                  <a:cubicBezTo>
                    <a:pt x="1106" y="183"/>
                    <a:pt x="1104" y="177"/>
                    <a:pt x="1104" y="168"/>
                  </a:cubicBezTo>
                  <a:cubicBezTo>
                    <a:pt x="1104" y="100"/>
                    <a:pt x="1104" y="100"/>
                    <a:pt x="1104" y="100"/>
                  </a:cubicBezTo>
                  <a:lnTo>
                    <a:pt x="1139" y="10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765">
                <a:solidFill>
                  <a:srgbClr val="505050"/>
                </a:solidFill>
              </a:endParaRPr>
            </a:p>
          </p:txBody>
        </p: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BEA-81DC-FD43-8234-2905823D4B61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86F-9B59-5B41-AE3B-A196E048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812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BEA-81DC-FD43-8234-2905823D4B61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86F-9B59-5B41-AE3B-A196E048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747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4"/>
          </a:xfrm>
          <a:prstGeom prst="rect">
            <a:avLst/>
          </a:prstGeom>
        </p:spPr>
      </p:pic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overrideClrMapping bg1="dk1" tx1="lt1" bg2="dk2" tx2="lt2" accent1="accent1" accent2="accent2" accent3="accent3" accent4="accent4" accent5="accent5" accent6="accent6" hlink="hlink" folHlink="folHlink"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BEA-81DC-FD43-8234-2905823D4B61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86F-9B59-5B41-AE3B-A196E048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249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 bwMode="auto">
          <a:xfrm>
            <a:off x="266063" y="2084173"/>
            <a:ext cx="6278150" cy="3491849"/>
          </a:xfrm>
          <a:prstGeom prst="rect">
            <a:avLst/>
          </a:prstGeom>
          <a:solidFill>
            <a:srgbClr val="002050">
              <a:alpha val="8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8417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57"/>
            <a:ext cx="6276530" cy="169876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48212" y="470068"/>
            <a:ext cx="2060658" cy="393703"/>
          </a:xfrm>
          <a:prstGeom prst="rect">
            <a:avLst/>
          </a:prstGeom>
          <a:noFill/>
          <a:ln w="6350" cap="sq">
            <a:solidFill>
              <a:srgbClr val="525252"/>
            </a:solidFill>
            <a:prstDash val="sysDash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45">
                <a:gradFill>
                  <a:gsLst>
                    <a:gs pos="93939">
                      <a:srgbClr val="525252"/>
                    </a:gs>
                    <a:gs pos="80808">
                      <a:srgbClr val="525252"/>
                    </a:gs>
                  </a:gsLst>
                  <a:lin ang="5400000" scaled="1"/>
                </a:gradFill>
                <a:ea typeface="Segoe UI" pitchFamily="34" charset="0"/>
                <a:cs typeface="Segoe UI" pitchFamily="34" charset="0"/>
              </a:rPr>
              <a:t>Product logo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448212" y="863772"/>
            <a:ext cx="2060658" cy="271689"/>
          </a:xfrm>
          <a:prstGeom prst="rect">
            <a:avLst/>
          </a:prstGeom>
          <a:noFill/>
          <a:ln w="6350" cap="sq">
            <a:noFill/>
            <a:prstDash val="sysDot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>
                <a:gradFill>
                  <a:gsLst>
                    <a:gs pos="93939">
                      <a:srgbClr val="525252"/>
                    </a:gs>
                    <a:gs pos="80808">
                      <a:srgbClr val="525252"/>
                    </a:gs>
                  </a:gsLst>
                  <a:lin ang="5400000" scaled="1"/>
                </a:gradFill>
                <a:ea typeface="Segoe UI" pitchFamily="34" charset="0"/>
                <a:cs typeface="Segoe UI" pitchFamily="34" charset="0"/>
              </a:rPr>
              <a:t>Update on slide master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6714" y="6029312"/>
            <a:ext cx="1673267" cy="368686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448212" y="470068"/>
            <a:ext cx="2060658" cy="393703"/>
          </a:xfrm>
          <a:prstGeom prst="rect">
            <a:avLst/>
          </a:prstGeom>
          <a:noFill/>
          <a:ln w="6350" cap="sq">
            <a:solidFill>
              <a:schemeClr val="tx1"/>
            </a:solidFill>
            <a:prstDash val="sysDash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745">
                <a:gradFill>
                  <a:gsLst>
                    <a:gs pos="51515">
                      <a:srgbClr val="FFFFFF"/>
                    </a:gs>
                    <a:gs pos="43000">
                      <a:srgbClr val="FFFFFF"/>
                    </a:gs>
                  </a:gsLst>
                  <a:lin ang="5400000" scaled="1"/>
                </a:gradFill>
                <a:ea typeface="Segoe UI" pitchFamily="34" charset="0"/>
                <a:cs typeface="Segoe UI" pitchFamily="34" charset="0"/>
              </a:rPr>
              <a:t>Product logo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448212" y="863772"/>
            <a:ext cx="2060658" cy="271689"/>
          </a:xfrm>
          <a:prstGeom prst="rect">
            <a:avLst/>
          </a:prstGeom>
          <a:noFill/>
          <a:ln w="6350" cap="sq">
            <a:noFill/>
            <a:prstDash val="sysDot"/>
            <a:beve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72">
                <a:gradFill>
                  <a:gsLst>
                    <a:gs pos="51515">
                      <a:srgbClr val="FFFFFF"/>
                    </a:gs>
                    <a:gs pos="43000">
                      <a:srgbClr val="FFFFFF"/>
                    </a:gs>
                  </a:gsLst>
                  <a:lin ang="5400000" scaled="1"/>
                </a:gradFill>
                <a:ea typeface="Segoe UI" pitchFamily="34" charset="0"/>
                <a:cs typeface="Segoe UI" pitchFamily="34" charset="0"/>
              </a:rPr>
              <a:t>Update on slide master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90133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800">
                <a:solidFill>
                  <a:schemeClr val="bg1"/>
                </a:solidFill>
              </a:defRPr>
            </a:lvl2pPr>
            <a:lvl3pPr marL="224097" indent="0">
              <a:buNone/>
              <a:defRPr sz="1800">
                <a:solidFill>
                  <a:schemeClr val="bg1"/>
                </a:solidFill>
              </a:defRPr>
            </a:lvl3pPr>
            <a:lvl4pPr marL="448193" indent="0">
              <a:buNone/>
              <a:defRPr sz="1600">
                <a:solidFill>
                  <a:schemeClr val="bg1"/>
                </a:solidFill>
              </a:defRPr>
            </a:lvl4pPr>
            <a:lvl5pPr marL="67229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9241" y="964751"/>
            <a:ext cx="11655840" cy="683264"/>
          </a:xfrm>
        </p:spPr>
        <p:txBody>
          <a:bodyPr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600" b="0" i="1" u="none" strike="noStrike" kern="1200" cap="none" spc="-100" normalizeH="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BEA-81DC-FD43-8234-2905823D4B61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86F-9B59-5B41-AE3B-A196E048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659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69241" y="1625151"/>
            <a:ext cx="11655840" cy="683264"/>
          </a:xfrm>
        </p:spPr>
        <p:txBody>
          <a:bodyPr/>
          <a:lstStyle>
            <a:lvl1pPr marL="0" indent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600" b="0" i="1" u="none" strike="noStrike" kern="1200" cap="none" spc="-100" normalizeH="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217195"/>
            <a:ext cx="5378548" cy="1973570"/>
          </a:xfrm>
        </p:spPr>
        <p:txBody>
          <a:bodyPr>
            <a:spAutoFit/>
          </a:bodyPr>
          <a:lstStyle>
            <a:lvl1pPr>
              <a:defRPr sz="647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5BEA-81DC-FD43-8234-2905823D4B61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8C86F-9B59-5B41-AE3B-A196E048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7963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 white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Rectangle 35"/>
          <p:cNvSpPr/>
          <p:nvPr userDrawn="1"/>
        </p:nvSpPr>
        <p:spPr bwMode="auto">
          <a:xfrm>
            <a:off x="0" y="6325187"/>
            <a:ext cx="12192000" cy="532814"/>
          </a:xfrm>
          <a:prstGeom prst="rect">
            <a:avLst/>
          </a:prstGeom>
          <a:solidFill>
            <a:srgbClr val="409AE1"/>
          </a:solidFill>
          <a:ln w="28575"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050" kern="0">
              <a:solidFill>
                <a:srgbClr val="333333"/>
              </a:solidFill>
            </a:endParaRPr>
          </a:p>
        </p:txBody>
      </p:sp>
      <p:sp>
        <p:nvSpPr>
          <p:cNvPr id="6" name="Freeform 539"/>
          <p:cNvSpPr>
            <a:spLocks noChangeAspect="1"/>
          </p:cNvSpPr>
          <p:nvPr userDrawn="1"/>
        </p:nvSpPr>
        <p:spPr bwMode="auto">
          <a:xfrm>
            <a:off x="9303795" y="5959092"/>
            <a:ext cx="1968055" cy="1082010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409AE1"/>
          </a:solidFill>
          <a:ln w="28575">
            <a:noFill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>
              <a:defRPr/>
            </a:pPr>
            <a:endParaRPr lang="en-US" sz="1050" kern="0">
              <a:solidFill>
                <a:srgbClr val="333333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38575" y="6216162"/>
            <a:ext cx="1824626" cy="773723"/>
            <a:chOff x="4494770" y="2621197"/>
            <a:chExt cx="3127126" cy="1326043"/>
          </a:xfrm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494770" y="3400845"/>
              <a:ext cx="457856" cy="62986"/>
            </a:xfrm>
            <a:custGeom>
              <a:avLst/>
              <a:gdLst>
                <a:gd name="T0" fmla="*/ 704 w 756"/>
                <a:gd name="T1" fmla="*/ 104 h 104"/>
                <a:gd name="T2" fmla="*/ 52 w 756"/>
                <a:gd name="T3" fmla="*/ 104 h 104"/>
                <a:gd name="T4" fmla="*/ 52 w 756"/>
                <a:gd name="T5" fmla="*/ 104 h 104"/>
                <a:gd name="T6" fmla="*/ 42 w 756"/>
                <a:gd name="T7" fmla="*/ 104 h 104"/>
                <a:gd name="T8" fmla="*/ 32 w 756"/>
                <a:gd name="T9" fmla="*/ 100 h 104"/>
                <a:gd name="T10" fmla="*/ 22 w 756"/>
                <a:gd name="T11" fmla="*/ 96 h 104"/>
                <a:gd name="T12" fmla="*/ 14 w 756"/>
                <a:gd name="T13" fmla="*/ 90 h 104"/>
                <a:gd name="T14" fmla="*/ 8 w 756"/>
                <a:gd name="T15" fmla="*/ 82 h 104"/>
                <a:gd name="T16" fmla="*/ 4 w 756"/>
                <a:gd name="T17" fmla="*/ 72 h 104"/>
                <a:gd name="T18" fmla="*/ 0 w 756"/>
                <a:gd name="T19" fmla="*/ 62 h 104"/>
                <a:gd name="T20" fmla="*/ 0 w 756"/>
                <a:gd name="T21" fmla="*/ 52 h 104"/>
                <a:gd name="T22" fmla="*/ 0 w 756"/>
                <a:gd name="T23" fmla="*/ 52 h 104"/>
                <a:gd name="T24" fmla="*/ 0 w 756"/>
                <a:gd name="T25" fmla="*/ 42 h 104"/>
                <a:gd name="T26" fmla="*/ 4 w 756"/>
                <a:gd name="T27" fmla="*/ 32 h 104"/>
                <a:gd name="T28" fmla="*/ 8 w 756"/>
                <a:gd name="T29" fmla="*/ 22 h 104"/>
                <a:gd name="T30" fmla="*/ 14 w 756"/>
                <a:gd name="T31" fmla="*/ 16 h 104"/>
                <a:gd name="T32" fmla="*/ 22 w 756"/>
                <a:gd name="T33" fmla="*/ 8 h 104"/>
                <a:gd name="T34" fmla="*/ 32 w 756"/>
                <a:gd name="T35" fmla="*/ 4 h 104"/>
                <a:gd name="T36" fmla="*/ 42 w 756"/>
                <a:gd name="T37" fmla="*/ 0 h 104"/>
                <a:gd name="T38" fmla="*/ 52 w 756"/>
                <a:gd name="T39" fmla="*/ 0 h 104"/>
                <a:gd name="T40" fmla="*/ 704 w 756"/>
                <a:gd name="T41" fmla="*/ 0 h 104"/>
                <a:gd name="T42" fmla="*/ 704 w 756"/>
                <a:gd name="T43" fmla="*/ 0 h 104"/>
                <a:gd name="T44" fmla="*/ 714 w 756"/>
                <a:gd name="T45" fmla="*/ 0 h 104"/>
                <a:gd name="T46" fmla="*/ 724 w 756"/>
                <a:gd name="T47" fmla="*/ 4 h 104"/>
                <a:gd name="T48" fmla="*/ 732 w 756"/>
                <a:gd name="T49" fmla="*/ 8 h 104"/>
                <a:gd name="T50" fmla="*/ 740 w 756"/>
                <a:gd name="T51" fmla="*/ 16 h 104"/>
                <a:gd name="T52" fmla="*/ 748 w 756"/>
                <a:gd name="T53" fmla="*/ 22 h 104"/>
                <a:gd name="T54" fmla="*/ 752 w 756"/>
                <a:gd name="T55" fmla="*/ 32 h 104"/>
                <a:gd name="T56" fmla="*/ 756 w 756"/>
                <a:gd name="T57" fmla="*/ 42 h 104"/>
                <a:gd name="T58" fmla="*/ 756 w 756"/>
                <a:gd name="T59" fmla="*/ 52 h 104"/>
                <a:gd name="T60" fmla="*/ 756 w 756"/>
                <a:gd name="T61" fmla="*/ 52 h 104"/>
                <a:gd name="T62" fmla="*/ 756 w 756"/>
                <a:gd name="T63" fmla="*/ 62 h 104"/>
                <a:gd name="T64" fmla="*/ 752 w 756"/>
                <a:gd name="T65" fmla="*/ 72 h 104"/>
                <a:gd name="T66" fmla="*/ 748 w 756"/>
                <a:gd name="T67" fmla="*/ 82 h 104"/>
                <a:gd name="T68" fmla="*/ 740 w 756"/>
                <a:gd name="T69" fmla="*/ 90 h 104"/>
                <a:gd name="T70" fmla="*/ 732 w 756"/>
                <a:gd name="T71" fmla="*/ 96 h 104"/>
                <a:gd name="T72" fmla="*/ 724 w 756"/>
                <a:gd name="T73" fmla="*/ 100 h 104"/>
                <a:gd name="T74" fmla="*/ 714 w 756"/>
                <a:gd name="T75" fmla="*/ 104 h 104"/>
                <a:gd name="T76" fmla="*/ 704 w 756"/>
                <a:gd name="T77" fmla="*/ 104 h 104"/>
                <a:gd name="T78" fmla="*/ 704 w 756"/>
                <a:gd name="T7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104">
                  <a:moveTo>
                    <a:pt x="704" y="104"/>
                  </a:move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4" y="0"/>
                  </a:lnTo>
                  <a:lnTo>
                    <a:pt x="724" y="4"/>
                  </a:lnTo>
                  <a:lnTo>
                    <a:pt x="732" y="8"/>
                  </a:lnTo>
                  <a:lnTo>
                    <a:pt x="740" y="16"/>
                  </a:lnTo>
                  <a:lnTo>
                    <a:pt x="748" y="22"/>
                  </a:lnTo>
                  <a:lnTo>
                    <a:pt x="752" y="32"/>
                  </a:lnTo>
                  <a:lnTo>
                    <a:pt x="756" y="42"/>
                  </a:lnTo>
                  <a:lnTo>
                    <a:pt x="756" y="52"/>
                  </a:lnTo>
                  <a:lnTo>
                    <a:pt x="756" y="52"/>
                  </a:lnTo>
                  <a:lnTo>
                    <a:pt x="756" y="62"/>
                  </a:lnTo>
                  <a:lnTo>
                    <a:pt x="752" y="72"/>
                  </a:lnTo>
                  <a:lnTo>
                    <a:pt x="748" y="82"/>
                  </a:lnTo>
                  <a:lnTo>
                    <a:pt x="740" y="90"/>
                  </a:lnTo>
                  <a:lnTo>
                    <a:pt x="732" y="96"/>
                  </a:lnTo>
                  <a:lnTo>
                    <a:pt x="724" y="100"/>
                  </a:lnTo>
                  <a:lnTo>
                    <a:pt x="714" y="104"/>
                  </a:lnTo>
                  <a:lnTo>
                    <a:pt x="704" y="104"/>
                  </a:lnTo>
                  <a:lnTo>
                    <a:pt x="70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889641" y="3331803"/>
              <a:ext cx="540222" cy="245886"/>
            </a:xfrm>
            <a:custGeom>
              <a:avLst/>
              <a:gdLst>
                <a:gd name="T0" fmla="*/ 456 w 892"/>
                <a:gd name="T1" fmla="*/ 406 h 406"/>
                <a:gd name="T2" fmla="*/ 436 w 892"/>
                <a:gd name="T3" fmla="*/ 402 h 406"/>
                <a:gd name="T4" fmla="*/ 418 w 892"/>
                <a:gd name="T5" fmla="*/ 390 h 406"/>
                <a:gd name="T6" fmla="*/ 408 w 892"/>
                <a:gd name="T7" fmla="*/ 374 h 406"/>
                <a:gd name="T8" fmla="*/ 404 w 892"/>
                <a:gd name="T9" fmla="*/ 354 h 406"/>
                <a:gd name="T10" fmla="*/ 402 w 892"/>
                <a:gd name="T11" fmla="*/ 346 h 406"/>
                <a:gd name="T12" fmla="*/ 396 w 892"/>
                <a:gd name="T13" fmla="*/ 344 h 406"/>
                <a:gd name="T14" fmla="*/ 164 w 892"/>
                <a:gd name="T15" fmla="*/ 344 h 406"/>
                <a:gd name="T16" fmla="*/ 138 w 892"/>
                <a:gd name="T17" fmla="*/ 344 h 406"/>
                <a:gd name="T18" fmla="*/ 104 w 892"/>
                <a:gd name="T19" fmla="*/ 336 h 406"/>
                <a:gd name="T20" fmla="*/ 66 w 892"/>
                <a:gd name="T21" fmla="*/ 318 h 406"/>
                <a:gd name="T22" fmla="*/ 46 w 892"/>
                <a:gd name="T23" fmla="*/ 302 h 406"/>
                <a:gd name="T24" fmla="*/ 30 w 892"/>
                <a:gd name="T25" fmla="*/ 284 h 406"/>
                <a:gd name="T26" fmla="*/ 14 w 892"/>
                <a:gd name="T27" fmla="*/ 258 h 406"/>
                <a:gd name="T28" fmla="*/ 4 w 892"/>
                <a:gd name="T29" fmla="*/ 224 h 406"/>
                <a:gd name="T30" fmla="*/ 0 w 892"/>
                <a:gd name="T31" fmla="*/ 180 h 406"/>
                <a:gd name="T32" fmla="*/ 0 w 892"/>
                <a:gd name="T33" fmla="*/ 156 h 406"/>
                <a:gd name="T34" fmla="*/ 10 w 892"/>
                <a:gd name="T35" fmla="*/ 114 h 406"/>
                <a:gd name="T36" fmla="*/ 28 w 892"/>
                <a:gd name="T37" fmla="*/ 80 h 406"/>
                <a:gd name="T38" fmla="*/ 52 w 892"/>
                <a:gd name="T39" fmla="*/ 54 h 406"/>
                <a:gd name="T40" fmla="*/ 78 w 892"/>
                <a:gd name="T41" fmla="*/ 32 h 406"/>
                <a:gd name="T42" fmla="*/ 108 w 892"/>
                <a:gd name="T43" fmla="*/ 18 h 406"/>
                <a:gd name="T44" fmla="*/ 150 w 892"/>
                <a:gd name="T45" fmla="*/ 4 h 406"/>
                <a:gd name="T46" fmla="*/ 840 w 892"/>
                <a:gd name="T47" fmla="*/ 0 h 406"/>
                <a:gd name="T48" fmla="*/ 852 w 892"/>
                <a:gd name="T49" fmla="*/ 2 h 406"/>
                <a:gd name="T50" fmla="*/ 870 w 892"/>
                <a:gd name="T51" fmla="*/ 10 h 406"/>
                <a:gd name="T52" fmla="*/ 884 w 892"/>
                <a:gd name="T53" fmla="*/ 24 h 406"/>
                <a:gd name="T54" fmla="*/ 892 w 892"/>
                <a:gd name="T55" fmla="*/ 42 h 406"/>
                <a:gd name="T56" fmla="*/ 892 w 892"/>
                <a:gd name="T57" fmla="*/ 52 h 406"/>
                <a:gd name="T58" fmla="*/ 888 w 892"/>
                <a:gd name="T59" fmla="*/ 74 h 406"/>
                <a:gd name="T60" fmla="*/ 878 w 892"/>
                <a:gd name="T61" fmla="*/ 90 h 406"/>
                <a:gd name="T62" fmla="*/ 860 w 892"/>
                <a:gd name="T63" fmla="*/ 102 h 406"/>
                <a:gd name="T64" fmla="*/ 840 w 892"/>
                <a:gd name="T65" fmla="*/ 106 h 406"/>
                <a:gd name="T66" fmla="*/ 180 w 892"/>
                <a:gd name="T67" fmla="*/ 106 h 406"/>
                <a:gd name="T68" fmla="*/ 148 w 892"/>
                <a:gd name="T69" fmla="*/ 114 h 406"/>
                <a:gd name="T70" fmla="*/ 124 w 892"/>
                <a:gd name="T71" fmla="*/ 130 h 406"/>
                <a:gd name="T72" fmla="*/ 110 w 892"/>
                <a:gd name="T73" fmla="*/ 150 h 406"/>
                <a:gd name="T74" fmla="*/ 104 w 892"/>
                <a:gd name="T75" fmla="*/ 170 h 406"/>
                <a:gd name="T76" fmla="*/ 104 w 892"/>
                <a:gd name="T77" fmla="*/ 180 h 406"/>
                <a:gd name="T78" fmla="*/ 108 w 892"/>
                <a:gd name="T79" fmla="*/ 208 h 406"/>
                <a:gd name="T80" fmla="*/ 118 w 892"/>
                <a:gd name="T81" fmla="*/ 226 h 406"/>
                <a:gd name="T82" fmla="*/ 130 w 892"/>
                <a:gd name="T83" fmla="*/ 234 h 406"/>
                <a:gd name="T84" fmla="*/ 152 w 892"/>
                <a:gd name="T85" fmla="*/ 240 h 406"/>
                <a:gd name="T86" fmla="*/ 394 w 892"/>
                <a:gd name="T87" fmla="*/ 240 h 406"/>
                <a:gd name="T88" fmla="*/ 406 w 892"/>
                <a:gd name="T89" fmla="*/ 240 h 406"/>
                <a:gd name="T90" fmla="*/ 438 w 892"/>
                <a:gd name="T91" fmla="*/ 248 h 406"/>
                <a:gd name="T92" fmla="*/ 464 w 892"/>
                <a:gd name="T93" fmla="*/ 260 h 406"/>
                <a:gd name="T94" fmla="*/ 476 w 892"/>
                <a:gd name="T95" fmla="*/ 270 h 406"/>
                <a:gd name="T96" fmla="*/ 498 w 892"/>
                <a:gd name="T97" fmla="*/ 302 h 406"/>
                <a:gd name="T98" fmla="*/ 506 w 892"/>
                <a:gd name="T99" fmla="*/ 324 h 406"/>
                <a:gd name="T100" fmla="*/ 508 w 892"/>
                <a:gd name="T101" fmla="*/ 354 h 406"/>
                <a:gd name="T102" fmla="*/ 508 w 892"/>
                <a:gd name="T103" fmla="*/ 364 h 406"/>
                <a:gd name="T104" fmla="*/ 500 w 892"/>
                <a:gd name="T105" fmla="*/ 384 h 406"/>
                <a:gd name="T106" fmla="*/ 486 w 892"/>
                <a:gd name="T107" fmla="*/ 398 h 406"/>
                <a:gd name="T108" fmla="*/ 466 w 892"/>
                <a:gd name="T109" fmla="*/ 406 h 406"/>
                <a:gd name="T110" fmla="*/ 456 w 892"/>
                <a:gd name="T1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2" h="406">
                  <a:moveTo>
                    <a:pt x="456" y="406"/>
                  </a:moveTo>
                  <a:lnTo>
                    <a:pt x="456" y="406"/>
                  </a:lnTo>
                  <a:lnTo>
                    <a:pt x="446" y="406"/>
                  </a:lnTo>
                  <a:lnTo>
                    <a:pt x="436" y="402"/>
                  </a:lnTo>
                  <a:lnTo>
                    <a:pt x="426" y="398"/>
                  </a:lnTo>
                  <a:lnTo>
                    <a:pt x="418" y="390"/>
                  </a:lnTo>
                  <a:lnTo>
                    <a:pt x="412" y="384"/>
                  </a:lnTo>
                  <a:lnTo>
                    <a:pt x="408" y="374"/>
                  </a:lnTo>
                  <a:lnTo>
                    <a:pt x="404" y="364"/>
                  </a:lnTo>
                  <a:lnTo>
                    <a:pt x="404" y="354"/>
                  </a:lnTo>
                  <a:lnTo>
                    <a:pt x="404" y="354"/>
                  </a:lnTo>
                  <a:lnTo>
                    <a:pt x="402" y="346"/>
                  </a:lnTo>
                  <a:lnTo>
                    <a:pt x="402" y="346"/>
                  </a:lnTo>
                  <a:lnTo>
                    <a:pt x="396" y="344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50" y="344"/>
                  </a:lnTo>
                  <a:lnTo>
                    <a:pt x="138" y="344"/>
                  </a:lnTo>
                  <a:lnTo>
                    <a:pt x="122" y="340"/>
                  </a:lnTo>
                  <a:lnTo>
                    <a:pt x="104" y="336"/>
                  </a:lnTo>
                  <a:lnTo>
                    <a:pt x="84" y="328"/>
                  </a:lnTo>
                  <a:lnTo>
                    <a:pt x="66" y="318"/>
                  </a:lnTo>
                  <a:lnTo>
                    <a:pt x="46" y="302"/>
                  </a:lnTo>
                  <a:lnTo>
                    <a:pt x="46" y="302"/>
                  </a:lnTo>
                  <a:lnTo>
                    <a:pt x="38" y="294"/>
                  </a:lnTo>
                  <a:lnTo>
                    <a:pt x="30" y="284"/>
                  </a:lnTo>
                  <a:lnTo>
                    <a:pt x="22" y="272"/>
                  </a:lnTo>
                  <a:lnTo>
                    <a:pt x="14" y="258"/>
                  </a:lnTo>
                  <a:lnTo>
                    <a:pt x="8" y="242"/>
                  </a:lnTo>
                  <a:lnTo>
                    <a:pt x="4" y="224"/>
                  </a:lnTo>
                  <a:lnTo>
                    <a:pt x="0" y="204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56"/>
                  </a:lnTo>
                  <a:lnTo>
                    <a:pt x="4" y="134"/>
                  </a:lnTo>
                  <a:lnTo>
                    <a:pt x="10" y="114"/>
                  </a:lnTo>
                  <a:lnTo>
                    <a:pt x="18" y="96"/>
                  </a:lnTo>
                  <a:lnTo>
                    <a:pt x="28" y="80"/>
                  </a:lnTo>
                  <a:lnTo>
                    <a:pt x="38" y="66"/>
                  </a:lnTo>
                  <a:lnTo>
                    <a:pt x="52" y="54"/>
                  </a:lnTo>
                  <a:lnTo>
                    <a:pt x="64" y="42"/>
                  </a:lnTo>
                  <a:lnTo>
                    <a:pt x="78" y="32"/>
                  </a:lnTo>
                  <a:lnTo>
                    <a:pt x="92" y="24"/>
                  </a:lnTo>
                  <a:lnTo>
                    <a:pt x="108" y="18"/>
                  </a:lnTo>
                  <a:lnTo>
                    <a:pt x="122" y="12"/>
                  </a:lnTo>
                  <a:lnTo>
                    <a:pt x="150" y="4"/>
                  </a:lnTo>
                  <a:lnTo>
                    <a:pt x="176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52" y="2"/>
                  </a:lnTo>
                  <a:lnTo>
                    <a:pt x="860" y="4"/>
                  </a:lnTo>
                  <a:lnTo>
                    <a:pt x="870" y="10"/>
                  </a:lnTo>
                  <a:lnTo>
                    <a:pt x="878" y="16"/>
                  </a:lnTo>
                  <a:lnTo>
                    <a:pt x="884" y="24"/>
                  </a:lnTo>
                  <a:lnTo>
                    <a:pt x="888" y="32"/>
                  </a:lnTo>
                  <a:lnTo>
                    <a:pt x="892" y="42"/>
                  </a:lnTo>
                  <a:lnTo>
                    <a:pt x="892" y="52"/>
                  </a:lnTo>
                  <a:lnTo>
                    <a:pt x="892" y="52"/>
                  </a:lnTo>
                  <a:lnTo>
                    <a:pt x="892" y="64"/>
                  </a:lnTo>
                  <a:lnTo>
                    <a:pt x="888" y="74"/>
                  </a:lnTo>
                  <a:lnTo>
                    <a:pt x="884" y="82"/>
                  </a:lnTo>
                  <a:lnTo>
                    <a:pt x="878" y="90"/>
                  </a:lnTo>
                  <a:lnTo>
                    <a:pt x="870" y="96"/>
                  </a:lnTo>
                  <a:lnTo>
                    <a:pt x="860" y="102"/>
                  </a:lnTo>
                  <a:lnTo>
                    <a:pt x="852" y="104"/>
                  </a:lnTo>
                  <a:lnTo>
                    <a:pt x="840" y="106"/>
                  </a:lnTo>
                  <a:lnTo>
                    <a:pt x="180" y="106"/>
                  </a:lnTo>
                  <a:lnTo>
                    <a:pt x="180" y="106"/>
                  </a:lnTo>
                  <a:lnTo>
                    <a:pt x="162" y="108"/>
                  </a:lnTo>
                  <a:lnTo>
                    <a:pt x="148" y="114"/>
                  </a:lnTo>
                  <a:lnTo>
                    <a:pt x="136" y="120"/>
                  </a:lnTo>
                  <a:lnTo>
                    <a:pt x="124" y="130"/>
                  </a:lnTo>
                  <a:lnTo>
                    <a:pt x="114" y="142"/>
                  </a:lnTo>
                  <a:lnTo>
                    <a:pt x="110" y="150"/>
                  </a:lnTo>
                  <a:lnTo>
                    <a:pt x="106" y="158"/>
                  </a:lnTo>
                  <a:lnTo>
                    <a:pt x="104" y="170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6" y="196"/>
                  </a:lnTo>
                  <a:lnTo>
                    <a:pt x="108" y="208"/>
                  </a:lnTo>
                  <a:lnTo>
                    <a:pt x="112" y="218"/>
                  </a:lnTo>
                  <a:lnTo>
                    <a:pt x="118" y="226"/>
                  </a:lnTo>
                  <a:lnTo>
                    <a:pt x="118" y="226"/>
                  </a:lnTo>
                  <a:lnTo>
                    <a:pt x="130" y="234"/>
                  </a:lnTo>
                  <a:lnTo>
                    <a:pt x="142" y="238"/>
                  </a:lnTo>
                  <a:lnTo>
                    <a:pt x="152" y="240"/>
                  </a:lnTo>
                  <a:lnTo>
                    <a:pt x="160" y="240"/>
                  </a:lnTo>
                  <a:lnTo>
                    <a:pt x="394" y="240"/>
                  </a:lnTo>
                  <a:lnTo>
                    <a:pt x="394" y="240"/>
                  </a:lnTo>
                  <a:lnTo>
                    <a:pt x="406" y="240"/>
                  </a:lnTo>
                  <a:lnTo>
                    <a:pt x="426" y="244"/>
                  </a:lnTo>
                  <a:lnTo>
                    <a:pt x="438" y="248"/>
                  </a:lnTo>
                  <a:lnTo>
                    <a:pt x="450" y="252"/>
                  </a:lnTo>
                  <a:lnTo>
                    <a:pt x="464" y="260"/>
                  </a:lnTo>
                  <a:lnTo>
                    <a:pt x="476" y="270"/>
                  </a:lnTo>
                  <a:lnTo>
                    <a:pt x="476" y="270"/>
                  </a:lnTo>
                  <a:lnTo>
                    <a:pt x="488" y="284"/>
                  </a:lnTo>
                  <a:lnTo>
                    <a:pt x="498" y="302"/>
                  </a:lnTo>
                  <a:lnTo>
                    <a:pt x="502" y="312"/>
                  </a:lnTo>
                  <a:lnTo>
                    <a:pt x="506" y="324"/>
                  </a:lnTo>
                  <a:lnTo>
                    <a:pt x="508" y="338"/>
                  </a:lnTo>
                  <a:lnTo>
                    <a:pt x="508" y="354"/>
                  </a:lnTo>
                  <a:lnTo>
                    <a:pt x="508" y="354"/>
                  </a:lnTo>
                  <a:lnTo>
                    <a:pt x="508" y="364"/>
                  </a:lnTo>
                  <a:lnTo>
                    <a:pt x="504" y="374"/>
                  </a:lnTo>
                  <a:lnTo>
                    <a:pt x="500" y="384"/>
                  </a:lnTo>
                  <a:lnTo>
                    <a:pt x="494" y="390"/>
                  </a:lnTo>
                  <a:lnTo>
                    <a:pt x="486" y="398"/>
                  </a:lnTo>
                  <a:lnTo>
                    <a:pt x="476" y="402"/>
                  </a:lnTo>
                  <a:lnTo>
                    <a:pt x="466" y="406"/>
                  </a:lnTo>
                  <a:lnTo>
                    <a:pt x="456" y="406"/>
                  </a:lnTo>
                  <a:lnTo>
                    <a:pt x="456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726775" y="3077438"/>
              <a:ext cx="895121" cy="245886"/>
            </a:xfrm>
            <a:custGeom>
              <a:avLst/>
              <a:gdLst>
                <a:gd name="T0" fmla="*/ 52 w 1478"/>
                <a:gd name="T1" fmla="*/ 406 h 406"/>
                <a:gd name="T2" fmla="*/ 32 w 1478"/>
                <a:gd name="T3" fmla="*/ 402 h 406"/>
                <a:gd name="T4" fmla="*/ 14 w 1478"/>
                <a:gd name="T5" fmla="*/ 390 h 406"/>
                <a:gd name="T6" fmla="*/ 4 w 1478"/>
                <a:gd name="T7" fmla="*/ 374 h 406"/>
                <a:gd name="T8" fmla="*/ 0 w 1478"/>
                <a:gd name="T9" fmla="*/ 352 h 406"/>
                <a:gd name="T10" fmla="*/ 0 w 1478"/>
                <a:gd name="T11" fmla="*/ 342 h 406"/>
                <a:gd name="T12" fmla="*/ 8 w 1478"/>
                <a:gd name="T13" fmla="*/ 324 h 406"/>
                <a:gd name="T14" fmla="*/ 22 w 1478"/>
                <a:gd name="T15" fmla="*/ 310 h 406"/>
                <a:gd name="T16" fmla="*/ 42 w 1478"/>
                <a:gd name="T17" fmla="*/ 302 h 406"/>
                <a:gd name="T18" fmla="*/ 1300 w 1478"/>
                <a:gd name="T19" fmla="*/ 300 h 406"/>
                <a:gd name="T20" fmla="*/ 1316 w 1478"/>
                <a:gd name="T21" fmla="*/ 296 h 406"/>
                <a:gd name="T22" fmla="*/ 1342 w 1478"/>
                <a:gd name="T23" fmla="*/ 286 h 406"/>
                <a:gd name="T24" fmla="*/ 1364 w 1478"/>
                <a:gd name="T25" fmla="*/ 264 h 406"/>
                <a:gd name="T26" fmla="*/ 1372 w 1478"/>
                <a:gd name="T27" fmla="*/ 246 h 406"/>
                <a:gd name="T28" fmla="*/ 1374 w 1478"/>
                <a:gd name="T29" fmla="*/ 226 h 406"/>
                <a:gd name="T30" fmla="*/ 1374 w 1478"/>
                <a:gd name="T31" fmla="*/ 210 h 406"/>
                <a:gd name="T32" fmla="*/ 1366 w 1478"/>
                <a:gd name="T33" fmla="*/ 188 h 406"/>
                <a:gd name="T34" fmla="*/ 1360 w 1478"/>
                <a:gd name="T35" fmla="*/ 180 h 406"/>
                <a:gd name="T36" fmla="*/ 1336 w 1478"/>
                <a:gd name="T37" fmla="*/ 168 h 406"/>
                <a:gd name="T38" fmla="*/ 1318 w 1478"/>
                <a:gd name="T39" fmla="*/ 166 h 406"/>
                <a:gd name="T40" fmla="*/ 1084 w 1478"/>
                <a:gd name="T41" fmla="*/ 166 h 406"/>
                <a:gd name="T42" fmla="*/ 1052 w 1478"/>
                <a:gd name="T43" fmla="*/ 162 h 406"/>
                <a:gd name="T44" fmla="*/ 1028 w 1478"/>
                <a:gd name="T45" fmla="*/ 152 h 406"/>
                <a:gd name="T46" fmla="*/ 1002 w 1478"/>
                <a:gd name="T47" fmla="*/ 134 h 406"/>
                <a:gd name="T48" fmla="*/ 990 w 1478"/>
                <a:gd name="T49" fmla="*/ 122 h 406"/>
                <a:gd name="T50" fmla="*/ 976 w 1478"/>
                <a:gd name="T51" fmla="*/ 94 h 406"/>
                <a:gd name="T52" fmla="*/ 970 w 1478"/>
                <a:gd name="T53" fmla="*/ 68 h 406"/>
                <a:gd name="T54" fmla="*/ 970 w 1478"/>
                <a:gd name="T55" fmla="*/ 52 h 406"/>
                <a:gd name="T56" fmla="*/ 974 w 1478"/>
                <a:gd name="T57" fmla="*/ 32 h 406"/>
                <a:gd name="T58" fmla="*/ 984 w 1478"/>
                <a:gd name="T59" fmla="*/ 14 h 406"/>
                <a:gd name="T60" fmla="*/ 1002 w 1478"/>
                <a:gd name="T61" fmla="*/ 4 h 406"/>
                <a:gd name="T62" fmla="*/ 1022 w 1478"/>
                <a:gd name="T63" fmla="*/ 0 h 406"/>
                <a:gd name="T64" fmla="*/ 1032 w 1478"/>
                <a:gd name="T65" fmla="*/ 0 h 406"/>
                <a:gd name="T66" fmla="*/ 1052 w 1478"/>
                <a:gd name="T67" fmla="*/ 8 h 406"/>
                <a:gd name="T68" fmla="*/ 1066 w 1478"/>
                <a:gd name="T69" fmla="*/ 22 h 406"/>
                <a:gd name="T70" fmla="*/ 1074 w 1478"/>
                <a:gd name="T71" fmla="*/ 42 h 406"/>
                <a:gd name="T72" fmla="*/ 1074 w 1478"/>
                <a:gd name="T73" fmla="*/ 52 h 406"/>
                <a:gd name="T74" fmla="*/ 1076 w 1478"/>
                <a:gd name="T75" fmla="*/ 60 h 406"/>
                <a:gd name="T76" fmla="*/ 1314 w 1478"/>
                <a:gd name="T77" fmla="*/ 60 h 406"/>
                <a:gd name="T78" fmla="*/ 1328 w 1478"/>
                <a:gd name="T79" fmla="*/ 60 h 406"/>
                <a:gd name="T80" fmla="*/ 1356 w 1478"/>
                <a:gd name="T81" fmla="*/ 64 h 406"/>
                <a:gd name="T82" fmla="*/ 1394 w 1478"/>
                <a:gd name="T83" fmla="*/ 78 h 406"/>
                <a:gd name="T84" fmla="*/ 1432 w 1478"/>
                <a:gd name="T85" fmla="*/ 104 h 406"/>
                <a:gd name="T86" fmla="*/ 1440 w 1478"/>
                <a:gd name="T87" fmla="*/ 112 h 406"/>
                <a:gd name="T88" fmla="*/ 1456 w 1478"/>
                <a:gd name="T89" fmla="*/ 134 h 406"/>
                <a:gd name="T90" fmla="*/ 1470 w 1478"/>
                <a:gd name="T91" fmla="*/ 164 h 406"/>
                <a:gd name="T92" fmla="*/ 1478 w 1478"/>
                <a:gd name="T93" fmla="*/ 202 h 406"/>
                <a:gd name="T94" fmla="*/ 1478 w 1478"/>
                <a:gd name="T95" fmla="*/ 226 h 406"/>
                <a:gd name="T96" fmla="*/ 1474 w 1478"/>
                <a:gd name="T97" fmla="*/ 272 h 406"/>
                <a:gd name="T98" fmla="*/ 1460 w 1478"/>
                <a:gd name="T99" fmla="*/ 310 h 406"/>
                <a:gd name="T100" fmla="*/ 1440 w 1478"/>
                <a:gd name="T101" fmla="*/ 340 h 406"/>
                <a:gd name="T102" fmla="*/ 1414 w 1478"/>
                <a:gd name="T103" fmla="*/ 364 h 406"/>
                <a:gd name="T104" fmla="*/ 1386 w 1478"/>
                <a:gd name="T105" fmla="*/ 382 h 406"/>
                <a:gd name="T106" fmla="*/ 1356 w 1478"/>
                <a:gd name="T107" fmla="*/ 394 h 406"/>
                <a:gd name="T108" fmla="*/ 1302 w 1478"/>
                <a:gd name="T10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8" h="406">
                  <a:moveTo>
                    <a:pt x="52" y="406"/>
                  </a:moveTo>
                  <a:lnTo>
                    <a:pt x="52" y="406"/>
                  </a:lnTo>
                  <a:lnTo>
                    <a:pt x="42" y="404"/>
                  </a:lnTo>
                  <a:lnTo>
                    <a:pt x="32" y="402"/>
                  </a:lnTo>
                  <a:lnTo>
                    <a:pt x="22" y="396"/>
                  </a:lnTo>
                  <a:lnTo>
                    <a:pt x="14" y="390"/>
                  </a:lnTo>
                  <a:lnTo>
                    <a:pt x="8" y="382"/>
                  </a:lnTo>
                  <a:lnTo>
                    <a:pt x="4" y="374"/>
                  </a:lnTo>
                  <a:lnTo>
                    <a:pt x="0" y="364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4" y="332"/>
                  </a:lnTo>
                  <a:lnTo>
                    <a:pt x="8" y="324"/>
                  </a:lnTo>
                  <a:lnTo>
                    <a:pt x="14" y="316"/>
                  </a:lnTo>
                  <a:lnTo>
                    <a:pt x="22" y="310"/>
                  </a:lnTo>
                  <a:lnTo>
                    <a:pt x="32" y="304"/>
                  </a:lnTo>
                  <a:lnTo>
                    <a:pt x="42" y="302"/>
                  </a:lnTo>
                  <a:lnTo>
                    <a:pt x="52" y="300"/>
                  </a:lnTo>
                  <a:lnTo>
                    <a:pt x="1300" y="300"/>
                  </a:lnTo>
                  <a:lnTo>
                    <a:pt x="1300" y="300"/>
                  </a:lnTo>
                  <a:lnTo>
                    <a:pt x="1316" y="296"/>
                  </a:lnTo>
                  <a:lnTo>
                    <a:pt x="1330" y="292"/>
                  </a:lnTo>
                  <a:lnTo>
                    <a:pt x="1342" y="286"/>
                  </a:lnTo>
                  <a:lnTo>
                    <a:pt x="1354" y="276"/>
                  </a:lnTo>
                  <a:lnTo>
                    <a:pt x="1364" y="264"/>
                  </a:lnTo>
                  <a:lnTo>
                    <a:pt x="1368" y="256"/>
                  </a:lnTo>
                  <a:lnTo>
                    <a:pt x="1372" y="246"/>
                  </a:lnTo>
                  <a:lnTo>
                    <a:pt x="1374" y="236"/>
                  </a:lnTo>
                  <a:lnTo>
                    <a:pt x="1374" y="226"/>
                  </a:lnTo>
                  <a:lnTo>
                    <a:pt x="1374" y="226"/>
                  </a:lnTo>
                  <a:lnTo>
                    <a:pt x="1374" y="210"/>
                  </a:lnTo>
                  <a:lnTo>
                    <a:pt x="1370" y="198"/>
                  </a:lnTo>
                  <a:lnTo>
                    <a:pt x="1366" y="188"/>
                  </a:lnTo>
                  <a:lnTo>
                    <a:pt x="1360" y="180"/>
                  </a:lnTo>
                  <a:lnTo>
                    <a:pt x="1360" y="180"/>
                  </a:lnTo>
                  <a:lnTo>
                    <a:pt x="1348" y="172"/>
                  </a:lnTo>
                  <a:lnTo>
                    <a:pt x="1336" y="168"/>
                  </a:lnTo>
                  <a:lnTo>
                    <a:pt x="1326" y="166"/>
                  </a:lnTo>
                  <a:lnTo>
                    <a:pt x="1318" y="166"/>
                  </a:lnTo>
                  <a:lnTo>
                    <a:pt x="1084" y="166"/>
                  </a:lnTo>
                  <a:lnTo>
                    <a:pt x="1084" y="166"/>
                  </a:lnTo>
                  <a:lnTo>
                    <a:pt x="1072" y="166"/>
                  </a:lnTo>
                  <a:lnTo>
                    <a:pt x="1052" y="162"/>
                  </a:lnTo>
                  <a:lnTo>
                    <a:pt x="1040" y="158"/>
                  </a:lnTo>
                  <a:lnTo>
                    <a:pt x="1028" y="152"/>
                  </a:lnTo>
                  <a:lnTo>
                    <a:pt x="1014" y="146"/>
                  </a:lnTo>
                  <a:lnTo>
                    <a:pt x="1002" y="134"/>
                  </a:lnTo>
                  <a:lnTo>
                    <a:pt x="1002" y="134"/>
                  </a:lnTo>
                  <a:lnTo>
                    <a:pt x="990" y="122"/>
                  </a:lnTo>
                  <a:lnTo>
                    <a:pt x="980" y="104"/>
                  </a:lnTo>
                  <a:lnTo>
                    <a:pt x="976" y="94"/>
                  </a:lnTo>
                  <a:lnTo>
                    <a:pt x="972" y="80"/>
                  </a:lnTo>
                  <a:lnTo>
                    <a:pt x="970" y="68"/>
                  </a:lnTo>
                  <a:lnTo>
                    <a:pt x="970" y="52"/>
                  </a:lnTo>
                  <a:lnTo>
                    <a:pt x="970" y="52"/>
                  </a:lnTo>
                  <a:lnTo>
                    <a:pt x="970" y="42"/>
                  </a:lnTo>
                  <a:lnTo>
                    <a:pt x="974" y="32"/>
                  </a:lnTo>
                  <a:lnTo>
                    <a:pt x="978" y="22"/>
                  </a:lnTo>
                  <a:lnTo>
                    <a:pt x="984" y="14"/>
                  </a:lnTo>
                  <a:lnTo>
                    <a:pt x="992" y="8"/>
                  </a:lnTo>
                  <a:lnTo>
                    <a:pt x="1002" y="4"/>
                  </a:lnTo>
                  <a:lnTo>
                    <a:pt x="1012" y="0"/>
                  </a:lnTo>
                  <a:lnTo>
                    <a:pt x="1022" y="0"/>
                  </a:lnTo>
                  <a:lnTo>
                    <a:pt x="1022" y="0"/>
                  </a:lnTo>
                  <a:lnTo>
                    <a:pt x="1032" y="0"/>
                  </a:lnTo>
                  <a:lnTo>
                    <a:pt x="1042" y="4"/>
                  </a:lnTo>
                  <a:lnTo>
                    <a:pt x="1052" y="8"/>
                  </a:lnTo>
                  <a:lnTo>
                    <a:pt x="1060" y="14"/>
                  </a:lnTo>
                  <a:lnTo>
                    <a:pt x="1066" y="22"/>
                  </a:lnTo>
                  <a:lnTo>
                    <a:pt x="1070" y="32"/>
                  </a:lnTo>
                  <a:lnTo>
                    <a:pt x="1074" y="42"/>
                  </a:lnTo>
                  <a:lnTo>
                    <a:pt x="1074" y="52"/>
                  </a:lnTo>
                  <a:lnTo>
                    <a:pt x="1074" y="52"/>
                  </a:lnTo>
                  <a:lnTo>
                    <a:pt x="1076" y="60"/>
                  </a:lnTo>
                  <a:lnTo>
                    <a:pt x="1076" y="60"/>
                  </a:lnTo>
                  <a:lnTo>
                    <a:pt x="1082" y="60"/>
                  </a:lnTo>
                  <a:lnTo>
                    <a:pt x="1314" y="60"/>
                  </a:lnTo>
                  <a:lnTo>
                    <a:pt x="1314" y="60"/>
                  </a:lnTo>
                  <a:lnTo>
                    <a:pt x="1328" y="60"/>
                  </a:lnTo>
                  <a:lnTo>
                    <a:pt x="1340" y="62"/>
                  </a:lnTo>
                  <a:lnTo>
                    <a:pt x="1356" y="64"/>
                  </a:lnTo>
                  <a:lnTo>
                    <a:pt x="1374" y="70"/>
                  </a:lnTo>
                  <a:lnTo>
                    <a:pt x="1394" y="78"/>
                  </a:lnTo>
                  <a:lnTo>
                    <a:pt x="1412" y="88"/>
                  </a:lnTo>
                  <a:lnTo>
                    <a:pt x="1432" y="104"/>
                  </a:lnTo>
                  <a:lnTo>
                    <a:pt x="1432" y="104"/>
                  </a:lnTo>
                  <a:lnTo>
                    <a:pt x="1440" y="112"/>
                  </a:lnTo>
                  <a:lnTo>
                    <a:pt x="1448" y="122"/>
                  </a:lnTo>
                  <a:lnTo>
                    <a:pt x="1456" y="134"/>
                  </a:lnTo>
                  <a:lnTo>
                    <a:pt x="1464" y="148"/>
                  </a:lnTo>
                  <a:lnTo>
                    <a:pt x="1470" y="164"/>
                  </a:lnTo>
                  <a:lnTo>
                    <a:pt x="1474" y="182"/>
                  </a:lnTo>
                  <a:lnTo>
                    <a:pt x="1478" y="202"/>
                  </a:lnTo>
                  <a:lnTo>
                    <a:pt x="1478" y="226"/>
                  </a:lnTo>
                  <a:lnTo>
                    <a:pt x="1478" y="226"/>
                  </a:lnTo>
                  <a:lnTo>
                    <a:pt x="1478" y="250"/>
                  </a:lnTo>
                  <a:lnTo>
                    <a:pt x="1474" y="272"/>
                  </a:lnTo>
                  <a:lnTo>
                    <a:pt x="1468" y="292"/>
                  </a:lnTo>
                  <a:lnTo>
                    <a:pt x="1460" y="310"/>
                  </a:lnTo>
                  <a:lnTo>
                    <a:pt x="1450" y="326"/>
                  </a:lnTo>
                  <a:lnTo>
                    <a:pt x="1440" y="340"/>
                  </a:lnTo>
                  <a:lnTo>
                    <a:pt x="1426" y="352"/>
                  </a:lnTo>
                  <a:lnTo>
                    <a:pt x="1414" y="364"/>
                  </a:lnTo>
                  <a:lnTo>
                    <a:pt x="1400" y="374"/>
                  </a:lnTo>
                  <a:lnTo>
                    <a:pt x="1386" y="382"/>
                  </a:lnTo>
                  <a:lnTo>
                    <a:pt x="1370" y="388"/>
                  </a:lnTo>
                  <a:lnTo>
                    <a:pt x="1356" y="394"/>
                  </a:lnTo>
                  <a:lnTo>
                    <a:pt x="1328" y="402"/>
                  </a:lnTo>
                  <a:lnTo>
                    <a:pt x="1302" y="406"/>
                  </a:lnTo>
                  <a:lnTo>
                    <a:pt x="52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892717" y="3505013"/>
              <a:ext cx="208337" cy="208337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965393" y="3268818"/>
              <a:ext cx="64197" cy="213182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5077386" y="3609182"/>
              <a:ext cx="186534" cy="185323"/>
            </a:xfrm>
            <a:custGeom>
              <a:avLst/>
              <a:gdLst>
                <a:gd name="T0" fmla="*/ 154 w 308"/>
                <a:gd name="T1" fmla="*/ 306 h 306"/>
                <a:gd name="T2" fmla="*/ 124 w 308"/>
                <a:gd name="T3" fmla="*/ 304 h 306"/>
                <a:gd name="T4" fmla="*/ 94 w 308"/>
                <a:gd name="T5" fmla="*/ 294 h 306"/>
                <a:gd name="T6" fmla="*/ 68 w 308"/>
                <a:gd name="T7" fmla="*/ 280 h 306"/>
                <a:gd name="T8" fmla="*/ 46 w 308"/>
                <a:gd name="T9" fmla="*/ 262 h 306"/>
                <a:gd name="T10" fmla="*/ 26 w 308"/>
                <a:gd name="T11" fmla="*/ 240 h 306"/>
                <a:gd name="T12" fmla="*/ 12 w 308"/>
                <a:gd name="T13" fmla="*/ 212 h 306"/>
                <a:gd name="T14" fmla="*/ 4 w 308"/>
                <a:gd name="T15" fmla="*/ 184 h 306"/>
                <a:gd name="T16" fmla="*/ 0 w 308"/>
                <a:gd name="T17" fmla="*/ 154 h 306"/>
                <a:gd name="T18" fmla="*/ 2 w 308"/>
                <a:gd name="T19" fmla="*/ 138 h 306"/>
                <a:gd name="T20" fmla="*/ 8 w 308"/>
                <a:gd name="T21" fmla="*/ 108 h 306"/>
                <a:gd name="T22" fmla="*/ 20 w 308"/>
                <a:gd name="T23" fmla="*/ 80 h 306"/>
                <a:gd name="T24" fmla="*/ 36 w 308"/>
                <a:gd name="T25" fmla="*/ 56 h 306"/>
                <a:gd name="T26" fmla="*/ 56 w 308"/>
                <a:gd name="T27" fmla="*/ 34 h 306"/>
                <a:gd name="T28" fmla="*/ 82 w 308"/>
                <a:gd name="T29" fmla="*/ 18 h 306"/>
                <a:gd name="T30" fmla="*/ 108 w 308"/>
                <a:gd name="T31" fmla="*/ 6 h 306"/>
                <a:gd name="T32" fmla="*/ 138 w 308"/>
                <a:gd name="T33" fmla="*/ 0 h 306"/>
                <a:gd name="T34" fmla="*/ 154 w 308"/>
                <a:gd name="T35" fmla="*/ 0 h 306"/>
                <a:gd name="T36" fmla="*/ 186 w 308"/>
                <a:gd name="T37" fmla="*/ 2 h 306"/>
                <a:gd name="T38" fmla="*/ 214 w 308"/>
                <a:gd name="T39" fmla="*/ 12 h 306"/>
                <a:gd name="T40" fmla="*/ 240 w 308"/>
                <a:gd name="T41" fmla="*/ 26 h 306"/>
                <a:gd name="T42" fmla="*/ 262 w 308"/>
                <a:gd name="T43" fmla="*/ 44 h 306"/>
                <a:gd name="T44" fmla="*/ 282 w 308"/>
                <a:gd name="T45" fmla="*/ 68 h 306"/>
                <a:gd name="T46" fmla="*/ 296 w 308"/>
                <a:gd name="T47" fmla="*/ 94 h 306"/>
                <a:gd name="T48" fmla="*/ 304 w 308"/>
                <a:gd name="T49" fmla="*/ 122 h 306"/>
                <a:gd name="T50" fmla="*/ 308 w 308"/>
                <a:gd name="T51" fmla="*/ 154 h 306"/>
                <a:gd name="T52" fmla="*/ 308 w 308"/>
                <a:gd name="T53" fmla="*/ 168 h 306"/>
                <a:gd name="T54" fmla="*/ 302 w 308"/>
                <a:gd name="T55" fmla="*/ 198 h 306"/>
                <a:gd name="T56" fmla="*/ 290 w 308"/>
                <a:gd name="T57" fmla="*/ 226 h 306"/>
                <a:gd name="T58" fmla="*/ 272 w 308"/>
                <a:gd name="T59" fmla="*/ 250 h 306"/>
                <a:gd name="T60" fmla="*/ 252 w 308"/>
                <a:gd name="T61" fmla="*/ 272 h 306"/>
                <a:gd name="T62" fmla="*/ 228 w 308"/>
                <a:gd name="T63" fmla="*/ 288 h 306"/>
                <a:gd name="T64" fmla="*/ 200 w 308"/>
                <a:gd name="T65" fmla="*/ 300 h 306"/>
                <a:gd name="T66" fmla="*/ 170 w 308"/>
                <a:gd name="T67" fmla="*/ 306 h 306"/>
                <a:gd name="T68" fmla="*/ 154 w 308"/>
                <a:gd name="T69" fmla="*/ 306 h 306"/>
                <a:gd name="T70" fmla="*/ 154 w 308"/>
                <a:gd name="T71" fmla="*/ 104 h 306"/>
                <a:gd name="T72" fmla="*/ 136 w 308"/>
                <a:gd name="T73" fmla="*/ 108 h 306"/>
                <a:gd name="T74" fmla="*/ 120 w 308"/>
                <a:gd name="T75" fmla="*/ 118 h 306"/>
                <a:gd name="T76" fmla="*/ 110 w 308"/>
                <a:gd name="T77" fmla="*/ 134 h 306"/>
                <a:gd name="T78" fmla="*/ 106 w 308"/>
                <a:gd name="T79" fmla="*/ 154 h 306"/>
                <a:gd name="T80" fmla="*/ 106 w 308"/>
                <a:gd name="T81" fmla="*/ 164 h 306"/>
                <a:gd name="T82" fmla="*/ 114 w 308"/>
                <a:gd name="T83" fmla="*/ 180 h 306"/>
                <a:gd name="T84" fmla="*/ 128 w 308"/>
                <a:gd name="T85" fmla="*/ 194 h 306"/>
                <a:gd name="T86" fmla="*/ 144 w 308"/>
                <a:gd name="T87" fmla="*/ 200 h 306"/>
                <a:gd name="T88" fmla="*/ 154 w 308"/>
                <a:gd name="T89" fmla="*/ 202 h 306"/>
                <a:gd name="T90" fmla="*/ 174 w 308"/>
                <a:gd name="T91" fmla="*/ 198 h 306"/>
                <a:gd name="T92" fmla="*/ 188 w 308"/>
                <a:gd name="T93" fmla="*/ 188 h 306"/>
                <a:gd name="T94" fmla="*/ 200 w 308"/>
                <a:gd name="T95" fmla="*/ 172 h 306"/>
                <a:gd name="T96" fmla="*/ 202 w 308"/>
                <a:gd name="T97" fmla="*/ 154 h 306"/>
                <a:gd name="T98" fmla="*/ 202 w 308"/>
                <a:gd name="T99" fmla="*/ 144 h 306"/>
                <a:gd name="T100" fmla="*/ 194 w 308"/>
                <a:gd name="T101" fmla="*/ 126 h 306"/>
                <a:gd name="T102" fmla="*/ 182 w 308"/>
                <a:gd name="T103" fmla="*/ 112 h 306"/>
                <a:gd name="T104" fmla="*/ 164 w 308"/>
                <a:gd name="T105" fmla="*/ 106 h 306"/>
                <a:gd name="T106" fmla="*/ 154 w 308"/>
                <a:gd name="T107" fmla="*/ 10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6">
                  <a:moveTo>
                    <a:pt x="154" y="306"/>
                  </a:moveTo>
                  <a:lnTo>
                    <a:pt x="154" y="306"/>
                  </a:lnTo>
                  <a:lnTo>
                    <a:pt x="138" y="306"/>
                  </a:lnTo>
                  <a:lnTo>
                    <a:pt x="124" y="304"/>
                  </a:lnTo>
                  <a:lnTo>
                    <a:pt x="108" y="300"/>
                  </a:lnTo>
                  <a:lnTo>
                    <a:pt x="94" y="294"/>
                  </a:lnTo>
                  <a:lnTo>
                    <a:pt x="82" y="288"/>
                  </a:lnTo>
                  <a:lnTo>
                    <a:pt x="68" y="280"/>
                  </a:lnTo>
                  <a:lnTo>
                    <a:pt x="56" y="272"/>
                  </a:lnTo>
                  <a:lnTo>
                    <a:pt x="46" y="262"/>
                  </a:lnTo>
                  <a:lnTo>
                    <a:pt x="36" y="250"/>
                  </a:lnTo>
                  <a:lnTo>
                    <a:pt x="26" y="240"/>
                  </a:lnTo>
                  <a:lnTo>
                    <a:pt x="20" y="226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2" y="94"/>
                  </a:lnTo>
                  <a:lnTo>
                    <a:pt x="20" y="80"/>
                  </a:lnTo>
                  <a:lnTo>
                    <a:pt x="26" y="68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2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4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6" y="2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8" y="18"/>
                  </a:lnTo>
                  <a:lnTo>
                    <a:pt x="240" y="26"/>
                  </a:lnTo>
                  <a:lnTo>
                    <a:pt x="252" y="34"/>
                  </a:lnTo>
                  <a:lnTo>
                    <a:pt x="262" y="44"/>
                  </a:lnTo>
                  <a:lnTo>
                    <a:pt x="272" y="56"/>
                  </a:lnTo>
                  <a:lnTo>
                    <a:pt x="282" y="68"/>
                  </a:lnTo>
                  <a:lnTo>
                    <a:pt x="290" y="80"/>
                  </a:lnTo>
                  <a:lnTo>
                    <a:pt x="296" y="94"/>
                  </a:lnTo>
                  <a:lnTo>
                    <a:pt x="302" y="108"/>
                  </a:lnTo>
                  <a:lnTo>
                    <a:pt x="304" y="122"/>
                  </a:lnTo>
                  <a:lnTo>
                    <a:pt x="308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8" y="168"/>
                  </a:lnTo>
                  <a:lnTo>
                    <a:pt x="304" y="184"/>
                  </a:lnTo>
                  <a:lnTo>
                    <a:pt x="302" y="198"/>
                  </a:lnTo>
                  <a:lnTo>
                    <a:pt x="296" y="212"/>
                  </a:lnTo>
                  <a:lnTo>
                    <a:pt x="290" y="226"/>
                  </a:lnTo>
                  <a:lnTo>
                    <a:pt x="282" y="240"/>
                  </a:lnTo>
                  <a:lnTo>
                    <a:pt x="272" y="250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0"/>
                  </a:lnTo>
                  <a:lnTo>
                    <a:pt x="228" y="288"/>
                  </a:lnTo>
                  <a:lnTo>
                    <a:pt x="214" y="294"/>
                  </a:lnTo>
                  <a:lnTo>
                    <a:pt x="200" y="300"/>
                  </a:lnTo>
                  <a:lnTo>
                    <a:pt x="186" y="304"/>
                  </a:lnTo>
                  <a:lnTo>
                    <a:pt x="170" y="306"/>
                  </a:lnTo>
                  <a:lnTo>
                    <a:pt x="154" y="306"/>
                  </a:lnTo>
                  <a:lnTo>
                    <a:pt x="154" y="306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6" y="108"/>
                  </a:lnTo>
                  <a:lnTo>
                    <a:pt x="128" y="112"/>
                  </a:lnTo>
                  <a:lnTo>
                    <a:pt x="120" y="118"/>
                  </a:lnTo>
                  <a:lnTo>
                    <a:pt x="114" y="126"/>
                  </a:lnTo>
                  <a:lnTo>
                    <a:pt x="110" y="134"/>
                  </a:lnTo>
                  <a:lnTo>
                    <a:pt x="106" y="14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64"/>
                  </a:lnTo>
                  <a:lnTo>
                    <a:pt x="110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8" y="194"/>
                  </a:lnTo>
                  <a:lnTo>
                    <a:pt x="136" y="198"/>
                  </a:lnTo>
                  <a:lnTo>
                    <a:pt x="144" y="200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0"/>
                  </a:lnTo>
                  <a:lnTo>
                    <a:pt x="174" y="198"/>
                  </a:lnTo>
                  <a:lnTo>
                    <a:pt x="182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200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200" y="134"/>
                  </a:lnTo>
                  <a:lnTo>
                    <a:pt x="194" y="126"/>
                  </a:lnTo>
                  <a:lnTo>
                    <a:pt x="188" y="118"/>
                  </a:lnTo>
                  <a:lnTo>
                    <a:pt x="182" y="112"/>
                  </a:lnTo>
                  <a:lnTo>
                    <a:pt x="174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7250039" y="2854566"/>
              <a:ext cx="186534" cy="186534"/>
            </a:xfrm>
            <a:custGeom>
              <a:avLst/>
              <a:gdLst>
                <a:gd name="T0" fmla="*/ 154 w 308"/>
                <a:gd name="T1" fmla="*/ 308 h 308"/>
                <a:gd name="T2" fmla="*/ 122 w 308"/>
                <a:gd name="T3" fmla="*/ 304 h 308"/>
                <a:gd name="T4" fmla="*/ 94 w 308"/>
                <a:gd name="T5" fmla="*/ 296 h 308"/>
                <a:gd name="T6" fmla="*/ 68 w 308"/>
                <a:gd name="T7" fmla="*/ 282 h 308"/>
                <a:gd name="T8" fmla="*/ 44 w 308"/>
                <a:gd name="T9" fmla="*/ 262 h 308"/>
                <a:gd name="T10" fmla="*/ 26 w 308"/>
                <a:gd name="T11" fmla="*/ 240 h 308"/>
                <a:gd name="T12" fmla="*/ 12 w 308"/>
                <a:gd name="T13" fmla="*/ 214 h 308"/>
                <a:gd name="T14" fmla="*/ 2 w 308"/>
                <a:gd name="T15" fmla="*/ 184 h 308"/>
                <a:gd name="T16" fmla="*/ 0 w 308"/>
                <a:gd name="T17" fmla="*/ 154 h 308"/>
                <a:gd name="T18" fmla="*/ 0 w 308"/>
                <a:gd name="T19" fmla="*/ 138 h 308"/>
                <a:gd name="T20" fmla="*/ 6 w 308"/>
                <a:gd name="T21" fmla="*/ 108 h 308"/>
                <a:gd name="T22" fmla="*/ 18 w 308"/>
                <a:gd name="T23" fmla="*/ 80 h 308"/>
                <a:gd name="T24" fmla="*/ 34 w 308"/>
                <a:gd name="T25" fmla="*/ 56 h 308"/>
                <a:gd name="T26" fmla="*/ 56 w 308"/>
                <a:gd name="T27" fmla="*/ 36 h 308"/>
                <a:gd name="T28" fmla="*/ 80 w 308"/>
                <a:gd name="T29" fmla="*/ 18 h 308"/>
                <a:gd name="T30" fmla="*/ 108 w 308"/>
                <a:gd name="T31" fmla="*/ 6 h 308"/>
                <a:gd name="T32" fmla="*/ 138 w 308"/>
                <a:gd name="T33" fmla="*/ 0 h 308"/>
                <a:gd name="T34" fmla="*/ 154 w 308"/>
                <a:gd name="T35" fmla="*/ 0 h 308"/>
                <a:gd name="T36" fmla="*/ 184 w 308"/>
                <a:gd name="T37" fmla="*/ 4 h 308"/>
                <a:gd name="T38" fmla="*/ 214 w 308"/>
                <a:gd name="T39" fmla="*/ 12 h 308"/>
                <a:gd name="T40" fmla="*/ 240 w 308"/>
                <a:gd name="T41" fmla="*/ 26 h 308"/>
                <a:gd name="T42" fmla="*/ 262 w 308"/>
                <a:gd name="T43" fmla="*/ 46 h 308"/>
                <a:gd name="T44" fmla="*/ 280 w 308"/>
                <a:gd name="T45" fmla="*/ 68 h 308"/>
                <a:gd name="T46" fmla="*/ 294 w 308"/>
                <a:gd name="T47" fmla="*/ 94 h 308"/>
                <a:gd name="T48" fmla="*/ 304 w 308"/>
                <a:gd name="T49" fmla="*/ 122 h 308"/>
                <a:gd name="T50" fmla="*/ 308 w 308"/>
                <a:gd name="T51" fmla="*/ 154 h 308"/>
                <a:gd name="T52" fmla="*/ 306 w 308"/>
                <a:gd name="T53" fmla="*/ 170 h 308"/>
                <a:gd name="T54" fmla="*/ 300 w 308"/>
                <a:gd name="T55" fmla="*/ 200 h 308"/>
                <a:gd name="T56" fmla="*/ 288 w 308"/>
                <a:gd name="T57" fmla="*/ 226 h 308"/>
                <a:gd name="T58" fmla="*/ 272 w 308"/>
                <a:gd name="T59" fmla="*/ 252 h 308"/>
                <a:gd name="T60" fmla="*/ 252 w 308"/>
                <a:gd name="T61" fmla="*/ 272 h 308"/>
                <a:gd name="T62" fmla="*/ 226 w 308"/>
                <a:gd name="T63" fmla="*/ 288 h 308"/>
                <a:gd name="T64" fmla="*/ 200 w 308"/>
                <a:gd name="T65" fmla="*/ 300 h 308"/>
                <a:gd name="T66" fmla="*/ 170 w 308"/>
                <a:gd name="T67" fmla="*/ 306 h 308"/>
                <a:gd name="T68" fmla="*/ 154 w 308"/>
                <a:gd name="T69" fmla="*/ 308 h 308"/>
                <a:gd name="T70" fmla="*/ 154 w 308"/>
                <a:gd name="T71" fmla="*/ 104 h 308"/>
                <a:gd name="T72" fmla="*/ 134 w 308"/>
                <a:gd name="T73" fmla="*/ 108 h 308"/>
                <a:gd name="T74" fmla="*/ 120 w 308"/>
                <a:gd name="T75" fmla="*/ 120 h 308"/>
                <a:gd name="T76" fmla="*/ 108 w 308"/>
                <a:gd name="T77" fmla="*/ 134 h 308"/>
                <a:gd name="T78" fmla="*/ 104 w 308"/>
                <a:gd name="T79" fmla="*/ 154 h 308"/>
                <a:gd name="T80" fmla="*/ 106 w 308"/>
                <a:gd name="T81" fmla="*/ 164 h 308"/>
                <a:gd name="T82" fmla="*/ 114 w 308"/>
                <a:gd name="T83" fmla="*/ 180 h 308"/>
                <a:gd name="T84" fmla="*/ 126 w 308"/>
                <a:gd name="T85" fmla="*/ 194 h 308"/>
                <a:gd name="T86" fmla="*/ 144 w 308"/>
                <a:gd name="T87" fmla="*/ 202 h 308"/>
                <a:gd name="T88" fmla="*/ 154 w 308"/>
                <a:gd name="T89" fmla="*/ 202 h 308"/>
                <a:gd name="T90" fmla="*/ 172 w 308"/>
                <a:gd name="T91" fmla="*/ 198 h 308"/>
                <a:gd name="T92" fmla="*/ 188 w 308"/>
                <a:gd name="T93" fmla="*/ 188 h 308"/>
                <a:gd name="T94" fmla="*/ 198 w 308"/>
                <a:gd name="T95" fmla="*/ 172 h 308"/>
                <a:gd name="T96" fmla="*/ 202 w 308"/>
                <a:gd name="T97" fmla="*/ 154 h 308"/>
                <a:gd name="T98" fmla="*/ 202 w 308"/>
                <a:gd name="T99" fmla="*/ 144 h 308"/>
                <a:gd name="T100" fmla="*/ 194 w 308"/>
                <a:gd name="T101" fmla="*/ 126 h 308"/>
                <a:gd name="T102" fmla="*/ 180 w 308"/>
                <a:gd name="T103" fmla="*/ 114 h 308"/>
                <a:gd name="T104" fmla="*/ 164 w 308"/>
                <a:gd name="T105" fmla="*/ 106 h 308"/>
                <a:gd name="T106" fmla="*/ 154 w 308"/>
                <a:gd name="T107" fmla="*/ 1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8">
                  <a:moveTo>
                    <a:pt x="154" y="308"/>
                  </a:moveTo>
                  <a:lnTo>
                    <a:pt x="154" y="308"/>
                  </a:lnTo>
                  <a:lnTo>
                    <a:pt x="138" y="306"/>
                  </a:lnTo>
                  <a:lnTo>
                    <a:pt x="122" y="304"/>
                  </a:lnTo>
                  <a:lnTo>
                    <a:pt x="108" y="300"/>
                  </a:lnTo>
                  <a:lnTo>
                    <a:pt x="94" y="296"/>
                  </a:lnTo>
                  <a:lnTo>
                    <a:pt x="80" y="288"/>
                  </a:lnTo>
                  <a:lnTo>
                    <a:pt x="68" y="282"/>
                  </a:lnTo>
                  <a:lnTo>
                    <a:pt x="56" y="272"/>
                  </a:lnTo>
                  <a:lnTo>
                    <a:pt x="44" y="262"/>
                  </a:lnTo>
                  <a:lnTo>
                    <a:pt x="34" y="252"/>
                  </a:lnTo>
                  <a:lnTo>
                    <a:pt x="26" y="240"/>
                  </a:lnTo>
                  <a:lnTo>
                    <a:pt x="18" y="226"/>
                  </a:lnTo>
                  <a:lnTo>
                    <a:pt x="12" y="214"/>
                  </a:lnTo>
                  <a:lnTo>
                    <a:pt x="6" y="200"/>
                  </a:lnTo>
                  <a:lnTo>
                    <a:pt x="2" y="184"/>
                  </a:lnTo>
                  <a:lnTo>
                    <a:pt x="0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4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4" y="4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6" y="18"/>
                  </a:lnTo>
                  <a:lnTo>
                    <a:pt x="240" y="26"/>
                  </a:lnTo>
                  <a:lnTo>
                    <a:pt x="252" y="36"/>
                  </a:lnTo>
                  <a:lnTo>
                    <a:pt x="262" y="46"/>
                  </a:lnTo>
                  <a:lnTo>
                    <a:pt x="272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300" y="108"/>
                  </a:lnTo>
                  <a:lnTo>
                    <a:pt x="304" y="122"/>
                  </a:lnTo>
                  <a:lnTo>
                    <a:pt x="306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6" y="170"/>
                  </a:lnTo>
                  <a:lnTo>
                    <a:pt x="304" y="184"/>
                  </a:lnTo>
                  <a:lnTo>
                    <a:pt x="300" y="200"/>
                  </a:lnTo>
                  <a:lnTo>
                    <a:pt x="294" y="214"/>
                  </a:lnTo>
                  <a:lnTo>
                    <a:pt x="288" y="226"/>
                  </a:lnTo>
                  <a:lnTo>
                    <a:pt x="280" y="240"/>
                  </a:lnTo>
                  <a:lnTo>
                    <a:pt x="272" y="252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2"/>
                  </a:lnTo>
                  <a:lnTo>
                    <a:pt x="226" y="288"/>
                  </a:lnTo>
                  <a:lnTo>
                    <a:pt x="214" y="296"/>
                  </a:lnTo>
                  <a:lnTo>
                    <a:pt x="200" y="300"/>
                  </a:lnTo>
                  <a:lnTo>
                    <a:pt x="184" y="304"/>
                  </a:lnTo>
                  <a:lnTo>
                    <a:pt x="170" y="306"/>
                  </a:lnTo>
                  <a:lnTo>
                    <a:pt x="154" y="308"/>
                  </a:lnTo>
                  <a:lnTo>
                    <a:pt x="154" y="308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4" y="108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6" y="194"/>
                  </a:lnTo>
                  <a:lnTo>
                    <a:pt x="134" y="198"/>
                  </a:lnTo>
                  <a:lnTo>
                    <a:pt x="144" y="202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2"/>
                  </a:lnTo>
                  <a:lnTo>
                    <a:pt x="172" y="198"/>
                  </a:lnTo>
                  <a:lnTo>
                    <a:pt x="180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198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198" y="134"/>
                  </a:lnTo>
                  <a:lnTo>
                    <a:pt x="194" y="126"/>
                  </a:lnTo>
                  <a:lnTo>
                    <a:pt x="188" y="120"/>
                  </a:lnTo>
                  <a:lnTo>
                    <a:pt x="180" y="114"/>
                  </a:lnTo>
                  <a:lnTo>
                    <a:pt x="172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413104" y="2621197"/>
              <a:ext cx="1326042" cy="1326043"/>
              <a:chOff x="5413104" y="2598477"/>
              <a:chExt cx="1326042" cy="1326043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5642613" y="3166154"/>
                <a:ext cx="838193" cy="391237"/>
              </a:xfrm>
              <a:custGeom>
                <a:avLst/>
                <a:gdLst>
                  <a:gd name="T0" fmla="*/ 1228 w 1384"/>
                  <a:gd name="T1" fmla="*/ 646 h 646"/>
                  <a:gd name="T2" fmla="*/ 1198 w 1384"/>
                  <a:gd name="T3" fmla="*/ 636 h 646"/>
                  <a:gd name="T4" fmla="*/ 1178 w 1384"/>
                  <a:gd name="T5" fmla="*/ 614 h 646"/>
                  <a:gd name="T6" fmla="*/ 1174 w 1384"/>
                  <a:gd name="T7" fmla="*/ 106 h 646"/>
                  <a:gd name="T8" fmla="*/ 1118 w 1384"/>
                  <a:gd name="T9" fmla="*/ 594 h 646"/>
                  <a:gd name="T10" fmla="*/ 1108 w 1384"/>
                  <a:gd name="T11" fmla="*/ 622 h 646"/>
                  <a:gd name="T12" fmla="*/ 1086 w 1384"/>
                  <a:gd name="T13" fmla="*/ 642 h 646"/>
                  <a:gd name="T14" fmla="*/ 824 w 1384"/>
                  <a:gd name="T15" fmla="*/ 646 h 646"/>
                  <a:gd name="T16" fmla="*/ 804 w 1384"/>
                  <a:gd name="T17" fmla="*/ 642 h 646"/>
                  <a:gd name="T18" fmla="*/ 780 w 1384"/>
                  <a:gd name="T19" fmla="*/ 622 h 646"/>
                  <a:gd name="T20" fmla="*/ 772 w 1384"/>
                  <a:gd name="T21" fmla="*/ 594 h 646"/>
                  <a:gd name="T22" fmla="*/ 714 w 1384"/>
                  <a:gd name="T23" fmla="*/ 594 h 646"/>
                  <a:gd name="T24" fmla="*/ 710 w 1384"/>
                  <a:gd name="T25" fmla="*/ 614 h 646"/>
                  <a:gd name="T26" fmla="*/ 690 w 1384"/>
                  <a:gd name="T27" fmla="*/ 636 h 646"/>
                  <a:gd name="T28" fmla="*/ 662 w 1384"/>
                  <a:gd name="T29" fmla="*/ 646 h 646"/>
                  <a:gd name="T30" fmla="*/ 410 w 1384"/>
                  <a:gd name="T31" fmla="*/ 644 h 646"/>
                  <a:gd name="T32" fmla="*/ 384 w 1384"/>
                  <a:gd name="T33" fmla="*/ 630 h 646"/>
                  <a:gd name="T34" fmla="*/ 368 w 1384"/>
                  <a:gd name="T35" fmla="*/ 604 h 646"/>
                  <a:gd name="T36" fmla="*/ 310 w 1384"/>
                  <a:gd name="T37" fmla="*/ 322 h 646"/>
                  <a:gd name="T38" fmla="*/ 310 w 1384"/>
                  <a:gd name="T39" fmla="*/ 604 h 646"/>
                  <a:gd name="T40" fmla="*/ 296 w 1384"/>
                  <a:gd name="T41" fmla="*/ 630 h 646"/>
                  <a:gd name="T42" fmla="*/ 268 w 1384"/>
                  <a:gd name="T43" fmla="*/ 644 h 646"/>
                  <a:gd name="T44" fmla="*/ 52 w 1384"/>
                  <a:gd name="T45" fmla="*/ 646 h 646"/>
                  <a:gd name="T46" fmla="*/ 24 w 1384"/>
                  <a:gd name="T47" fmla="*/ 636 h 646"/>
                  <a:gd name="T48" fmla="*/ 4 w 1384"/>
                  <a:gd name="T49" fmla="*/ 614 h 646"/>
                  <a:gd name="T50" fmla="*/ 0 w 1384"/>
                  <a:gd name="T51" fmla="*/ 594 h 646"/>
                  <a:gd name="T52" fmla="*/ 10 w 1384"/>
                  <a:gd name="T53" fmla="*/ 564 h 646"/>
                  <a:gd name="T54" fmla="*/ 32 w 1384"/>
                  <a:gd name="T55" fmla="*/ 544 h 646"/>
                  <a:gd name="T56" fmla="*/ 206 w 1384"/>
                  <a:gd name="T57" fmla="*/ 540 h 646"/>
                  <a:gd name="T58" fmla="*/ 208 w 1384"/>
                  <a:gd name="T59" fmla="*/ 278 h 646"/>
                  <a:gd name="T60" fmla="*/ 228 w 1384"/>
                  <a:gd name="T61" fmla="*/ 240 h 646"/>
                  <a:gd name="T62" fmla="*/ 266 w 1384"/>
                  <a:gd name="T63" fmla="*/ 218 h 646"/>
                  <a:gd name="T64" fmla="*/ 398 w 1384"/>
                  <a:gd name="T65" fmla="*/ 218 h 646"/>
                  <a:gd name="T66" fmla="*/ 440 w 1384"/>
                  <a:gd name="T67" fmla="*/ 230 h 646"/>
                  <a:gd name="T68" fmla="*/ 466 w 1384"/>
                  <a:gd name="T69" fmla="*/ 264 h 646"/>
                  <a:gd name="T70" fmla="*/ 472 w 1384"/>
                  <a:gd name="T71" fmla="*/ 540 h 646"/>
                  <a:gd name="T72" fmla="*/ 608 w 1384"/>
                  <a:gd name="T73" fmla="*/ 152 h 646"/>
                  <a:gd name="T74" fmla="*/ 622 w 1384"/>
                  <a:gd name="T75" fmla="*/ 110 h 646"/>
                  <a:gd name="T76" fmla="*/ 654 w 1384"/>
                  <a:gd name="T77" fmla="*/ 82 h 646"/>
                  <a:gd name="T78" fmla="*/ 800 w 1384"/>
                  <a:gd name="T79" fmla="*/ 76 h 646"/>
                  <a:gd name="T80" fmla="*/ 830 w 1384"/>
                  <a:gd name="T81" fmla="*/ 82 h 646"/>
                  <a:gd name="T82" fmla="*/ 864 w 1384"/>
                  <a:gd name="T83" fmla="*/ 110 h 646"/>
                  <a:gd name="T84" fmla="*/ 876 w 1384"/>
                  <a:gd name="T85" fmla="*/ 152 h 646"/>
                  <a:gd name="T86" fmla="*/ 1012 w 1384"/>
                  <a:gd name="T87" fmla="*/ 76 h 646"/>
                  <a:gd name="T88" fmla="*/ 1018 w 1384"/>
                  <a:gd name="T89" fmla="*/ 46 h 646"/>
                  <a:gd name="T90" fmla="*/ 1046 w 1384"/>
                  <a:gd name="T91" fmla="*/ 12 h 646"/>
                  <a:gd name="T92" fmla="*/ 1088 w 1384"/>
                  <a:gd name="T93" fmla="*/ 0 h 646"/>
                  <a:gd name="T94" fmla="*/ 1220 w 1384"/>
                  <a:gd name="T95" fmla="*/ 2 h 646"/>
                  <a:gd name="T96" fmla="*/ 1258 w 1384"/>
                  <a:gd name="T97" fmla="*/ 22 h 646"/>
                  <a:gd name="T98" fmla="*/ 1278 w 1384"/>
                  <a:gd name="T99" fmla="*/ 60 h 646"/>
                  <a:gd name="T100" fmla="*/ 1332 w 1384"/>
                  <a:gd name="T101" fmla="*/ 540 h 646"/>
                  <a:gd name="T102" fmla="*/ 1352 w 1384"/>
                  <a:gd name="T103" fmla="*/ 544 h 646"/>
                  <a:gd name="T104" fmla="*/ 1376 w 1384"/>
                  <a:gd name="T105" fmla="*/ 564 h 646"/>
                  <a:gd name="T106" fmla="*/ 1384 w 1384"/>
                  <a:gd name="T107" fmla="*/ 594 h 646"/>
                  <a:gd name="T108" fmla="*/ 1380 w 1384"/>
                  <a:gd name="T109" fmla="*/ 614 h 646"/>
                  <a:gd name="T110" fmla="*/ 1362 w 1384"/>
                  <a:gd name="T111" fmla="*/ 636 h 646"/>
                  <a:gd name="T112" fmla="*/ 1332 w 1384"/>
                  <a:gd name="T113" fmla="*/ 646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84" h="646">
                    <a:moveTo>
                      <a:pt x="1332" y="646"/>
                    </a:moveTo>
                    <a:lnTo>
                      <a:pt x="1228" y="646"/>
                    </a:lnTo>
                    <a:lnTo>
                      <a:pt x="1228" y="646"/>
                    </a:lnTo>
                    <a:lnTo>
                      <a:pt x="1216" y="644"/>
                    </a:lnTo>
                    <a:lnTo>
                      <a:pt x="1206" y="642"/>
                    </a:lnTo>
                    <a:lnTo>
                      <a:pt x="1198" y="636"/>
                    </a:lnTo>
                    <a:lnTo>
                      <a:pt x="1190" y="630"/>
                    </a:lnTo>
                    <a:lnTo>
                      <a:pt x="1184" y="622"/>
                    </a:lnTo>
                    <a:lnTo>
                      <a:pt x="1178" y="614"/>
                    </a:lnTo>
                    <a:lnTo>
                      <a:pt x="1176" y="604"/>
                    </a:lnTo>
                    <a:lnTo>
                      <a:pt x="1174" y="594"/>
                    </a:lnTo>
                    <a:lnTo>
                      <a:pt x="1174" y="106"/>
                    </a:lnTo>
                    <a:lnTo>
                      <a:pt x="1118" y="106"/>
                    </a:lnTo>
                    <a:lnTo>
                      <a:pt x="1118" y="594"/>
                    </a:lnTo>
                    <a:lnTo>
                      <a:pt x="1118" y="594"/>
                    </a:lnTo>
                    <a:lnTo>
                      <a:pt x="1116" y="604"/>
                    </a:lnTo>
                    <a:lnTo>
                      <a:pt x="1114" y="614"/>
                    </a:lnTo>
                    <a:lnTo>
                      <a:pt x="1108" y="622"/>
                    </a:lnTo>
                    <a:lnTo>
                      <a:pt x="1102" y="630"/>
                    </a:lnTo>
                    <a:lnTo>
                      <a:pt x="1094" y="636"/>
                    </a:lnTo>
                    <a:lnTo>
                      <a:pt x="1086" y="642"/>
                    </a:lnTo>
                    <a:lnTo>
                      <a:pt x="1076" y="644"/>
                    </a:lnTo>
                    <a:lnTo>
                      <a:pt x="1064" y="646"/>
                    </a:lnTo>
                    <a:lnTo>
                      <a:pt x="824" y="646"/>
                    </a:lnTo>
                    <a:lnTo>
                      <a:pt x="824" y="646"/>
                    </a:lnTo>
                    <a:lnTo>
                      <a:pt x="814" y="644"/>
                    </a:lnTo>
                    <a:lnTo>
                      <a:pt x="804" y="642"/>
                    </a:lnTo>
                    <a:lnTo>
                      <a:pt x="794" y="636"/>
                    </a:lnTo>
                    <a:lnTo>
                      <a:pt x="786" y="630"/>
                    </a:lnTo>
                    <a:lnTo>
                      <a:pt x="780" y="622"/>
                    </a:lnTo>
                    <a:lnTo>
                      <a:pt x="776" y="614"/>
                    </a:lnTo>
                    <a:lnTo>
                      <a:pt x="772" y="604"/>
                    </a:lnTo>
                    <a:lnTo>
                      <a:pt x="772" y="594"/>
                    </a:lnTo>
                    <a:lnTo>
                      <a:pt x="772" y="182"/>
                    </a:lnTo>
                    <a:lnTo>
                      <a:pt x="714" y="182"/>
                    </a:lnTo>
                    <a:lnTo>
                      <a:pt x="714" y="594"/>
                    </a:lnTo>
                    <a:lnTo>
                      <a:pt x="714" y="594"/>
                    </a:lnTo>
                    <a:lnTo>
                      <a:pt x="712" y="604"/>
                    </a:lnTo>
                    <a:lnTo>
                      <a:pt x="710" y="614"/>
                    </a:lnTo>
                    <a:lnTo>
                      <a:pt x="706" y="622"/>
                    </a:lnTo>
                    <a:lnTo>
                      <a:pt x="698" y="630"/>
                    </a:lnTo>
                    <a:lnTo>
                      <a:pt x="690" y="636"/>
                    </a:lnTo>
                    <a:lnTo>
                      <a:pt x="682" y="642"/>
                    </a:lnTo>
                    <a:lnTo>
                      <a:pt x="672" y="644"/>
                    </a:lnTo>
                    <a:lnTo>
                      <a:pt x="662" y="646"/>
                    </a:lnTo>
                    <a:lnTo>
                      <a:pt x="420" y="646"/>
                    </a:lnTo>
                    <a:lnTo>
                      <a:pt x="420" y="646"/>
                    </a:lnTo>
                    <a:lnTo>
                      <a:pt x="410" y="644"/>
                    </a:lnTo>
                    <a:lnTo>
                      <a:pt x="400" y="642"/>
                    </a:lnTo>
                    <a:lnTo>
                      <a:pt x="390" y="636"/>
                    </a:lnTo>
                    <a:lnTo>
                      <a:pt x="384" y="630"/>
                    </a:lnTo>
                    <a:lnTo>
                      <a:pt x="376" y="622"/>
                    </a:lnTo>
                    <a:lnTo>
                      <a:pt x="372" y="614"/>
                    </a:lnTo>
                    <a:lnTo>
                      <a:pt x="368" y="604"/>
                    </a:lnTo>
                    <a:lnTo>
                      <a:pt x="368" y="594"/>
                    </a:lnTo>
                    <a:lnTo>
                      <a:pt x="368" y="322"/>
                    </a:lnTo>
                    <a:lnTo>
                      <a:pt x="310" y="322"/>
                    </a:lnTo>
                    <a:lnTo>
                      <a:pt x="310" y="594"/>
                    </a:lnTo>
                    <a:lnTo>
                      <a:pt x="310" y="594"/>
                    </a:lnTo>
                    <a:lnTo>
                      <a:pt x="310" y="604"/>
                    </a:lnTo>
                    <a:lnTo>
                      <a:pt x="306" y="614"/>
                    </a:lnTo>
                    <a:lnTo>
                      <a:pt x="302" y="622"/>
                    </a:lnTo>
                    <a:lnTo>
                      <a:pt x="296" y="630"/>
                    </a:lnTo>
                    <a:lnTo>
                      <a:pt x="288" y="636"/>
                    </a:lnTo>
                    <a:lnTo>
                      <a:pt x="278" y="642"/>
                    </a:lnTo>
                    <a:lnTo>
                      <a:pt x="268" y="644"/>
                    </a:lnTo>
                    <a:lnTo>
                      <a:pt x="258" y="646"/>
                    </a:lnTo>
                    <a:lnTo>
                      <a:pt x="52" y="646"/>
                    </a:lnTo>
                    <a:lnTo>
                      <a:pt x="52" y="646"/>
                    </a:lnTo>
                    <a:lnTo>
                      <a:pt x="42" y="644"/>
                    </a:lnTo>
                    <a:lnTo>
                      <a:pt x="32" y="642"/>
                    </a:lnTo>
                    <a:lnTo>
                      <a:pt x="24" y="636"/>
                    </a:lnTo>
                    <a:lnTo>
                      <a:pt x="16" y="630"/>
                    </a:lnTo>
                    <a:lnTo>
                      <a:pt x="10" y="622"/>
                    </a:lnTo>
                    <a:lnTo>
                      <a:pt x="4" y="614"/>
                    </a:lnTo>
                    <a:lnTo>
                      <a:pt x="2" y="604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2" y="582"/>
                    </a:lnTo>
                    <a:lnTo>
                      <a:pt x="4" y="572"/>
                    </a:lnTo>
                    <a:lnTo>
                      <a:pt x="10" y="564"/>
                    </a:lnTo>
                    <a:lnTo>
                      <a:pt x="16" y="556"/>
                    </a:lnTo>
                    <a:lnTo>
                      <a:pt x="24" y="550"/>
                    </a:lnTo>
                    <a:lnTo>
                      <a:pt x="32" y="544"/>
                    </a:lnTo>
                    <a:lnTo>
                      <a:pt x="42" y="542"/>
                    </a:lnTo>
                    <a:lnTo>
                      <a:pt x="52" y="540"/>
                    </a:lnTo>
                    <a:lnTo>
                      <a:pt x="206" y="540"/>
                    </a:lnTo>
                    <a:lnTo>
                      <a:pt x="206" y="292"/>
                    </a:lnTo>
                    <a:lnTo>
                      <a:pt x="206" y="292"/>
                    </a:lnTo>
                    <a:lnTo>
                      <a:pt x="208" y="278"/>
                    </a:lnTo>
                    <a:lnTo>
                      <a:pt x="212" y="264"/>
                    </a:lnTo>
                    <a:lnTo>
                      <a:pt x="218" y="250"/>
                    </a:lnTo>
                    <a:lnTo>
                      <a:pt x="228" y="240"/>
                    </a:lnTo>
                    <a:lnTo>
                      <a:pt x="238" y="230"/>
                    </a:lnTo>
                    <a:lnTo>
                      <a:pt x="252" y="224"/>
                    </a:lnTo>
                    <a:lnTo>
                      <a:pt x="266" y="218"/>
                    </a:lnTo>
                    <a:lnTo>
                      <a:pt x="280" y="218"/>
                    </a:lnTo>
                    <a:lnTo>
                      <a:pt x="398" y="218"/>
                    </a:lnTo>
                    <a:lnTo>
                      <a:pt x="398" y="218"/>
                    </a:lnTo>
                    <a:lnTo>
                      <a:pt x="412" y="218"/>
                    </a:lnTo>
                    <a:lnTo>
                      <a:pt x="426" y="224"/>
                    </a:lnTo>
                    <a:lnTo>
                      <a:pt x="440" y="230"/>
                    </a:lnTo>
                    <a:lnTo>
                      <a:pt x="450" y="240"/>
                    </a:lnTo>
                    <a:lnTo>
                      <a:pt x="460" y="250"/>
                    </a:lnTo>
                    <a:lnTo>
                      <a:pt x="466" y="264"/>
                    </a:lnTo>
                    <a:lnTo>
                      <a:pt x="472" y="278"/>
                    </a:lnTo>
                    <a:lnTo>
                      <a:pt x="472" y="292"/>
                    </a:lnTo>
                    <a:lnTo>
                      <a:pt x="472" y="540"/>
                    </a:lnTo>
                    <a:lnTo>
                      <a:pt x="608" y="540"/>
                    </a:lnTo>
                    <a:lnTo>
                      <a:pt x="608" y="152"/>
                    </a:lnTo>
                    <a:lnTo>
                      <a:pt x="608" y="152"/>
                    </a:lnTo>
                    <a:lnTo>
                      <a:pt x="610" y="136"/>
                    </a:lnTo>
                    <a:lnTo>
                      <a:pt x="614" y="122"/>
                    </a:lnTo>
                    <a:lnTo>
                      <a:pt x="622" y="110"/>
                    </a:lnTo>
                    <a:lnTo>
                      <a:pt x="632" y="98"/>
                    </a:lnTo>
                    <a:lnTo>
                      <a:pt x="642" y="90"/>
                    </a:lnTo>
                    <a:lnTo>
                      <a:pt x="654" y="82"/>
                    </a:lnTo>
                    <a:lnTo>
                      <a:pt x="668" y="78"/>
                    </a:lnTo>
                    <a:lnTo>
                      <a:pt x="684" y="76"/>
                    </a:lnTo>
                    <a:lnTo>
                      <a:pt x="800" y="76"/>
                    </a:lnTo>
                    <a:lnTo>
                      <a:pt x="800" y="76"/>
                    </a:lnTo>
                    <a:lnTo>
                      <a:pt x="816" y="78"/>
                    </a:lnTo>
                    <a:lnTo>
                      <a:pt x="830" y="82"/>
                    </a:lnTo>
                    <a:lnTo>
                      <a:pt x="842" y="90"/>
                    </a:lnTo>
                    <a:lnTo>
                      <a:pt x="854" y="98"/>
                    </a:lnTo>
                    <a:lnTo>
                      <a:pt x="864" y="110"/>
                    </a:lnTo>
                    <a:lnTo>
                      <a:pt x="870" y="122"/>
                    </a:lnTo>
                    <a:lnTo>
                      <a:pt x="874" y="136"/>
                    </a:lnTo>
                    <a:lnTo>
                      <a:pt x="876" y="152"/>
                    </a:lnTo>
                    <a:lnTo>
                      <a:pt x="876" y="540"/>
                    </a:lnTo>
                    <a:lnTo>
                      <a:pt x="1012" y="540"/>
                    </a:lnTo>
                    <a:lnTo>
                      <a:pt x="1012" y="76"/>
                    </a:lnTo>
                    <a:lnTo>
                      <a:pt x="1012" y="76"/>
                    </a:lnTo>
                    <a:lnTo>
                      <a:pt x="1014" y="60"/>
                    </a:lnTo>
                    <a:lnTo>
                      <a:pt x="1018" y="46"/>
                    </a:lnTo>
                    <a:lnTo>
                      <a:pt x="1026" y="34"/>
                    </a:lnTo>
                    <a:lnTo>
                      <a:pt x="1034" y="22"/>
                    </a:lnTo>
                    <a:lnTo>
                      <a:pt x="1046" y="12"/>
                    </a:lnTo>
                    <a:lnTo>
                      <a:pt x="1058" y="6"/>
                    </a:lnTo>
                    <a:lnTo>
                      <a:pt x="1072" y="2"/>
                    </a:lnTo>
                    <a:lnTo>
                      <a:pt x="1088" y="0"/>
                    </a:lnTo>
                    <a:lnTo>
                      <a:pt x="1204" y="0"/>
                    </a:lnTo>
                    <a:lnTo>
                      <a:pt x="1204" y="0"/>
                    </a:lnTo>
                    <a:lnTo>
                      <a:pt x="1220" y="2"/>
                    </a:lnTo>
                    <a:lnTo>
                      <a:pt x="1234" y="6"/>
                    </a:lnTo>
                    <a:lnTo>
                      <a:pt x="1246" y="12"/>
                    </a:lnTo>
                    <a:lnTo>
                      <a:pt x="1258" y="22"/>
                    </a:lnTo>
                    <a:lnTo>
                      <a:pt x="1266" y="34"/>
                    </a:lnTo>
                    <a:lnTo>
                      <a:pt x="1274" y="46"/>
                    </a:lnTo>
                    <a:lnTo>
                      <a:pt x="1278" y="60"/>
                    </a:lnTo>
                    <a:lnTo>
                      <a:pt x="1280" y="76"/>
                    </a:lnTo>
                    <a:lnTo>
                      <a:pt x="1280" y="540"/>
                    </a:lnTo>
                    <a:lnTo>
                      <a:pt x="1332" y="540"/>
                    </a:lnTo>
                    <a:lnTo>
                      <a:pt x="1332" y="540"/>
                    </a:lnTo>
                    <a:lnTo>
                      <a:pt x="1342" y="542"/>
                    </a:lnTo>
                    <a:lnTo>
                      <a:pt x="1352" y="544"/>
                    </a:lnTo>
                    <a:lnTo>
                      <a:pt x="1362" y="550"/>
                    </a:lnTo>
                    <a:lnTo>
                      <a:pt x="1370" y="556"/>
                    </a:lnTo>
                    <a:lnTo>
                      <a:pt x="1376" y="564"/>
                    </a:lnTo>
                    <a:lnTo>
                      <a:pt x="1380" y="572"/>
                    </a:lnTo>
                    <a:lnTo>
                      <a:pt x="1384" y="582"/>
                    </a:lnTo>
                    <a:lnTo>
                      <a:pt x="1384" y="594"/>
                    </a:lnTo>
                    <a:lnTo>
                      <a:pt x="1384" y="594"/>
                    </a:lnTo>
                    <a:lnTo>
                      <a:pt x="1384" y="604"/>
                    </a:lnTo>
                    <a:lnTo>
                      <a:pt x="1380" y="614"/>
                    </a:lnTo>
                    <a:lnTo>
                      <a:pt x="1376" y="622"/>
                    </a:lnTo>
                    <a:lnTo>
                      <a:pt x="1370" y="630"/>
                    </a:lnTo>
                    <a:lnTo>
                      <a:pt x="1362" y="636"/>
                    </a:lnTo>
                    <a:lnTo>
                      <a:pt x="1352" y="642"/>
                    </a:lnTo>
                    <a:lnTo>
                      <a:pt x="1342" y="644"/>
                    </a:lnTo>
                    <a:lnTo>
                      <a:pt x="1332" y="646"/>
                    </a:lnTo>
                    <a:lnTo>
                      <a:pt x="1332" y="64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Freeform 6"/>
              <p:cNvSpPr>
                <a:spLocks noEditPoints="1"/>
              </p:cNvSpPr>
              <p:nvPr/>
            </p:nvSpPr>
            <p:spPr bwMode="auto">
              <a:xfrm>
                <a:off x="5757683" y="2925113"/>
                <a:ext cx="184112" cy="184112"/>
              </a:xfrm>
              <a:custGeom>
                <a:avLst/>
                <a:gdLst>
                  <a:gd name="T0" fmla="*/ 152 w 304"/>
                  <a:gd name="T1" fmla="*/ 304 h 304"/>
                  <a:gd name="T2" fmla="*/ 122 w 304"/>
                  <a:gd name="T3" fmla="*/ 302 h 304"/>
                  <a:gd name="T4" fmla="*/ 92 w 304"/>
                  <a:gd name="T5" fmla="*/ 292 h 304"/>
                  <a:gd name="T6" fmla="*/ 66 w 304"/>
                  <a:gd name="T7" fmla="*/ 278 h 304"/>
                  <a:gd name="T8" fmla="*/ 44 w 304"/>
                  <a:gd name="T9" fmla="*/ 260 h 304"/>
                  <a:gd name="T10" fmla="*/ 26 w 304"/>
                  <a:gd name="T11" fmla="*/ 238 h 304"/>
                  <a:gd name="T12" fmla="*/ 12 w 304"/>
                  <a:gd name="T13" fmla="*/ 212 h 304"/>
                  <a:gd name="T14" fmla="*/ 2 w 304"/>
                  <a:gd name="T15" fmla="*/ 182 h 304"/>
                  <a:gd name="T16" fmla="*/ 0 w 304"/>
                  <a:gd name="T17" fmla="*/ 152 h 304"/>
                  <a:gd name="T18" fmla="*/ 0 w 304"/>
                  <a:gd name="T19" fmla="*/ 136 h 304"/>
                  <a:gd name="T20" fmla="*/ 6 w 304"/>
                  <a:gd name="T21" fmla="*/ 106 h 304"/>
                  <a:gd name="T22" fmla="*/ 18 w 304"/>
                  <a:gd name="T23" fmla="*/ 80 h 304"/>
                  <a:gd name="T24" fmla="*/ 34 w 304"/>
                  <a:gd name="T25" fmla="*/ 56 h 304"/>
                  <a:gd name="T26" fmla="*/ 56 w 304"/>
                  <a:gd name="T27" fmla="*/ 34 h 304"/>
                  <a:gd name="T28" fmla="*/ 80 w 304"/>
                  <a:gd name="T29" fmla="*/ 18 h 304"/>
                  <a:gd name="T30" fmla="*/ 106 w 304"/>
                  <a:gd name="T31" fmla="*/ 6 h 304"/>
                  <a:gd name="T32" fmla="*/ 136 w 304"/>
                  <a:gd name="T33" fmla="*/ 0 h 304"/>
                  <a:gd name="T34" fmla="*/ 152 w 304"/>
                  <a:gd name="T35" fmla="*/ 0 h 304"/>
                  <a:gd name="T36" fmla="*/ 182 w 304"/>
                  <a:gd name="T37" fmla="*/ 2 h 304"/>
                  <a:gd name="T38" fmla="*/ 212 w 304"/>
                  <a:gd name="T39" fmla="*/ 12 h 304"/>
                  <a:gd name="T40" fmla="*/ 238 w 304"/>
                  <a:gd name="T41" fmla="*/ 26 h 304"/>
                  <a:gd name="T42" fmla="*/ 260 w 304"/>
                  <a:gd name="T43" fmla="*/ 44 h 304"/>
                  <a:gd name="T44" fmla="*/ 278 w 304"/>
                  <a:gd name="T45" fmla="*/ 66 h 304"/>
                  <a:gd name="T46" fmla="*/ 292 w 304"/>
                  <a:gd name="T47" fmla="*/ 92 h 304"/>
                  <a:gd name="T48" fmla="*/ 302 w 304"/>
                  <a:gd name="T49" fmla="*/ 122 h 304"/>
                  <a:gd name="T50" fmla="*/ 304 w 304"/>
                  <a:gd name="T51" fmla="*/ 152 h 304"/>
                  <a:gd name="T52" fmla="*/ 304 w 304"/>
                  <a:gd name="T53" fmla="*/ 168 h 304"/>
                  <a:gd name="T54" fmla="*/ 298 w 304"/>
                  <a:gd name="T55" fmla="*/ 198 h 304"/>
                  <a:gd name="T56" fmla="*/ 286 w 304"/>
                  <a:gd name="T57" fmla="*/ 224 h 304"/>
                  <a:gd name="T58" fmla="*/ 270 w 304"/>
                  <a:gd name="T59" fmla="*/ 250 h 304"/>
                  <a:gd name="T60" fmla="*/ 250 w 304"/>
                  <a:gd name="T61" fmla="*/ 270 h 304"/>
                  <a:gd name="T62" fmla="*/ 224 w 304"/>
                  <a:gd name="T63" fmla="*/ 286 h 304"/>
                  <a:gd name="T64" fmla="*/ 198 w 304"/>
                  <a:gd name="T65" fmla="*/ 298 h 304"/>
                  <a:gd name="T66" fmla="*/ 168 w 304"/>
                  <a:gd name="T67" fmla="*/ 304 h 304"/>
                  <a:gd name="T68" fmla="*/ 152 w 304"/>
                  <a:gd name="T69" fmla="*/ 304 h 304"/>
                  <a:gd name="T70" fmla="*/ 152 w 304"/>
                  <a:gd name="T71" fmla="*/ 104 h 304"/>
                  <a:gd name="T72" fmla="*/ 134 w 304"/>
                  <a:gd name="T73" fmla="*/ 108 h 304"/>
                  <a:gd name="T74" fmla="*/ 118 w 304"/>
                  <a:gd name="T75" fmla="*/ 118 h 304"/>
                  <a:gd name="T76" fmla="*/ 108 w 304"/>
                  <a:gd name="T77" fmla="*/ 134 h 304"/>
                  <a:gd name="T78" fmla="*/ 104 w 304"/>
                  <a:gd name="T79" fmla="*/ 152 h 304"/>
                  <a:gd name="T80" fmla="*/ 106 w 304"/>
                  <a:gd name="T81" fmla="*/ 162 h 304"/>
                  <a:gd name="T82" fmla="*/ 112 w 304"/>
                  <a:gd name="T83" fmla="*/ 178 h 304"/>
                  <a:gd name="T84" fmla="*/ 126 w 304"/>
                  <a:gd name="T85" fmla="*/ 192 h 304"/>
                  <a:gd name="T86" fmla="*/ 142 w 304"/>
                  <a:gd name="T87" fmla="*/ 198 h 304"/>
                  <a:gd name="T88" fmla="*/ 152 w 304"/>
                  <a:gd name="T89" fmla="*/ 200 h 304"/>
                  <a:gd name="T90" fmla="*/ 170 w 304"/>
                  <a:gd name="T91" fmla="*/ 196 h 304"/>
                  <a:gd name="T92" fmla="*/ 186 w 304"/>
                  <a:gd name="T93" fmla="*/ 186 h 304"/>
                  <a:gd name="T94" fmla="*/ 196 w 304"/>
                  <a:gd name="T95" fmla="*/ 170 h 304"/>
                  <a:gd name="T96" fmla="*/ 200 w 304"/>
                  <a:gd name="T97" fmla="*/ 152 h 304"/>
                  <a:gd name="T98" fmla="*/ 198 w 304"/>
                  <a:gd name="T99" fmla="*/ 142 h 304"/>
                  <a:gd name="T100" fmla="*/ 192 w 304"/>
                  <a:gd name="T101" fmla="*/ 126 h 304"/>
                  <a:gd name="T102" fmla="*/ 178 w 304"/>
                  <a:gd name="T103" fmla="*/ 112 h 304"/>
                  <a:gd name="T104" fmla="*/ 162 w 304"/>
                  <a:gd name="T105" fmla="*/ 106 h 304"/>
                  <a:gd name="T106" fmla="*/ 152 w 304"/>
                  <a:gd name="T107" fmla="*/ 1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4">
                    <a:moveTo>
                      <a:pt x="152" y="304"/>
                    </a:moveTo>
                    <a:lnTo>
                      <a:pt x="152" y="304"/>
                    </a:lnTo>
                    <a:lnTo>
                      <a:pt x="136" y="304"/>
                    </a:lnTo>
                    <a:lnTo>
                      <a:pt x="122" y="302"/>
                    </a:lnTo>
                    <a:lnTo>
                      <a:pt x="106" y="298"/>
                    </a:lnTo>
                    <a:lnTo>
                      <a:pt x="92" y="292"/>
                    </a:lnTo>
                    <a:lnTo>
                      <a:pt x="80" y="286"/>
                    </a:lnTo>
                    <a:lnTo>
                      <a:pt x="66" y="278"/>
                    </a:lnTo>
                    <a:lnTo>
                      <a:pt x="56" y="270"/>
                    </a:lnTo>
                    <a:lnTo>
                      <a:pt x="44" y="260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4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2"/>
                    </a:lnTo>
                    <a:lnTo>
                      <a:pt x="0" y="168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6" y="106"/>
                    </a:lnTo>
                    <a:lnTo>
                      <a:pt x="12" y="92"/>
                    </a:lnTo>
                    <a:lnTo>
                      <a:pt x="18" y="80"/>
                    </a:lnTo>
                    <a:lnTo>
                      <a:pt x="26" y="66"/>
                    </a:lnTo>
                    <a:lnTo>
                      <a:pt x="34" y="56"/>
                    </a:lnTo>
                    <a:lnTo>
                      <a:pt x="44" y="44"/>
                    </a:lnTo>
                    <a:lnTo>
                      <a:pt x="56" y="34"/>
                    </a:lnTo>
                    <a:lnTo>
                      <a:pt x="66" y="26"/>
                    </a:lnTo>
                    <a:lnTo>
                      <a:pt x="80" y="18"/>
                    </a:lnTo>
                    <a:lnTo>
                      <a:pt x="92" y="12"/>
                    </a:lnTo>
                    <a:lnTo>
                      <a:pt x="106" y="6"/>
                    </a:lnTo>
                    <a:lnTo>
                      <a:pt x="122" y="2"/>
                    </a:lnTo>
                    <a:lnTo>
                      <a:pt x="136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0"/>
                    </a:lnTo>
                    <a:lnTo>
                      <a:pt x="182" y="2"/>
                    </a:lnTo>
                    <a:lnTo>
                      <a:pt x="198" y="6"/>
                    </a:lnTo>
                    <a:lnTo>
                      <a:pt x="212" y="12"/>
                    </a:lnTo>
                    <a:lnTo>
                      <a:pt x="224" y="18"/>
                    </a:lnTo>
                    <a:lnTo>
                      <a:pt x="238" y="26"/>
                    </a:lnTo>
                    <a:lnTo>
                      <a:pt x="250" y="34"/>
                    </a:lnTo>
                    <a:lnTo>
                      <a:pt x="260" y="44"/>
                    </a:lnTo>
                    <a:lnTo>
                      <a:pt x="270" y="56"/>
                    </a:lnTo>
                    <a:lnTo>
                      <a:pt x="278" y="66"/>
                    </a:lnTo>
                    <a:lnTo>
                      <a:pt x="286" y="80"/>
                    </a:lnTo>
                    <a:lnTo>
                      <a:pt x="292" y="92"/>
                    </a:lnTo>
                    <a:lnTo>
                      <a:pt x="298" y="106"/>
                    </a:lnTo>
                    <a:lnTo>
                      <a:pt x="302" y="122"/>
                    </a:lnTo>
                    <a:lnTo>
                      <a:pt x="304" y="136"/>
                    </a:lnTo>
                    <a:lnTo>
                      <a:pt x="304" y="152"/>
                    </a:lnTo>
                    <a:lnTo>
                      <a:pt x="304" y="152"/>
                    </a:lnTo>
                    <a:lnTo>
                      <a:pt x="304" y="168"/>
                    </a:lnTo>
                    <a:lnTo>
                      <a:pt x="302" y="182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4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0"/>
                    </a:lnTo>
                    <a:lnTo>
                      <a:pt x="250" y="270"/>
                    </a:lnTo>
                    <a:lnTo>
                      <a:pt x="238" y="278"/>
                    </a:lnTo>
                    <a:lnTo>
                      <a:pt x="224" y="286"/>
                    </a:lnTo>
                    <a:lnTo>
                      <a:pt x="212" y="292"/>
                    </a:lnTo>
                    <a:lnTo>
                      <a:pt x="198" y="298"/>
                    </a:lnTo>
                    <a:lnTo>
                      <a:pt x="182" y="302"/>
                    </a:lnTo>
                    <a:lnTo>
                      <a:pt x="168" y="304"/>
                    </a:lnTo>
                    <a:lnTo>
                      <a:pt x="152" y="304"/>
                    </a:lnTo>
                    <a:lnTo>
                      <a:pt x="152" y="304"/>
                    </a:lnTo>
                    <a:close/>
                    <a:moveTo>
                      <a:pt x="152" y="104"/>
                    </a:moveTo>
                    <a:lnTo>
                      <a:pt x="152" y="104"/>
                    </a:lnTo>
                    <a:lnTo>
                      <a:pt x="142" y="106"/>
                    </a:lnTo>
                    <a:lnTo>
                      <a:pt x="134" y="108"/>
                    </a:lnTo>
                    <a:lnTo>
                      <a:pt x="126" y="112"/>
                    </a:lnTo>
                    <a:lnTo>
                      <a:pt x="118" y="118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2"/>
                    </a:lnTo>
                    <a:lnTo>
                      <a:pt x="104" y="152"/>
                    </a:lnTo>
                    <a:lnTo>
                      <a:pt x="104" y="152"/>
                    </a:lnTo>
                    <a:lnTo>
                      <a:pt x="106" y="162"/>
                    </a:lnTo>
                    <a:lnTo>
                      <a:pt x="108" y="170"/>
                    </a:lnTo>
                    <a:lnTo>
                      <a:pt x="112" y="178"/>
                    </a:lnTo>
                    <a:lnTo>
                      <a:pt x="118" y="186"/>
                    </a:lnTo>
                    <a:lnTo>
                      <a:pt x="126" y="192"/>
                    </a:lnTo>
                    <a:lnTo>
                      <a:pt x="134" y="196"/>
                    </a:lnTo>
                    <a:lnTo>
                      <a:pt x="142" y="198"/>
                    </a:lnTo>
                    <a:lnTo>
                      <a:pt x="152" y="200"/>
                    </a:lnTo>
                    <a:lnTo>
                      <a:pt x="152" y="200"/>
                    </a:lnTo>
                    <a:lnTo>
                      <a:pt x="162" y="198"/>
                    </a:lnTo>
                    <a:lnTo>
                      <a:pt x="170" y="196"/>
                    </a:lnTo>
                    <a:lnTo>
                      <a:pt x="178" y="192"/>
                    </a:lnTo>
                    <a:lnTo>
                      <a:pt x="186" y="186"/>
                    </a:lnTo>
                    <a:lnTo>
                      <a:pt x="192" y="178"/>
                    </a:lnTo>
                    <a:lnTo>
                      <a:pt x="196" y="170"/>
                    </a:lnTo>
                    <a:lnTo>
                      <a:pt x="198" y="162"/>
                    </a:lnTo>
                    <a:lnTo>
                      <a:pt x="200" y="152"/>
                    </a:lnTo>
                    <a:lnTo>
                      <a:pt x="200" y="152"/>
                    </a:lnTo>
                    <a:lnTo>
                      <a:pt x="198" y="142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18"/>
                    </a:lnTo>
                    <a:lnTo>
                      <a:pt x="178" y="112"/>
                    </a:lnTo>
                    <a:lnTo>
                      <a:pt x="170" y="108"/>
                    </a:lnTo>
                    <a:lnTo>
                      <a:pt x="162" y="106"/>
                    </a:lnTo>
                    <a:lnTo>
                      <a:pt x="152" y="104"/>
                    </a:lnTo>
                    <a:lnTo>
                      <a:pt x="152" y="104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7"/>
              <p:cNvSpPr>
                <a:spLocks noEditPoints="1"/>
              </p:cNvSpPr>
              <p:nvPr/>
            </p:nvSpPr>
            <p:spPr bwMode="auto">
              <a:xfrm>
                <a:off x="6002359" y="2994156"/>
                <a:ext cx="184112" cy="185323"/>
              </a:xfrm>
              <a:custGeom>
                <a:avLst/>
                <a:gdLst>
                  <a:gd name="T0" fmla="*/ 152 w 304"/>
                  <a:gd name="T1" fmla="*/ 306 h 306"/>
                  <a:gd name="T2" fmla="*/ 120 w 304"/>
                  <a:gd name="T3" fmla="*/ 302 h 306"/>
                  <a:gd name="T4" fmla="*/ 92 w 304"/>
                  <a:gd name="T5" fmla="*/ 294 h 306"/>
                  <a:gd name="T6" fmla="*/ 66 w 304"/>
                  <a:gd name="T7" fmla="*/ 280 h 306"/>
                  <a:gd name="T8" fmla="*/ 44 w 304"/>
                  <a:gd name="T9" fmla="*/ 262 h 306"/>
                  <a:gd name="T10" fmla="*/ 26 w 304"/>
                  <a:gd name="T11" fmla="*/ 238 h 306"/>
                  <a:gd name="T12" fmla="*/ 12 w 304"/>
                  <a:gd name="T13" fmla="*/ 212 h 306"/>
                  <a:gd name="T14" fmla="*/ 2 w 304"/>
                  <a:gd name="T15" fmla="*/ 184 h 306"/>
                  <a:gd name="T16" fmla="*/ 0 w 304"/>
                  <a:gd name="T17" fmla="*/ 154 h 306"/>
                  <a:gd name="T18" fmla="*/ 0 w 304"/>
                  <a:gd name="T19" fmla="*/ 138 h 306"/>
                  <a:gd name="T20" fmla="*/ 6 w 304"/>
                  <a:gd name="T21" fmla="*/ 108 h 306"/>
                  <a:gd name="T22" fmla="*/ 18 w 304"/>
                  <a:gd name="T23" fmla="*/ 80 h 306"/>
                  <a:gd name="T24" fmla="*/ 34 w 304"/>
                  <a:gd name="T25" fmla="*/ 56 h 306"/>
                  <a:gd name="T26" fmla="*/ 54 w 304"/>
                  <a:gd name="T27" fmla="*/ 36 h 306"/>
                  <a:gd name="T28" fmla="*/ 78 w 304"/>
                  <a:gd name="T29" fmla="*/ 20 h 306"/>
                  <a:gd name="T30" fmla="*/ 106 w 304"/>
                  <a:gd name="T31" fmla="*/ 8 h 306"/>
                  <a:gd name="T32" fmla="*/ 136 w 304"/>
                  <a:gd name="T33" fmla="*/ 2 h 306"/>
                  <a:gd name="T34" fmla="*/ 152 w 304"/>
                  <a:gd name="T35" fmla="*/ 0 h 306"/>
                  <a:gd name="T36" fmla="*/ 182 w 304"/>
                  <a:gd name="T37" fmla="*/ 4 h 306"/>
                  <a:gd name="T38" fmla="*/ 212 w 304"/>
                  <a:gd name="T39" fmla="*/ 12 h 306"/>
                  <a:gd name="T40" fmla="*/ 236 w 304"/>
                  <a:gd name="T41" fmla="*/ 26 h 306"/>
                  <a:gd name="T42" fmla="*/ 260 w 304"/>
                  <a:gd name="T43" fmla="*/ 46 h 306"/>
                  <a:gd name="T44" fmla="*/ 278 w 304"/>
                  <a:gd name="T45" fmla="*/ 68 h 306"/>
                  <a:gd name="T46" fmla="*/ 292 w 304"/>
                  <a:gd name="T47" fmla="*/ 94 h 306"/>
                  <a:gd name="T48" fmla="*/ 302 w 304"/>
                  <a:gd name="T49" fmla="*/ 122 h 306"/>
                  <a:gd name="T50" fmla="*/ 304 w 304"/>
                  <a:gd name="T51" fmla="*/ 154 h 306"/>
                  <a:gd name="T52" fmla="*/ 304 w 304"/>
                  <a:gd name="T53" fmla="*/ 168 h 306"/>
                  <a:gd name="T54" fmla="*/ 298 w 304"/>
                  <a:gd name="T55" fmla="*/ 198 h 306"/>
                  <a:gd name="T56" fmla="*/ 286 w 304"/>
                  <a:gd name="T57" fmla="*/ 226 h 306"/>
                  <a:gd name="T58" fmla="*/ 270 w 304"/>
                  <a:gd name="T59" fmla="*/ 250 h 306"/>
                  <a:gd name="T60" fmla="*/ 248 w 304"/>
                  <a:gd name="T61" fmla="*/ 272 h 306"/>
                  <a:gd name="T62" fmla="*/ 224 w 304"/>
                  <a:gd name="T63" fmla="*/ 288 h 306"/>
                  <a:gd name="T64" fmla="*/ 198 w 304"/>
                  <a:gd name="T65" fmla="*/ 300 h 306"/>
                  <a:gd name="T66" fmla="*/ 168 w 304"/>
                  <a:gd name="T67" fmla="*/ 306 h 306"/>
                  <a:gd name="T68" fmla="*/ 152 w 304"/>
                  <a:gd name="T69" fmla="*/ 306 h 306"/>
                  <a:gd name="T70" fmla="*/ 152 w 304"/>
                  <a:gd name="T71" fmla="*/ 106 h 306"/>
                  <a:gd name="T72" fmla="*/ 134 w 304"/>
                  <a:gd name="T73" fmla="*/ 110 h 306"/>
                  <a:gd name="T74" fmla="*/ 118 w 304"/>
                  <a:gd name="T75" fmla="*/ 120 h 306"/>
                  <a:gd name="T76" fmla="*/ 108 w 304"/>
                  <a:gd name="T77" fmla="*/ 134 h 306"/>
                  <a:gd name="T78" fmla="*/ 104 w 304"/>
                  <a:gd name="T79" fmla="*/ 154 h 306"/>
                  <a:gd name="T80" fmla="*/ 106 w 304"/>
                  <a:gd name="T81" fmla="*/ 164 h 306"/>
                  <a:gd name="T82" fmla="*/ 112 w 304"/>
                  <a:gd name="T83" fmla="*/ 180 h 306"/>
                  <a:gd name="T84" fmla="*/ 126 w 304"/>
                  <a:gd name="T85" fmla="*/ 192 h 306"/>
                  <a:gd name="T86" fmla="*/ 142 w 304"/>
                  <a:gd name="T87" fmla="*/ 200 h 306"/>
                  <a:gd name="T88" fmla="*/ 152 w 304"/>
                  <a:gd name="T89" fmla="*/ 202 h 306"/>
                  <a:gd name="T90" fmla="*/ 170 w 304"/>
                  <a:gd name="T91" fmla="*/ 198 h 306"/>
                  <a:gd name="T92" fmla="*/ 186 w 304"/>
                  <a:gd name="T93" fmla="*/ 188 h 306"/>
                  <a:gd name="T94" fmla="*/ 196 w 304"/>
                  <a:gd name="T95" fmla="*/ 172 h 306"/>
                  <a:gd name="T96" fmla="*/ 200 w 304"/>
                  <a:gd name="T97" fmla="*/ 154 h 306"/>
                  <a:gd name="T98" fmla="*/ 198 w 304"/>
                  <a:gd name="T99" fmla="*/ 144 h 306"/>
                  <a:gd name="T100" fmla="*/ 192 w 304"/>
                  <a:gd name="T101" fmla="*/ 126 h 306"/>
                  <a:gd name="T102" fmla="*/ 178 w 304"/>
                  <a:gd name="T103" fmla="*/ 114 h 306"/>
                  <a:gd name="T104" fmla="*/ 162 w 304"/>
                  <a:gd name="T105" fmla="*/ 106 h 306"/>
                  <a:gd name="T106" fmla="*/ 152 w 304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6">
                    <a:moveTo>
                      <a:pt x="152" y="306"/>
                    </a:moveTo>
                    <a:lnTo>
                      <a:pt x="152" y="306"/>
                    </a:lnTo>
                    <a:lnTo>
                      <a:pt x="136" y="306"/>
                    </a:lnTo>
                    <a:lnTo>
                      <a:pt x="120" y="302"/>
                    </a:lnTo>
                    <a:lnTo>
                      <a:pt x="106" y="300"/>
                    </a:lnTo>
                    <a:lnTo>
                      <a:pt x="92" y="294"/>
                    </a:lnTo>
                    <a:lnTo>
                      <a:pt x="78" y="288"/>
                    </a:lnTo>
                    <a:lnTo>
                      <a:pt x="66" y="280"/>
                    </a:lnTo>
                    <a:lnTo>
                      <a:pt x="54" y="272"/>
                    </a:lnTo>
                    <a:lnTo>
                      <a:pt x="44" y="262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4"/>
                    </a:lnTo>
                    <a:lnTo>
                      <a:pt x="0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2"/>
                    </a:lnTo>
                    <a:lnTo>
                      <a:pt x="6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4" y="56"/>
                    </a:lnTo>
                    <a:lnTo>
                      <a:pt x="44" y="46"/>
                    </a:lnTo>
                    <a:lnTo>
                      <a:pt x="54" y="36"/>
                    </a:lnTo>
                    <a:lnTo>
                      <a:pt x="66" y="26"/>
                    </a:lnTo>
                    <a:lnTo>
                      <a:pt x="78" y="20"/>
                    </a:lnTo>
                    <a:lnTo>
                      <a:pt x="92" y="12"/>
                    </a:lnTo>
                    <a:lnTo>
                      <a:pt x="106" y="8"/>
                    </a:lnTo>
                    <a:lnTo>
                      <a:pt x="120" y="4"/>
                    </a:lnTo>
                    <a:lnTo>
                      <a:pt x="136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2"/>
                    </a:lnTo>
                    <a:lnTo>
                      <a:pt x="182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4" y="20"/>
                    </a:lnTo>
                    <a:lnTo>
                      <a:pt x="236" y="26"/>
                    </a:lnTo>
                    <a:lnTo>
                      <a:pt x="248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78" y="68"/>
                    </a:lnTo>
                    <a:lnTo>
                      <a:pt x="286" y="80"/>
                    </a:lnTo>
                    <a:lnTo>
                      <a:pt x="292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4" y="154"/>
                    </a:lnTo>
                    <a:lnTo>
                      <a:pt x="304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6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48" y="272"/>
                    </a:lnTo>
                    <a:lnTo>
                      <a:pt x="236" y="280"/>
                    </a:lnTo>
                    <a:lnTo>
                      <a:pt x="224" y="288"/>
                    </a:lnTo>
                    <a:lnTo>
                      <a:pt x="212" y="294"/>
                    </a:lnTo>
                    <a:lnTo>
                      <a:pt x="198" y="300"/>
                    </a:lnTo>
                    <a:lnTo>
                      <a:pt x="182" y="302"/>
                    </a:lnTo>
                    <a:lnTo>
                      <a:pt x="168" y="306"/>
                    </a:lnTo>
                    <a:lnTo>
                      <a:pt x="152" y="306"/>
                    </a:lnTo>
                    <a:lnTo>
                      <a:pt x="152" y="306"/>
                    </a:lnTo>
                    <a:close/>
                    <a:moveTo>
                      <a:pt x="152" y="106"/>
                    </a:moveTo>
                    <a:lnTo>
                      <a:pt x="152" y="106"/>
                    </a:lnTo>
                    <a:lnTo>
                      <a:pt x="142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18" y="120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4"/>
                    </a:lnTo>
                    <a:lnTo>
                      <a:pt x="104" y="154"/>
                    </a:lnTo>
                    <a:lnTo>
                      <a:pt x="104" y="154"/>
                    </a:lnTo>
                    <a:lnTo>
                      <a:pt x="106" y="164"/>
                    </a:lnTo>
                    <a:lnTo>
                      <a:pt x="108" y="172"/>
                    </a:lnTo>
                    <a:lnTo>
                      <a:pt x="112" y="180"/>
                    </a:lnTo>
                    <a:lnTo>
                      <a:pt x="118" y="188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2" y="200"/>
                    </a:lnTo>
                    <a:lnTo>
                      <a:pt x="152" y="202"/>
                    </a:lnTo>
                    <a:lnTo>
                      <a:pt x="152" y="202"/>
                    </a:lnTo>
                    <a:lnTo>
                      <a:pt x="162" y="200"/>
                    </a:lnTo>
                    <a:lnTo>
                      <a:pt x="170" y="198"/>
                    </a:lnTo>
                    <a:lnTo>
                      <a:pt x="178" y="192"/>
                    </a:lnTo>
                    <a:lnTo>
                      <a:pt x="186" y="188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198" y="164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198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78" y="114"/>
                    </a:lnTo>
                    <a:lnTo>
                      <a:pt x="170" y="110"/>
                    </a:lnTo>
                    <a:lnTo>
                      <a:pt x="162" y="106"/>
                    </a:lnTo>
                    <a:lnTo>
                      <a:pt x="152" y="106"/>
                    </a:lnTo>
                    <a:lnTo>
                      <a:pt x="152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8"/>
              <p:cNvSpPr>
                <a:spLocks noEditPoints="1"/>
              </p:cNvSpPr>
              <p:nvPr/>
            </p:nvSpPr>
            <p:spPr bwMode="auto">
              <a:xfrm>
                <a:off x="6245822" y="2850015"/>
                <a:ext cx="185323" cy="185323"/>
              </a:xfrm>
              <a:custGeom>
                <a:avLst/>
                <a:gdLst>
                  <a:gd name="T0" fmla="*/ 154 w 306"/>
                  <a:gd name="T1" fmla="*/ 306 h 306"/>
                  <a:gd name="T2" fmla="*/ 122 w 306"/>
                  <a:gd name="T3" fmla="*/ 302 h 306"/>
                  <a:gd name="T4" fmla="*/ 94 w 306"/>
                  <a:gd name="T5" fmla="*/ 294 h 306"/>
                  <a:gd name="T6" fmla="*/ 68 w 306"/>
                  <a:gd name="T7" fmla="*/ 280 h 306"/>
                  <a:gd name="T8" fmla="*/ 46 w 306"/>
                  <a:gd name="T9" fmla="*/ 262 h 306"/>
                  <a:gd name="T10" fmla="*/ 26 w 306"/>
                  <a:gd name="T11" fmla="*/ 238 h 306"/>
                  <a:gd name="T12" fmla="*/ 12 w 306"/>
                  <a:gd name="T13" fmla="*/ 212 h 306"/>
                  <a:gd name="T14" fmla="*/ 4 w 306"/>
                  <a:gd name="T15" fmla="*/ 184 h 306"/>
                  <a:gd name="T16" fmla="*/ 0 w 306"/>
                  <a:gd name="T17" fmla="*/ 154 h 306"/>
                  <a:gd name="T18" fmla="*/ 2 w 306"/>
                  <a:gd name="T19" fmla="*/ 138 h 306"/>
                  <a:gd name="T20" fmla="*/ 8 w 306"/>
                  <a:gd name="T21" fmla="*/ 108 h 306"/>
                  <a:gd name="T22" fmla="*/ 18 w 306"/>
                  <a:gd name="T23" fmla="*/ 80 h 306"/>
                  <a:gd name="T24" fmla="*/ 36 w 306"/>
                  <a:gd name="T25" fmla="*/ 56 h 306"/>
                  <a:gd name="T26" fmla="*/ 56 w 306"/>
                  <a:gd name="T27" fmla="*/ 36 h 306"/>
                  <a:gd name="T28" fmla="*/ 80 w 306"/>
                  <a:gd name="T29" fmla="*/ 18 h 306"/>
                  <a:gd name="T30" fmla="*/ 108 w 306"/>
                  <a:gd name="T31" fmla="*/ 8 h 306"/>
                  <a:gd name="T32" fmla="*/ 138 w 306"/>
                  <a:gd name="T33" fmla="*/ 2 h 306"/>
                  <a:gd name="T34" fmla="*/ 154 w 306"/>
                  <a:gd name="T35" fmla="*/ 0 h 306"/>
                  <a:gd name="T36" fmla="*/ 184 w 306"/>
                  <a:gd name="T37" fmla="*/ 4 h 306"/>
                  <a:gd name="T38" fmla="*/ 212 w 306"/>
                  <a:gd name="T39" fmla="*/ 12 h 306"/>
                  <a:gd name="T40" fmla="*/ 238 w 306"/>
                  <a:gd name="T41" fmla="*/ 26 h 306"/>
                  <a:gd name="T42" fmla="*/ 260 w 306"/>
                  <a:gd name="T43" fmla="*/ 46 h 306"/>
                  <a:gd name="T44" fmla="*/ 280 w 306"/>
                  <a:gd name="T45" fmla="*/ 68 h 306"/>
                  <a:gd name="T46" fmla="*/ 294 w 306"/>
                  <a:gd name="T47" fmla="*/ 94 h 306"/>
                  <a:gd name="T48" fmla="*/ 302 w 306"/>
                  <a:gd name="T49" fmla="*/ 122 h 306"/>
                  <a:gd name="T50" fmla="*/ 306 w 306"/>
                  <a:gd name="T51" fmla="*/ 154 h 306"/>
                  <a:gd name="T52" fmla="*/ 304 w 306"/>
                  <a:gd name="T53" fmla="*/ 168 h 306"/>
                  <a:gd name="T54" fmla="*/ 298 w 306"/>
                  <a:gd name="T55" fmla="*/ 198 h 306"/>
                  <a:gd name="T56" fmla="*/ 288 w 306"/>
                  <a:gd name="T57" fmla="*/ 226 h 306"/>
                  <a:gd name="T58" fmla="*/ 270 w 306"/>
                  <a:gd name="T59" fmla="*/ 250 h 306"/>
                  <a:gd name="T60" fmla="*/ 250 w 306"/>
                  <a:gd name="T61" fmla="*/ 270 h 306"/>
                  <a:gd name="T62" fmla="*/ 226 w 306"/>
                  <a:gd name="T63" fmla="*/ 288 h 306"/>
                  <a:gd name="T64" fmla="*/ 198 w 306"/>
                  <a:gd name="T65" fmla="*/ 298 h 306"/>
                  <a:gd name="T66" fmla="*/ 168 w 306"/>
                  <a:gd name="T67" fmla="*/ 306 h 306"/>
                  <a:gd name="T68" fmla="*/ 154 w 306"/>
                  <a:gd name="T69" fmla="*/ 306 h 306"/>
                  <a:gd name="T70" fmla="*/ 154 w 306"/>
                  <a:gd name="T71" fmla="*/ 106 h 306"/>
                  <a:gd name="T72" fmla="*/ 134 w 306"/>
                  <a:gd name="T73" fmla="*/ 110 h 306"/>
                  <a:gd name="T74" fmla="*/ 120 w 306"/>
                  <a:gd name="T75" fmla="*/ 120 h 306"/>
                  <a:gd name="T76" fmla="*/ 110 w 306"/>
                  <a:gd name="T77" fmla="*/ 134 h 306"/>
                  <a:gd name="T78" fmla="*/ 106 w 306"/>
                  <a:gd name="T79" fmla="*/ 154 h 306"/>
                  <a:gd name="T80" fmla="*/ 106 w 306"/>
                  <a:gd name="T81" fmla="*/ 162 h 306"/>
                  <a:gd name="T82" fmla="*/ 114 w 306"/>
                  <a:gd name="T83" fmla="*/ 180 h 306"/>
                  <a:gd name="T84" fmla="*/ 126 w 306"/>
                  <a:gd name="T85" fmla="*/ 192 h 306"/>
                  <a:gd name="T86" fmla="*/ 144 w 306"/>
                  <a:gd name="T87" fmla="*/ 200 h 306"/>
                  <a:gd name="T88" fmla="*/ 154 w 306"/>
                  <a:gd name="T89" fmla="*/ 200 h 306"/>
                  <a:gd name="T90" fmla="*/ 172 w 306"/>
                  <a:gd name="T91" fmla="*/ 198 h 306"/>
                  <a:gd name="T92" fmla="*/ 186 w 306"/>
                  <a:gd name="T93" fmla="*/ 186 h 306"/>
                  <a:gd name="T94" fmla="*/ 196 w 306"/>
                  <a:gd name="T95" fmla="*/ 172 h 306"/>
                  <a:gd name="T96" fmla="*/ 200 w 306"/>
                  <a:gd name="T97" fmla="*/ 154 h 306"/>
                  <a:gd name="T98" fmla="*/ 200 w 306"/>
                  <a:gd name="T99" fmla="*/ 144 h 306"/>
                  <a:gd name="T100" fmla="*/ 192 w 306"/>
                  <a:gd name="T101" fmla="*/ 126 h 306"/>
                  <a:gd name="T102" fmla="*/ 180 w 306"/>
                  <a:gd name="T103" fmla="*/ 114 h 306"/>
                  <a:gd name="T104" fmla="*/ 162 w 306"/>
                  <a:gd name="T105" fmla="*/ 106 h 306"/>
                  <a:gd name="T106" fmla="*/ 154 w 306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306">
                    <a:moveTo>
                      <a:pt x="154" y="306"/>
                    </a:moveTo>
                    <a:lnTo>
                      <a:pt x="154" y="306"/>
                    </a:lnTo>
                    <a:lnTo>
                      <a:pt x="138" y="306"/>
                    </a:lnTo>
                    <a:lnTo>
                      <a:pt x="122" y="302"/>
                    </a:lnTo>
                    <a:lnTo>
                      <a:pt x="108" y="298"/>
                    </a:lnTo>
                    <a:lnTo>
                      <a:pt x="94" y="294"/>
                    </a:lnTo>
                    <a:lnTo>
                      <a:pt x="80" y="288"/>
                    </a:lnTo>
                    <a:lnTo>
                      <a:pt x="68" y="280"/>
                    </a:lnTo>
                    <a:lnTo>
                      <a:pt x="56" y="270"/>
                    </a:lnTo>
                    <a:lnTo>
                      <a:pt x="46" y="262"/>
                    </a:lnTo>
                    <a:lnTo>
                      <a:pt x="36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8" y="198"/>
                    </a:lnTo>
                    <a:lnTo>
                      <a:pt x="4" y="184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2" y="138"/>
                    </a:lnTo>
                    <a:lnTo>
                      <a:pt x="4" y="122"/>
                    </a:lnTo>
                    <a:lnTo>
                      <a:pt x="8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6" y="56"/>
                    </a:lnTo>
                    <a:lnTo>
                      <a:pt x="46" y="46"/>
                    </a:lnTo>
                    <a:lnTo>
                      <a:pt x="56" y="36"/>
                    </a:lnTo>
                    <a:lnTo>
                      <a:pt x="68" y="26"/>
                    </a:lnTo>
                    <a:lnTo>
                      <a:pt x="80" y="18"/>
                    </a:lnTo>
                    <a:lnTo>
                      <a:pt x="94" y="12"/>
                    </a:lnTo>
                    <a:lnTo>
                      <a:pt x="108" y="8"/>
                    </a:lnTo>
                    <a:lnTo>
                      <a:pt x="122" y="4"/>
                    </a:lnTo>
                    <a:lnTo>
                      <a:pt x="138" y="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4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6" y="18"/>
                    </a:lnTo>
                    <a:lnTo>
                      <a:pt x="238" y="26"/>
                    </a:lnTo>
                    <a:lnTo>
                      <a:pt x="250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80" y="68"/>
                    </a:lnTo>
                    <a:lnTo>
                      <a:pt x="288" y="80"/>
                    </a:lnTo>
                    <a:lnTo>
                      <a:pt x="294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6" y="154"/>
                    </a:lnTo>
                    <a:lnTo>
                      <a:pt x="306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4" y="212"/>
                    </a:lnTo>
                    <a:lnTo>
                      <a:pt x="288" y="226"/>
                    </a:lnTo>
                    <a:lnTo>
                      <a:pt x="280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50" y="270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2" y="294"/>
                    </a:lnTo>
                    <a:lnTo>
                      <a:pt x="198" y="298"/>
                    </a:lnTo>
                    <a:lnTo>
                      <a:pt x="184" y="302"/>
                    </a:lnTo>
                    <a:lnTo>
                      <a:pt x="168" y="306"/>
                    </a:lnTo>
                    <a:lnTo>
                      <a:pt x="154" y="306"/>
                    </a:lnTo>
                    <a:lnTo>
                      <a:pt x="154" y="306"/>
                    </a:lnTo>
                    <a:close/>
                    <a:moveTo>
                      <a:pt x="154" y="106"/>
                    </a:moveTo>
                    <a:lnTo>
                      <a:pt x="154" y="106"/>
                    </a:lnTo>
                    <a:lnTo>
                      <a:pt x="144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20" y="120"/>
                    </a:lnTo>
                    <a:lnTo>
                      <a:pt x="114" y="126"/>
                    </a:lnTo>
                    <a:lnTo>
                      <a:pt x="110" y="134"/>
                    </a:lnTo>
                    <a:lnTo>
                      <a:pt x="106" y="144"/>
                    </a:lnTo>
                    <a:lnTo>
                      <a:pt x="106" y="154"/>
                    </a:lnTo>
                    <a:lnTo>
                      <a:pt x="106" y="154"/>
                    </a:lnTo>
                    <a:lnTo>
                      <a:pt x="106" y="162"/>
                    </a:lnTo>
                    <a:lnTo>
                      <a:pt x="110" y="172"/>
                    </a:lnTo>
                    <a:lnTo>
                      <a:pt x="114" y="180"/>
                    </a:lnTo>
                    <a:lnTo>
                      <a:pt x="120" y="186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4" y="200"/>
                    </a:lnTo>
                    <a:lnTo>
                      <a:pt x="154" y="200"/>
                    </a:lnTo>
                    <a:lnTo>
                      <a:pt x="154" y="200"/>
                    </a:lnTo>
                    <a:lnTo>
                      <a:pt x="162" y="200"/>
                    </a:lnTo>
                    <a:lnTo>
                      <a:pt x="172" y="198"/>
                    </a:lnTo>
                    <a:lnTo>
                      <a:pt x="180" y="192"/>
                    </a:lnTo>
                    <a:lnTo>
                      <a:pt x="186" y="186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200" y="162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200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80" y="114"/>
                    </a:lnTo>
                    <a:lnTo>
                      <a:pt x="172" y="110"/>
                    </a:lnTo>
                    <a:lnTo>
                      <a:pt x="162" y="106"/>
                    </a:lnTo>
                    <a:lnTo>
                      <a:pt x="154" y="106"/>
                    </a:lnTo>
                    <a:lnTo>
                      <a:pt x="154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5875176" y="3006268"/>
                <a:ext cx="190168" cy="102957"/>
              </a:xfrm>
              <a:custGeom>
                <a:avLst/>
                <a:gdLst>
                  <a:gd name="T0" fmla="*/ 262 w 314"/>
                  <a:gd name="T1" fmla="*/ 170 h 170"/>
                  <a:gd name="T2" fmla="*/ 262 w 314"/>
                  <a:gd name="T3" fmla="*/ 170 h 170"/>
                  <a:gd name="T4" fmla="*/ 254 w 314"/>
                  <a:gd name="T5" fmla="*/ 170 h 170"/>
                  <a:gd name="T6" fmla="*/ 246 w 314"/>
                  <a:gd name="T7" fmla="*/ 168 h 170"/>
                  <a:gd name="T8" fmla="*/ 36 w 314"/>
                  <a:gd name="T9" fmla="*/ 104 h 170"/>
                  <a:gd name="T10" fmla="*/ 36 w 314"/>
                  <a:gd name="T11" fmla="*/ 104 h 170"/>
                  <a:gd name="T12" fmla="*/ 26 w 314"/>
                  <a:gd name="T13" fmla="*/ 100 h 170"/>
                  <a:gd name="T14" fmla="*/ 18 w 314"/>
                  <a:gd name="T15" fmla="*/ 94 h 170"/>
                  <a:gd name="T16" fmla="*/ 10 w 314"/>
                  <a:gd name="T17" fmla="*/ 86 h 170"/>
                  <a:gd name="T18" fmla="*/ 6 w 314"/>
                  <a:gd name="T19" fmla="*/ 78 h 170"/>
                  <a:gd name="T20" fmla="*/ 2 w 314"/>
                  <a:gd name="T21" fmla="*/ 68 h 170"/>
                  <a:gd name="T22" fmla="*/ 0 w 314"/>
                  <a:gd name="T23" fmla="*/ 58 h 170"/>
                  <a:gd name="T24" fmla="*/ 0 w 314"/>
                  <a:gd name="T25" fmla="*/ 48 h 170"/>
                  <a:gd name="T26" fmla="*/ 2 w 314"/>
                  <a:gd name="T27" fmla="*/ 38 h 170"/>
                  <a:gd name="T28" fmla="*/ 2 w 314"/>
                  <a:gd name="T29" fmla="*/ 38 h 170"/>
                  <a:gd name="T30" fmla="*/ 6 w 314"/>
                  <a:gd name="T31" fmla="*/ 28 h 170"/>
                  <a:gd name="T32" fmla="*/ 12 w 314"/>
                  <a:gd name="T33" fmla="*/ 20 h 170"/>
                  <a:gd name="T34" fmla="*/ 18 w 314"/>
                  <a:gd name="T35" fmla="*/ 12 h 170"/>
                  <a:gd name="T36" fmla="*/ 28 w 314"/>
                  <a:gd name="T37" fmla="*/ 6 h 170"/>
                  <a:gd name="T38" fmla="*/ 36 w 314"/>
                  <a:gd name="T39" fmla="*/ 2 h 170"/>
                  <a:gd name="T40" fmla="*/ 46 w 314"/>
                  <a:gd name="T41" fmla="*/ 0 h 170"/>
                  <a:gd name="T42" fmla="*/ 56 w 314"/>
                  <a:gd name="T43" fmla="*/ 0 h 170"/>
                  <a:gd name="T44" fmla="*/ 68 w 314"/>
                  <a:gd name="T45" fmla="*/ 4 h 170"/>
                  <a:gd name="T46" fmla="*/ 278 w 314"/>
                  <a:gd name="T47" fmla="*/ 68 h 170"/>
                  <a:gd name="T48" fmla="*/ 278 w 314"/>
                  <a:gd name="T49" fmla="*/ 68 h 170"/>
                  <a:gd name="T50" fmla="*/ 286 w 314"/>
                  <a:gd name="T51" fmla="*/ 72 h 170"/>
                  <a:gd name="T52" fmla="*/ 296 w 314"/>
                  <a:gd name="T53" fmla="*/ 78 h 170"/>
                  <a:gd name="T54" fmla="*/ 302 w 314"/>
                  <a:gd name="T55" fmla="*/ 86 h 170"/>
                  <a:gd name="T56" fmla="*/ 308 w 314"/>
                  <a:gd name="T57" fmla="*/ 94 h 170"/>
                  <a:gd name="T58" fmla="*/ 312 w 314"/>
                  <a:gd name="T59" fmla="*/ 104 h 170"/>
                  <a:gd name="T60" fmla="*/ 314 w 314"/>
                  <a:gd name="T61" fmla="*/ 114 h 170"/>
                  <a:gd name="T62" fmla="*/ 314 w 314"/>
                  <a:gd name="T63" fmla="*/ 124 h 170"/>
                  <a:gd name="T64" fmla="*/ 312 w 314"/>
                  <a:gd name="T65" fmla="*/ 134 h 170"/>
                  <a:gd name="T66" fmla="*/ 312 w 314"/>
                  <a:gd name="T67" fmla="*/ 134 h 170"/>
                  <a:gd name="T68" fmla="*/ 308 w 314"/>
                  <a:gd name="T69" fmla="*/ 142 h 170"/>
                  <a:gd name="T70" fmla="*/ 304 w 314"/>
                  <a:gd name="T71" fmla="*/ 150 h 170"/>
                  <a:gd name="T72" fmla="*/ 298 w 314"/>
                  <a:gd name="T73" fmla="*/ 156 h 170"/>
                  <a:gd name="T74" fmla="*/ 292 w 314"/>
                  <a:gd name="T75" fmla="*/ 160 h 170"/>
                  <a:gd name="T76" fmla="*/ 286 w 314"/>
                  <a:gd name="T77" fmla="*/ 166 h 170"/>
                  <a:gd name="T78" fmla="*/ 278 w 314"/>
                  <a:gd name="T79" fmla="*/ 168 h 170"/>
                  <a:gd name="T80" fmla="*/ 270 w 314"/>
                  <a:gd name="T81" fmla="*/ 170 h 170"/>
                  <a:gd name="T82" fmla="*/ 262 w 314"/>
                  <a:gd name="T83" fmla="*/ 170 h 170"/>
                  <a:gd name="T84" fmla="*/ 262 w 314"/>
                  <a:gd name="T85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70">
                    <a:moveTo>
                      <a:pt x="262" y="170"/>
                    </a:moveTo>
                    <a:lnTo>
                      <a:pt x="262" y="170"/>
                    </a:lnTo>
                    <a:lnTo>
                      <a:pt x="254" y="170"/>
                    </a:lnTo>
                    <a:lnTo>
                      <a:pt x="246" y="168"/>
                    </a:lnTo>
                    <a:lnTo>
                      <a:pt x="36" y="104"/>
                    </a:lnTo>
                    <a:lnTo>
                      <a:pt x="36" y="104"/>
                    </a:lnTo>
                    <a:lnTo>
                      <a:pt x="26" y="100"/>
                    </a:lnTo>
                    <a:lnTo>
                      <a:pt x="18" y="94"/>
                    </a:lnTo>
                    <a:lnTo>
                      <a:pt x="10" y="86"/>
                    </a:lnTo>
                    <a:lnTo>
                      <a:pt x="6" y="78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18" y="12"/>
                    </a:lnTo>
                    <a:lnTo>
                      <a:pt x="28" y="6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8" y="4"/>
                    </a:lnTo>
                    <a:lnTo>
                      <a:pt x="278" y="68"/>
                    </a:lnTo>
                    <a:lnTo>
                      <a:pt x="278" y="68"/>
                    </a:lnTo>
                    <a:lnTo>
                      <a:pt x="286" y="72"/>
                    </a:lnTo>
                    <a:lnTo>
                      <a:pt x="296" y="78"/>
                    </a:lnTo>
                    <a:lnTo>
                      <a:pt x="302" y="86"/>
                    </a:lnTo>
                    <a:lnTo>
                      <a:pt x="308" y="94"/>
                    </a:lnTo>
                    <a:lnTo>
                      <a:pt x="312" y="104"/>
                    </a:lnTo>
                    <a:lnTo>
                      <a:pt x="314" y="114"/>
                    </a:lnTo>
                    <a:lnTo>
                      <a:pt x="314" y="124"/>
                    </a:lnTo>
                    <a:lnTo>
                      <a:pt x="312" y="134"/>
                    </a:lnTo>
                    <a:lnTo>
                      <a:pt x="312" y="134"/>
                    </a:lnTo>
                    <a:lnTo>
                      <a:pt x="308" y="142"/>
                    </a:lnTo>
                    <a:lnTo>
                      <a:pt x="304" y="150"/>
                    </a:lnTo>
                    <a:lnTo>
                      <a:pt x="298" y="156"/>
                    </a:lnTo>
                    <a:lnTo>
                      <a:pt x="292" y="160"/>
                    </a:lnTo>
                    <a:lnTo>
                      <a:pt x="286" y="166"/>
                    </a:lnTo>
                    <a:lnTo>
                      <a:pt x="278" y="168"/>
                    </a:lnTo>
                    <a:lnTo>
                      <a:pt x="270" y="170"/>
                    </a:lnTo>
                    <a:lnTo>
                      <a:pt x="262" y="170"/>
                    </a:lnTo>
                    <a:lnTo>
                      <a:pt x="262" y="170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6123485" y="2952972"/>
                <a:ext cx="202281" cy="156253"/>
              </a:xfrm>
              <a:custGeom>
                <a:avLst/>
                <a:gdLst>
                  <a:gd name="T0" fmla="*/ 52 w 334"/>
                  <a:gd name="T1" fmla="*/ 258 h 258"/>
                  <a:gd name="T2" fmla="*/ 52 w 334"/>
                  <a:gd name="T3" fmla="*/ 258 h 258"/>
                  <a:gd name="T4" fmla="*/ 40 w 334"/>
                  <a:gd name="T5" fmla="*/ 258 h 258"/>
                  <a:gd name="T6" fmla="*/ 28 w 334"/>
                  <a:gd name="T7" fmla="*/ 252 h 258"/>
                  <a:gd name="T8" fmla="*/ 16 w 334"/>
                  <a:gd name="T9" fmla="*/ 246 h 258"/>
                  <a:gd name="T10" fmla="*/ 8 w 334"/>
                  <a:gd name="T11" fmla="*/ 236 h 258"/>
                  <a:gd name="T12" fmla="*/ 8 w 334"/>
                  <a:gd name="T13" fmla="*/ 236 h 258"/>
                  <a:gd name="T14" fmla="*/ 4 w 334"/>
                  <a:gd name="T15" fmla="*/ 226 h 258"/>
                  <a:gd name="T16" fmla="*/ 0 w 334"/>
                  <a:gd name="T17" fmla="*/ 216 h 258"/>
                  <a:gd name="T18" fmla="*/ 0 w 334"/>
                  <a:gd name="T19" fmla="*/ 206 h 258"/>
                  <a:gd name="T20" fmla="*/ 0 w 334"/>
                  <a:gd name="T21" fmla="*/ 196 h 258"/>
                  <a:gd name="T22" fmla="*/ 4 w 334"/>
                  <a:gd name="T23" fmla="*/ 186 h 258"/>
                  <a:gd name="T24" fmla="*/ 8 w 334"/>
                  <a:gd name="T25" fmla="*/ 178 h 258"/>
                  <a:gd name="T26" fmla="*/ 14 w 334"/>
                  <a:gd name="T27" fmla="*/ 170 h 258"/>
                  <a:gd name="T28" fmla="*/ 22 w 334"/>
                  <a:gd name="T29" fmla="*/ 162 h 258"/>
                  <a:gd name="T30" fmla="*/ 252 w 334"/>
                  <a:gd name="T31" fmla="*/ 8 h 258"/>
                  <a:gd name="T32" fmla="*/ 252 w 334"/>
                  <a:gd name="T33" fmla="*/ 8 h 258"/>
                  <a:gd name="T34" fmla="*/ 262 w 334"/>
                  <a:gd name="T35" fmla="*/ 4 h 258"/>
                  <a:gd name="T36" fmla="*/ 272 w 334"/>
                  <a:gd name="T37" fmla="*/ 0 h 258"/>
                  <a:gd name="T38" fmla="*/ 282 w 334"/>
                  <a:gd name="T39" fmla="*/ 0 h 258"/>
                  <a:gd name="T40" fmla="*/ 292 w 334"/>
                  <a:gd name="T41" fmla="*/ 0 h 258"/>
                  <a:gd name="T42" fmla="*/ 302 w 334"/>
                  <a:gd name="T43" fmla="*/ 4 h 258"/>
                  <a:gd name="T44" fmla="*/ 310 w 334"/>
                  <a:gd name="T45" fmla="*/ 8 h 258"/>
                  <a:gd name="T46" fmla="*/ 318 w 334"/>
                  <a:gd name="T47" fmla="*/ 14 h 258"/>
                  <a:gd name="T48" fmla="*/ 326 w 334"/>
                  <a:gd name="T49" fmla="*/ 22 h 258"/>
                  <a:gd name="T50" fmla="*/ 326 w 334"/>
                  <a:gd name="T51" fmla="*/ 22 h 258"/>
                  <a:gd name="T52" fmla="*/ 330 w 334"/>
                  <a:gd name="T53" fmla="*/ 32 h 258"/>
                  <a:gd name="T54" fmla="*/ 334 w 334"/>
                  <a:gd name="T55" fmla="*/ 42 h 258"/>
                  <a:gd name="T56" fmla="*/ 334 w 334"/>
                  <a:gd name="T57" fmla="*/ 52 h 258"/>
                  <a:gd name="T58" fmla="*/ 334 w 334"/>
                  <a:gd name="T59" fmla="*/ 62 h 258"/>
                  <a:gd name="T60" fmla="*/ 330 w 334"/>
                  <a:gd name="T61" fmla="*/ 72 h 258"/>
                  <a:gd name="T62" fmla="*/ 326 w 334"/>
                  <a:gd name="T63" fmla="*/ 80 h 258"/>
                  <a:gd name="T64" fmla="*/ 320 w 334"/>
                  <a:gd name="T65" fmla="*/ 88 h 258"/>
                  <a:gd name="T66" fmla="*/ 312 w 334"/>
                  <a:gd name="T67" fmla="*/ 96 h 258"/>
                  <a:gd name="T68" fmla="*/ 82 w 334"/>
                  <a:gd name="T69" fmla="*/ 250 h 258"/>
                  <a:gd name="T70" fmla="*/ 82 w 334"/>
                  <a:gd name="T71" fmla="*/ 250 h 258"/>
                  <a:gd name="T72" fmla="*/ 74 w 334"/>
                  <a:gd name="T73" fmla="*/ 254 h 258"/>
                  <a:gd name="T74" fmla="*/ 66 w 334"/>
                  <a:gd name="T75" fmla="*/ 256 h 258"/>
                  <a:gd name="T76" fmla="*/ 52 w 334"/>
                  <a:gd name="T77" fmla="*/ 258 h 258"/>
                  <a:gd name="T78" fmla="*/ 52 w 334"/>
                  <a:gd name="T79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4" h="258">
                    <a:moveTo>
                      <a:pt x="52" y="258"/>
                    </a:moveTo>
                    <a:lnTo>
                      <a:pt x="52" y="258"/>
                    </a:lnTo>
                    <a:lnTo>
                      <a:pt x="40" y="258"/>
                    </a:lnTo>
                    <a:lnTo>
                      <a:pt x="28" y="252"/>
                    </a:lnTo>
                    <a:lnTo>
                      <a:pt x="16" y="246"/>
                    </a:lnTo>
                    <a:lnTo>
                      <a:pt x="8" y="236"/>
                    </a:lnTo>
                    <a:lnTo>
                      <a:pt x="8" y="236"/>
                    </a:lnTo>
                    <a:lnTo>
                      <a:pt x="4" y="226"/>
                    </a:lnTo>
                    <a:lnTo>
                      <a:pt x="0" y="216"/>
                    </a:lnTo>
                    <a:lnTo>
                      <a:pt x="0" y="206"/>
                    </a:lnTo>
                    <a:lnTo>
                      <a:pt x="0" y="196"/>
                    </a:lnTo>
                    <a:lnTo>
                      <a:pt x="4" y="186"/>
                    </a:lnTo>
                    <a:lnTo>
                      <a:pt x="8" y="178"/>
                    </a:lnTo>
                    <a:lnTo>
                      <a:pt x="14" y="170"/>
                    </a:lnTo>
                    <a:lnTo>
                      <a:pt x="22" y="162"/>
                    </a:lnTo>
                    <a:lnTo>
                      <a:pt x="252" y="8"/>
                    </a:lnTo>
                    <a:lnTo>
                      <a:pt x="252" y="8"/>
                    </a:lnTo>
                    <a:lnTo>
                      <a:pt x="262" y="4"/>
                    </a:lnTo>
                    <a:lnTo>
                      <a:pt x="272" y="0"/>
                    </a:lnTo>
                    <a:lnTo>
                      <a:pt x="282" y="0"/>
                    </a:lnTo>
                    <a:lnTo>
                      <a:pt x="292" y="0"/>
                    </a:lnTo>
                    <a:lnTo>
                      <a:pt x="302" y="4"/>
                    </a:lnTo>
                    <a:lnTo>
                      <a:pt x="310" y="8"/>
                    </a:lnTo>
                    <a:lnTo>
                      <a:pt x="318" y="14"/>
                    </a:lnTo>
                    <a:lnTo>
                      <a:pt x="326" y="22"/>
                    </a:lnTo>
                    <a:lnTo>
                      <a:pt x="326" y="22"/>
                    </a:lnTo>
                    <a:lnTo>
                      <a:pt x="330" y="32"/>
                    </a:lnTo>
                    <a:lnTo>
                      <a:pt x="334" y="42"/>
                    </a:lnTo>
                    <a:lnTo>
                      <a:pt x="334" y="52"/>
                    </a:lnTo>
                    <a:lnTo>
                      <a:pt x="334" y="62"/>
                    </a:lnTo>
                    <a:lnTo>
                      <a:pt x="330" y="72"/>
                    </a:lnTo>
                    <a:lnTo>
                      <a:pt x="326" y="80"/>
                    </a:lnTo>
                    <a:lnTo>
                      <a:pt x="320" y="88"/>
                    </a:lnTo>
                    <a:lnTo>
                      <a:pt x="312" y="96"/>
                    </a:lnTo>
                    <a:lnTo>
                      <a:pt x="82" y="250"/>
                    </a:lnTo>
                    <a:lnTo>
                      <a:pt x="82" y="250"/>
                    </a:lnTo>
                    <a:lnTo>
                      <a:pt x="74" y="254"/>
                    </a:lnTo>
                    <a:lnTo>
                      <a:pt x="66" y="256"/>
                    </a:lnTo>
                    <a:lnTo>
                      <a:pt x="52" y="258"/>
                    </a:lnTo>
                    <a:lnTo>
                      <a:pt x="52" y="25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5628079" y="3026859"/>
                <a:ext cx="208337" cy="180478"/>
              </a:xfrm>
              <a:custGeom>
                <a:avLst/>
                <a:gdLst>
                  <a:gd name="T0" fmla="*/ 52 w 344"/>
                  <a:gd name="T1" fmla="*/ 298 h 298"/>
                  <a:gd name="T2" fmla="*/ 52 w 344"/>
                  <a:gd name="T3" fmla="*/ 298 h 298"/>
                  <a:gd name="T4" fmla="*/ 42 w 344"/>
                  <a:gd name="T5" fmla="*/ 298 h 298"/>
                  <a:gd name="T6" fmla="*/ 30 w 344"/>
                  <a:gd name="T7" fmla="*/ 294 h 298"/>
                  <a:gd name="T8" fmla="*/ 20 w 344"/>
                  <a:gd name="T9" fmla="*/ 288 h 298"/>
                  <a:gd name="T10" fmla="*/ 12 w 344"/>
                  <a:gd name="T11" fmla="*/ 278 h 298"/>
                  <a:gd name="T12" fmla="*/ 12 w 344"/>
                  <a:gd name="T13" fmla="*/ 278 h 298"/>
                  <a:gd name="T14" fmla="*/ 6 w 344"/>
                  <a:gd name="T15" fmla="*/ 270 h 298"/>
                  <a:gd name="T16" fmla="*/ 2 w 344"/>
                  <a:gd name="T17" fmla="*/ 260 h 298"/>
                  <a:gd name="T18" fmla="*/ 0 w 344"/>
                  <a:gd name="T19" fmla="*/ 250 h 298"/>
                  <a:gd name="T20" fmla="*/ 0 w 344"/>
                  <a:gd name="T21" fmla="*/ 240 h 298"/>
                  <a:gd name="T22" fmla="*/ 2 w 344"/>
                  <a:gd name="T23" fmla="*/ 230 h 298"/>
                  <a:gd name="T24" fmla="*/ 6 w 344"/>
                  <a:gd name="T25" fmla="*/ 220 h 298"/>
                  <a:gd name="T26" fmla="*/ 12 w 344"/>
                  <a:gd name="T27" fmla="*/ 212 h 298"/>
                  <a:gd name="T28" fmla="*/ 20 w 344"/>
                  <a:gd name="T29" fmla="*/ 204 h 298"/>
                  <a:gd name="T30" fmla="*/ 260 w 344"/>
                  <a:gd name="T31" fmla="*/ 10 h 298"/>
                  <a:gd name="T32" fmla="*/ 260 w 344"/>
                  <a:gd name="T33" fmla="*/ 10 h 298"/>
                  <a:gd name="T34" fmla="*/ 268 w 344"/>
                  <a:gd name="T35" fmla="*/ 6 h 298"/>
                  <a:gd name="T36" fmla="*/ 278 w 344"/>
                  <a:gd name="T37" fmla="*/ 2 h 298"/>
                  <a:gd name="T38" fmla="*/ 288 w 344"/>
                  <a:gd name="T39" fmla="*/ 0 h 298"/>
                  <a:gd name="T40" fmla="*/ 298 w 344"/>
                  <a:gd name="T41" fmla="*/ 0 h 298"/>
                  <a:gd name="T42" fmla="*/ 308 w 344"/>
                  <a:gd name="T43" fmla="*/ 2 h 298"/>
                  <a:gd name="T44" fmla="*/ 318 w 344"/>
                  <a:gd name="T45" fmla="*/ 6 h 298"/>
                  <a:gd name="T46" fmla="*/ 326 w 344"/>
                  <a:gd name="T47" fmla="*/ 12 h 298"/>
                  <a:gd name="T48" fmla="*/ 334 w 344"/>
                  <a:gd name="T49" fmla="*/ 18 h 298"/>
                  <a:gd name="T50" fmla="*/ 334 w 344"/>
                  <a:gd name="T51" fmla="*/ 18 h 298"/>
                  <a:gd name="T52" fmla="*/ 340 w 344"/>
                  <a:gd name="T53" fmla="*/ 28 h 298"/>
                  <a:gd name="T54" fmla="*/ 344 w 344"/>
                  <a:gd name="T55" fmla="*/ 38 h 298"/>
                  <a:gd name="T56" fmla="*/ 344 w 344"/>
                  <a:gd name="T57" fmla="*/ 48 h 298"/>
                  <a:gd name="T58" fmla="*/ 344 w 344"/>
                  <a:gd name="T59" fmla="*/ 58 h 298"/>
                  <a:gd name="T60" fmla="*/ 342 w 344"/>
                  <a:gd name="T61" fmla="*/ 68 h 298"/>
                  <a:gd name="T62" fmla="*/ 338 w 344"/>
                  <a:gd name="T63" fmla="*/ 76 h 298"/>
                  <a:gd name="T64" fmla="*/ 334 w 344"/>
                  <a:gd name="T65" fmla="*/ 86 h 298"/>
                  <a:gd name="T66" fmla="*/ 326 w 344"/>
                  <a:gd name="T67" fmla="*/ 92 h 298"/>
                  <a:gd name="T68" fmla="*/ 86 w 344"/>
                  <a:gd name="T69" fmla="*/ 286 h 298"/>
                  <a:gd name="T70" fmla="*/ 86 w 344"/>
                  <a:gd name="T71" fmla="*/ 286 h 298"/>
                  <a:gd name="T72" fmla="*/ 78 w 344"/>
                  <a:gd name="T73" fmla="*/ 292 h 298"/>
                  <a:gd name="T74" fmla="*/ 70 w 344"/>
                  <a:gd name="T75" fmla="*/ 296 h 298"/>
                  <a:gd name="T76" fmla="*/ 62 w 344"/>
                  <a:gd name="T77" fmla="*/ 298 h 298"/>
                  <a:gd name="T78" fmla="*/ 52 w 344"/>
                  <a:gd name="T79" fmla="*/ 298 h 298"/>
                  <a:gd name="T80" fmla="*/ 52 w 344"/>
                  <a:gd name="T81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4" h="298">
                    <a:moveTo>
                      <a:pt x="52" y="298"/>
                    </a:moveTo>
                    <a:lnTo>
                      <a:pt x="52" y="298"/>
                    </a:lnTo>
                    <a:lnTo>
                      <a:pt x="42" y="298"/>
                    </a:lnTo>
                    <a:lnTo>
                      <a:pt x="30" y="294"/>
                    </a:lnTo>
                    <a:lnTo>
                      <a:pt x="20" y="288"/>
                    </a:lnTo>
                    <a:lnTo>
                      <a:pt x="12" y="278"/>
                    </a:lnTo>
                    <a:lnTo>
                      <a:pt x="12" y="278"/>
                    </a:lnTo>
                    <a:lnTo>
                      <a:pt x="6" y="270"/>
                    </a:lnTo>
                    <a:lnTo>
                      <a:pt x="2" y="260"/>
                    </a:lnTo>
                    <a:lnTo>
                      <a:pt x="0" y="250"/>
                    </a:lnTo>
                    <a:lnTo>
                      <a:pt x="0" y="240"/>
                    </a:lnTo>
                    <a:lnTo>
                      <a:pt x="2" y="230"/>
                    </a:lnTo>
                    <a:lnTo>
                      <a:pt x="6" y="220"/>
                    </a:lnTo>
                    <a:lnTo>
                      <a:pt x="12" y="212"/>
                    </a:lnTo>
                    <a:lnTo>
                      <a:pt x="20" y="204"/>
                    </a:lnTo>
                    <a:lnTo>
                      <a:pt x="260" y="10"/>
                    </a:lnTo>
                    <a:lnTo>
                      <a:pt x="260" y="10"/>
                    </a:lnTo>
                    <a:lnTo>
                      <a:pt x="268" y="6"/>
                    </a:lnTo>
                    <a:lnTo>
                      <a:pt x="278" y="2"/>
                    </a:lnTo>
                    <a:lnTo>
                      <a:pt x="28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8" y="6"/>
                    </a:lnTo>
                    <a:lnTo>
                      <a:pt x="326" y="12"/>
                    </a:lnTo>
                    <a:lnTo>
                      <a:pt x="334" y="18"/>
                    </a:lnTo>
                    <a:lnTo>
                      <a:pt x="334" y="18"/>
                    </a:lnTo>
                    <a:lnTo>
                      <a:pt x="340" y="28"/>
                    </a:lnTo>
                    <a:lnTo>
                      <a:pt x="344" y="38"/>
                    </a:lnTo>
                    <a:lnTo>
                      <a:pt x="344" y="48"/>
                    </a:lnTo>
                    <a:lnTo>
                      <a:pt x="344" y="58"/>
                    </a:lnTo>
                    <a:lnTo>
                      <a:pt x="342" y="68"/>
                    </a:lnTo>
                    <a:lnTo>
                      <a:pt x="338" y="76"/>
                    </a:lnTo>
                    <a:lnTo>
                      <a:pt x="334" y="86"/>
                    </a:lnTo>
                    <a:lnTo>
                      <a:pt x="326" y="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78" y="292"/>
                    </a:lnTo>
                    <a:lnTo>
                      <a:pt x="70" y="296"/>
                    </a:lnTo>
                    <a:lnTo>
                      <a:pt x="62" y="298"/>
                    </a:lnTo>
                    <a:lnTo>
                      <a:pt x="52" y="298"/>
                    </a:lnTo>
                    <a:lnTo>
                      <a:pt x="52" y="29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5413104" y="2598477"/>
                <a:ext cx="1326042" cy="1326043"/>
              </a:xfrm>
              <a:prstGeom prst="ellipse">
                <a:avLst/>
              </a:prstGeom>
              <a:noFill/>
              <a:ln w="57150" cap="flat" cmpd="sng" algn="ctr">
                <a:solidFill>
                  <a:srgbClr val="1A86D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 userDrawn="1"/>
        </p:nvGrpSpPr>
        <p:grpSpPr>
          <a:xfrm rot="16200000">
            <a:off x="2686558" y="3784724"/>
            <a:ext cx="182438" cy="5555552"/>
            <a:chOff x="9312007" y="34787"/>
            <a:chExt cx="1212906" cy="3143923"/>
          </a:xfrm>
        </p:grpSpPr>
        <p:sp>
          <p:nvSpPr>
            <p:cNvPr id="27" name="Bent Arrow 26"/>
            <p:cNvSpPr/>
            <p:nvPr/>
          </p:nvSpPr>
          <p:spPr bwMode="auto">
            <a:xfrm flipH="1">
              <a:off x="9832459" y="1745357"/>
              <a:ext cx="692454" cy="143335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Bent Arrow 27"/>
            <p:cNvSpPr/>
            <p:nvPr/>
          </p:nvSpPr>
          <p:spPr bwMode="auto">
            <a:xfrm rot="10800000" flipH="1">
              <a:off x="9312007" y="34787"/>
              <a:ext cx="805099" cy="171116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52871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Bent Arrow 28"/>
          <p:cNvSpPr/>
          <p:nvPr userDrawn="1"/>
        </p:nvSpPr>
        <p:spPr bwMode="auto">
          <a:xfrm>
            <a:off x="5686283" y="6687741"/>
            <a:ext cx="3820134" cy="163512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Bent Arrow 39"/>
          <p:cNvSpPr/>
          <p:nvPr userDrawn="1"/>
        </p:nvSpPr>
        <p:spPr bwMode="auto">
          <a:xfrm rot="10800000" flipH="1">
            <a:off x="2049681" y="5710543"/>
            <a:ext cx="7843864" cy="757825"/>
          </a:xfrm>
          <a:prstGeom prst="bentArrow">
            <a:avLst>
              <a:gd name="adj1" fmla="val 25000"/>
              <a:gd name="adj2" fmla="val 0"/>
              <a:gd name="adj3" fmla="val 25000"/>
              <a:gd name="adj4" fmla="val 20518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Bent Arrow 43"/>
          <p:cNvSpPr/>
          <p:nvPr userDrawn="1"/>
        </p:nvSpPr>
        <p:spPr bwMode="auto">
          <a:xfrm rot="10800000">
            <a:off x="11224377" y="6302644"/>
            <a:ext cx="709317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0" y="5375935"/>
            <a:ext cx="12192000" cy="95735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Bent Arrow 44"/>
          <p:cNvSpPr/>
          <p:nvPr userDrawn="1"/>
        </p:nvSpPr>
        <p:spPr bwMode="auto">
          <a:xfrm rot="16200000">
            <a:off x="11536785" y="6610170"/>
            <a:ext cx="325590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5819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Freeform 15"/>
          <p:cNvSpPr>
            <a:spLocks noEditPoints="1"/>
          </p:cNvSpPr>
          <p:nvPr userDrawn="1"/>
        </p:nvSpPr>
        <p:spPr bwMode="auto">
          <a:xfrm>
            <a:off x="4389231" y="6600370"/>
            <a:ext cx="121561" cy="121561"/>
          </a:xfrm>
          <a:custGeom>
            <a:avLst/>
            <a:gdLst>
              <a:gd name="T0" fmla="*/ 172 w 344"/>
              <a:gd name="T1" fmla="*/ 344 h 344"/>
              <a:gd name="T2" fmla="*/ 172 w 344"/>
              <a:gd name="T3" fmla="*/ 344 h 344"/>
              <a:gd name="T4" fmla="*/ 142 w 344"/>
              <a:gd name="T5" fmla="*/ 334 h 344"/>
              <a:gd name="T6" fmla="*/ 124 w 344"/>
              <a:gd name="T7" fmla="*/ 312 h 344"/>
              <a:gd name="T8" fmla="*/ 118 w 344"/>
              <a:gd name="T9" fmla="*/ 300 h 344"/>
              <a:gd name="T10" fmla="*/ 102 w 344"/>
              <a:gd name="T11" fmla="*/ 278 h 344"/>
              <a:gd name="T12" fmla="*/ 72 w 344"/>
              <a:gd name="T13" fmla="*/ 248 h 344"/>
              <a:gd name="T14" fmla="*/ 28 w 344"/>
              <a:gd name="T15" fmla="*/ 218 h 344"/>
              <a:gd name="T16" fmla="*/ 16 w 344"/>
              <a:gd name="T17" fmla="*/ 210 h 344"/>
              <a:gd name="T18" fmla="*/ 2 w 344"/>
              <a:gd name="T19" fmla="*/ 186 h 344"/>
              <a:gd name="T20" fmla="*/ 0 w 344"/>
              <a:gd name="T21" fmla="*/ 172 h 344"/>
              <a:gd name="T22" fmla="*/ 8 w 344"/>
              <a:gd name="T23" fmla="*/ 144 h 344"/>
              <a:gd name="T24" fmla="*/ 30 w 344"/>
              <a:gd name="T25" fmla="*/ 124 h 344"/>
              <a:gd name="T26" fmla="*/ 54 w 344"/>
              <a:gd name="T27" fmla="*/ 112 h 344"/>
              <a:gd name="T28" fmla="*/ 90 w 344"/>
              <a:gd name="T29" fmla="*/ 82 h 344"/>
              <a:gd name="T30" fmla="*/ 112 w 344"/>
              <a:gd name="T31" fmla="*/ 54 h 344"/>
              <a:gd name="T32" fmla="*/ 124 w 344"/>
              <a:gd name="T33" fmla="*/ 34 h 344"/>
              <a:gd name="T34" fmla="*/ 126 w 344"/>
              <a:gd name="T35" fmla="*/ 26 h 344"/>
              <a:gd name="T36" fmla="*/ 142 w 344"/>
              <a:gd name="T37" fmla="*/ 10 h 344"/>
              <a:gd name="T38" fmla="*/ 164 w 344"/>
              <a:gd name="T39" fmla="*/ 2 h 344"/>
              <a:gd name="T40" fmla="*/ 172 w 344"/>
              <a:gd name="T41" fmla="*/ 0 h 344"/>
              <a:gd name="T42" fmla="*/ 172 w 344"/>
              <a:gd name="T43" fmla="*/ 0 h 344"/>
              <a:gd name="T44" fmla="*/ 188 w 344"/>
              <a:gd name="T45" fmla="*/ 2 h 344"/>
              <a:gd name="T46" fmla="*/ 214 w 344"/>
              <a:gd name="T47" fmla="*/ 20 h 344"/>
              <a:gd name="T48" fmla="*/ 222 w 344"/>
              <a:gd name="T49" fmla="*/ 34 h 344"/>
              <a:gd name="T50" fmla="*/ 226 w 344"/>
              <a:gd name="T51" fmla="*/ 44 h 344"/>
              <a:gd name="T52" fmla="*/ 242 w 344"/>
              <a:gd name="T53" fmla="*/ 68 h 344"/>
              <a:gd name="T54" fmla="*/ 270 w 344"/>
              <a:gd name="T55" fmla="*/ 96 h 344"/>
              <a:gd name="T56" fmla="*/ 314 w 344"/>
              <a:gd name="T57" fmla="*/ 124 h 344"/>
              <a:gd name="T58" fmla="*/ 328 w 344"/>
              <a:gd name="T59" fmla="*/ 134 h 344"/>
              <a:gd name="T60" fmla="*/ 342 w 344"/>
              <a:gd name="T61" fmla="*/ 160 h 344"/>
              <a:gd name="T62" fmla="*/ 344 w 344"/>
              <a:gd name="T63" fmla="*/ 176 h 344"/>
              <a:gd name="T64" fmla="*/ 340 w 344"/>
              <a:gd name="T65" fmla="*/ 190 h 344"/>
              <a:gd name="T66" fmla="*/ 322 w 344"/>
              <a:gd name="T67" fmla="*/ 214 h 344"/>
              <a:gd name="T68" fmla="*/ 308 w 344"/>
              <a:gd name="T69" fmla="*/ 222 h 344"/>
              <a:gd name="T70" fmla="*/ 276 w 344"/>
              <a:gd name="T71" fmla="*/ 240 h 344"/>
              <a:gd name="T72" fmla="*/ 250 w 344"/>
              <a:gd name="T73" fmla="*/ 266 h 344"/>
              <a:gd name="T74" fmla="*/ 232 w 344"/>
              <a:gd name="T75" fmla="*/ 292 h 344"/>
              <a:gd name="T76" fmla="*/ 220 w 344"/>
              <a:gd name="T77" fmla="*/ 312 h 344"/>
              <a:gd name="T78" fmla="*/ 200 w 344"/>
              <a:gd name="T79" fmla="*/ 336 h 344"/>
              <a:gd name="T80" fmla="*/ 172 w 344"/>
              <a:gd name="T81" fmla="*/ 344 h 344"/>
              <a:gd name="T82" fmla="*/ 146 w 344"/>
              <a:gd name="T83" fmla="*/ 172 h 344"/>
              <a:gd name="T84" fmla="*/ 170 w 344"/>
              <a:gd name="T85" fmla="*/ 196 h 344"/>
              <a:gd name="T86" fmla="*/ 196 w 344"/>
              <a:gd name="T87" fmla="*/ 170 h 344"/>
              <a:gd name="T88" fmla="*/ 172 w 344"/>
              <a:gd name="T89" fmla="*/ 148 h 344"/>
              <a:gd name="T90" fmla="*/ 146 w 344"/>
              <a:gd name="T91" fmla="*/ 17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4" h="344">
                <a:moveTo>
                  <a:pt x="172" y="344"/>
                </a:moveTo>
                <a:lnTo>
                  <a:pt x="172" y="344"/>
                </a:lnTo>
                <a:lnTo>
                  <a:pt x="172" y="344"/>
                </a:lnTo>
                <a:lnTo>
                  <a:pt x="172" y="344"/>
                </a:lnTo>
                <a:lnTo>
                  <a:pt x="156" y="342"/>
                </a:lnTo>
                <a:lnTo>
                  <a:pt x="142" y="334"/>
                </a:lnTo>
                <a:lnTo>
                  <a:pt x="132" y="324"/>
                </a:lnTo>
                <a:lnTo>
                  <a:pt x="124" y="312"/>
                </a:lnTo>
                <a:lnTo>
                  <a:pt x="124" y="312"/>
                </a:lnTo>
                <a:lnTo>
                  <a:pt x="118" y="300"/>
                </a:lnTo>
                <a:lnTo>
                  <a:pt x="112" y="290"/>
                </a:lnTo>
                <a:lnTo>
                  <a:pt x="102" y="278"/>
                </a:lnTo>
                <a:lnTo>
                  <a:pt x="90" y="264"/>
                </a:lnTo>
                <a:lnTo>
                  <a:pt x="72" y="248"/>
                </a:lnTo>
                <a:lnTo>
                  <a:pt x="52" y="232"/>
                </a:lnTo>
                <a:lnTo>
                  <a:pt x="28" y="218"/>
                </a:lnTo>
                <a:lnTo>
                  <a:pt x="28" y="218"/>
                </a:lnTo>
                <a:lnTo>
                  <a:pt x="16" y="210"/>
                </a:lnTo>
                <a:lnTo>
                  <a:pt x="8" y="198"/>
                </a:lnTo>
                <a:lnTo>
                  <a:pt x="2" y="186"/>
                </a:lnTo>
                <a:lnTo>
                  <a:pt x="0" y="172"/>
                </a:lnTo>
                <a:lnTo>
                  <a:pt x="0" y="172"/>
                </a:lnTo>
                <a:lnTo>
                  <a:pt x="2" y="156"/>
                </a:lnTo>
                <a:lnTo>
                  <a:pt x="8" y="144"/>
                </a:lnTo>
                <a:lnTo>
                  <a:pt x="18" y="132"/>
                </a:lnTo>
                <a:lnTo>
                  <a:pt x="30" y="124"/>
                </a:lnTo>
                <a:lnTo>
                  <a:pt x="30" y="124"/>
                </a:lnTo>
                <a:lnTo>
                  <a:pt x="54" y="112"/>
                </a:lnTo>
                <a:lnTo>
                  <a:pt x="74" y="96"/>
                </a:lnTo>
                <a:lnTo>
                  <a:pt x="90" y="82"/>
                </a:lnTo>
                <a:lnTo>
                  <a:pt x="102" y="68"/>
                </a:lnTo>
                <a:lnTo>
                  <a:pt x="112" y="54"/>
                </a:lnTo>
                <a:lnTo>
                  <a:pt x="118" y="44"/>
                </a:lnTo>
                <a:lnTo>
                  <a:pt x="124" y="34"/>
                </a:lnTo>
                <a:lnTo>
                  <a:pt x="124" y="34"/>
                </a:lnTo>
                <a:lnTo>
                  <a:pt x="126" y="26"/>
                </a:lnTo>
                <a:lnTo>
                  <a:pt x="130" y="20"/>
                </a:lnTo>
                <a:lnTo>
                  <a:pt x="142" y="10"/>
                </a:lnTo>
                <a:lnTo>
                  <a:pt x="156" y="2"/>
                </a:lnTo>
                <a:lnTo>
                  <a:pt x="164" y="2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80" y="2"/>
                </a:lnTo>
                <a:lnTo>
                  <a:pt x="188" y="2"/>
                </a:lnTo>
                <a:lnTo>
                  <a:pt x="202" y="10"/>
                </a:lnTo>
                <a:lnTo>
                  <a:pt x="214" y="20"/>
                </a:lnTo>
                <a:lnTo>
                  <a:pt x="218" y="28"/>
                </a:lnTo>
                <a:lnTo>
                  <a:pt x="222" y="34"/>
                </a:lnTo>
                <a:lnTo>
                  <a:pt x="222" y="34"/>
                </a:lnTo>
                <a:lnTo>
                  <a:pt x="226" y="44"/>
                </a:lnTo>
                <a:lnTo>
                  <a:pt x="232" y="56"/>
                </a:lnTo>
                <a:lnTo>
                  <a:pt x="242" y="68"/>
                </a:lnTo>
                <a:lnTo>
                  <a:pt x="254" y="82"/>
                </a:lnTo>
                <a:lnTo>
                  <a:pt x="270" y="96"/>
                </a:lnTo>
                <a:lnTo>
                  <a:pt x="290" y="112"/>
                </a:lnTo>
                <a:lnTo>
                  <a:pt x="314" y="124"/>
                </a:lnTo>
                <a:lnTo>
                  <a:pt x="314" y="124"/>
                </a:lnTo>
                <a:lnTo>
                  <a:pt x="328" y="134"/>
                </a:lnTo>
                <a:lnTo>
                  <a:pt x="336" y="146"/>
                </a:lnTo>
                <a:lnTo>
                  <a:pt x="342" y="160"/>
                </a:lnTo>
                <a:lnTo>
                  <a:pt x="344" y="176"/>
                </a:lnTo>
                <a:lnTo>
                  <a:pt x="344" y="176"/>
                </a:lnTo>
                <a:lnTo>
                  <a:pt x="342" y="184"/>
                </a:lnTo>
                <a:lnTo>
                  <a:pt x="340" y="190"/>
                </a:lnTo>
                <a:lnTo>
                  <a:pt x="334" y="204"/>
                </a:lnTo>
                <a:lnTo>
                  <a:pt x="322" y="214"/>
                </a:lnTo>
                <a:lnTo>
                  <a:pt x="308" y="222"/>
                </a:lnTo>
                <a:lnTo>
                  <a:pt x="308" y="222"/>
                </a:lnTo>
                <a:lnTo>
                  <a:pt x="292" y="230"/>
                </a:lnTo>
                <a:lnTo>
                  <a:pt x="276" y="240"/>
                </a:lnTo>
                <a:lnTo>
                  <a:pt x="262" y="252"/>
                </a:lnTo>
                <a:lnTo>
                  <a:pt x="250" y="266"/>
                </a:lnTo>
                <a:lnTo>
                  <a:pt x="240" y="278"/>
                </a:lnTo>
                <a:lnTo>
                  <a:pt x="232" y="292"/>
                </a:lnTo>
                <a:lnTo>
                  <a:pt x="220" y="312"/>
                </a:lnTo>
                <a:lnTo>
                  <a:pt x="220" y="312"/>
                </a:lnTo>
                <a:lnTo>
                  <a:pt x="212" y="326"/>
                </a:lnTo>
                <a:lnTo>
                  <a:pt x="200" y="336"/>
                </a:lnTo>
                <a:lnTo>
                  <a:pt x="188" y="342"/>
                </a:lnTo>
                <a:lnTo>
                  <a:pt x="172" y="344"/>
                </a:lnTo>
                <a:lnTo>
                  <a:pt x="172" y="344"/>
                </a:lnTo>
                <a:close/>
                <a:moveTo>
                  <a:pt x="146" y="172"/>
                </a:moveTo>
                <a:lnTo>
                  <a:pt x="146" y="172"/>
                </a:lnTo>
                <a:lnTo>
                  <a:pt x="170" y="196"/>
                </a:lnTo>
                <a:lnTo>
                  <a:pt x="170" y="196"/>
                </a:lnTo>
                <a:lnTo>
                  <a:pt x="196" y="170"/>
                </a:lnTo>
                <a:lnTo>
                  <a:pt x="196" y="170"/>
                </a:lnTo>
                <a:lnTo>
                  <a:pt x="172" y="148"/>
                </a:lnTo>
                <a:lnTo>
                  <a:pt x="172" y="148"/>
                </a:lnTo>
                <a:lnTo>
                  <a:pt x="146" y="172"/>
                </a:lnTo>
                <a:lnTo>
                  <a:pt x="146" y="17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47" name="Freeform 18"/>
          <p:cNvSpPr>
            <a:spLocks/>
          </p:cNvSpPr>
          <p:nvPr userDrawn="1"/>
        </p:nvSpPr>
        <p:spPr bwMode="auto">
          <a:xfrm>
            <a:off x="4431636" y="6462555"/>
            <a:ext cx="37458" cy="124388"/>
          </a:xfrm>
          <a:custGeom>
            <a:avLst/>
            <a:gdLst>
              <a:gd name="T0" fmla="*/ 52 w 106"/>
              <a:gd name="T1" fmla="*/ 352 h 352"/>
              <a:gd name="T2" fmla="*/ 52 w 106"/>
              <a:gd name="T3" fmla="*/ 352 h 352"/>
              <a:gd name="T4" fmla="*/ 52 w 106"/>
              <a:gd name="T5" fmla="*/ 352 h 352"/>
              <a:gd name="T6" fmla="*/ 52 w 106"/>
              <a:gd name="T7" fmla="*/ 352 h 352"/>
              <a:gd name="T8" fmla="*/ 40 w 106"/>
              <a:gd name="T9" fmla="*/ 352 h 352"/>
              <a:gd name="T10" fmla="*/ 32 w 106"/>
              <a:gd name="T11" fmla="*/ 348 h 352"/>
              <a:gd name="T12" fmla="*/ 22 w 106"/>
              <a:gd name="T13" fmla="*/ 342 h 352"/>
              <a:gd name="T14" fmla="*/ 14 w 106"/>
              <a:gd name="T15" fmla="*/ 336 h 352"/>
              <a:gd name="T16" fmla="*/ 8 w 106"/>
              <a:gd name="T17" fmla="*/ 328 h 352"/>
              <a:gd name="T18" fmla="*/ 4 w 106"/>
              <a:gd name="T19" fmla="*/ 320 h 352"/>
              <a:gd name="T20" fmla="*/ 0 w 106"/>
              <a:gd name="T21" fmla="*/ 310 h 352"/>
              <a:gd name="T22" fmla="*/ 0 w 106"/>
              <a:gd name="T23" fmla="*/ 300 h 352"/>
              <a:gd name="T24" fmla="*/ 0 w 106"/>
              <a:gd name="T25" fmla="*/ 300 h 352"/>
              <a:gd name="T26" fmla="*/ 0 w 106"/>
              <a:gd name="T27" fmla="*/ 134 h 352"/>
              <a:gd name="T28" fmla="*/ 0 w 106"/>
              <a:gd name="T29" fmla="*/ 44 h 352"/>
              <a:gd name="T30" fmla="*/ 52 w 106"/>
              <a:gd name="T31" fmla="*/ 36 h 352"/>
              <a:gd name="T32" fmla="*/ 90 w 106"/>
              <a:gd name="T33" fmla="*/ 0 h 352"/>
              <a:gd name="T34" fmla="*/ 90 w 106"/>
              <a:gd name="T35" fmla="*/ 0 h 352"/>
              <a:gd name="T36" fmla="*/ 96 w 106"/>
              <a:gd name="T37" fmla="*/ 6 h 352"/>
              <a:gd name="T38" fmla="*/ 100 w 106"/>
              <a:gd name="T39" fmla="*/ 16 h 352"/>
              <a:gd name="T40" fmla="*/ 104 w 106"/>
              <a:gd name="T41" fmla="*/ 28 h 352"/>
              <a:gd name="T42" fmla="*/ 106 w 106"/>
              <a:gd name="T43" fmla="*/ 52 h 352"/>
              <a:gd name="T44" fmla="*/ 106 w 106"/>
              <a:gd name="T45" fmla="*/ 138 h 352"/>
              <a:gd name="T46" fmla="*/ 104 w 106"/>
              <a:gd name="T47" fmla="*/ 300 h 352"/>
              <a:gd name="T48" fmla="*/ 104 w 106"/>
              <a:gd name="T49" fmla="*/ 300 h 352"/>
              <a:gd name="T50" fmla="*/ 104 w 106"/>
              <a:gd name="T51" fmla="*/ 310 h 352"/>
              <a:gd name="T52" fmla="*/ 100 w 106"/>
              <a:gd name="T53" fmla="*/ 320 h 352"/>
              <a:gd name="T54" fmla="*/ 96 w 106"/>
              <a:gd name="T55" fmla="*/ 330 h 352"/>
              <a:gd name="T56" fmla="*/ 88 w 106"/>
              <a:gd name="T57" fmla="*/ 338 h 352"/>
              <a:gd name="T58" fmla="*/ 82 w 106"/>
              <a:gd name="T59" fmla="*/ 344 h 352"/>
              <a:gd name="T60" fmla="*/ 72 w 106"/>
              <a:gd name="T61" fmla="*/ 348 h 352"/>
              <a:gd name="T62" fmla="*/ 62 w 106"/>
              <a:gd name="T63" fmla="*/ 352 h 352"/>
              <a:gd name="T64" fmla="*/ 52 w 106"/>
              <a:gd name="T65" fmla="*/ 352 h 352"/>
              <a:gd name="T66" fmla="*/ 52 w 106"/>
              <a:gd name="T6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" h="352">
                <a:moveTo>
                  <a:pt x="52" y="352"/>
                </a:moveTo>
                <a:lnTo>
                  <a:pt x="52" y="352"/>
                </a:lnTo>
                <a:lnTo>
                  <a:pt x="52" y="352"/>
                </a:lnTo>
                <a:lnTo>
                  <a:pt x="52" y="352"/>
                </a:lnTo>
                <a:lnTo>
                  <a:pt x="40" y="352"/>
                </a:lnTo>
                <a:lnTo>
                  <a:pt x="32" y="348"/>
                </a:lnTo>
                <a:lnTo>
                  <a:pt x="22" y="342"/>
                </a:lnTo>
                <a:lnTo>
                  <a:pt x="14" y="336"/>
                </a:lnTo>
                <a:lnTo>
                  <a:pt x="8" y="328"/>
                </a:lnTo>
                <a:lnTo>
                  <a:pt x="4" y="320"/>
                </a:lnTo>
                <a:lnTo>
                  <a:pt x="0" y="310"/>
                </a:lnTo>
                <a:lnTo>
                  <a:pt x="0" y="300"/>
                </a:lnTo>
                <a:lnTo>
                  <a:pt x="0" y="300"/>
                </a:lnTo>
                <a:lnTo>
                  <a:pt x="0" y="134"/>
                </a:lnTo>
                <a:lnTo>
                  <a:pt x="0" y="44"/>
                </a:lnTo>
                <a:lnTo>
                  <a:pt x="52" y="36"/>
                </a:lnTo>
                <a:lnTo>
                  <a:pt x="90" y="0"/>
                </a:lnTo>
                <a:lnTo>
                  <a:pt x="90" y="0"/>
                </a:lnTo>
                <a:lnTo>
                  <a:pt x="96" y="6"/>
                </a:lnTo>
                <a:lnTo>
                  <a:pt x="100" y="16"/>
                </a:lnTo>
                <a:lnTo>
                  <a:pt x="104" y="28"/>
                </a:lnTo>
                <a:lnTo>
                  <a:pt x="106" y="52"/>
                </a:lnTo>
                <a:lnTo>
                  <a:pt x="106" y="138"/>
                </a:lnTo>
                <a:lnTo>
                  <a:pt x="104" y="300"/>
                </a:lnTo>
                <a:lnTo>
                  <a:pt x="104" y="300"/>
                </a:lnTo>
                <a:lnTo>
                  <a:pt x="104" y="310"/>
                </a:lnTo>
                <a:lnTo>
                  <a:pt x="100" y="320"/>
                </a:lnTo>
                <a:lnTo>
                  <a:pt x="96" y="330"/>
                </a:lnTo>
                <a:lnTo>
                  <a:pt x="88" y="338"/>
                </a:lnTo>
                <a:lnTo>
                  <a:pt x="82" y="344"/>
                </a:lnTo>
                <a:lnTo>
                  <a:pt x="72" y="348"/>
                </a:lnTo>
                <a:lnTo>
                  <a:pt x="62" y="352"/>
                </a:lnTo>
                <a:lnTo>
                  <a:pt x="52" y="352"/>
                </a:lnTo>
                <a:lnTo>
                  <a:pt x="52" y="35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217599" y="6858000"/>
            <a:ext cx="125330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-391886" y="6074229"/>
            <a:ext cx="3918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0" y="6344997"/>
            <a:ext cx="12192000" cy="51300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71510" y="6491045"/>
            <a:ext cx="936609" cy="206372"/>
          </a:xfrm>
          <a:prstGeom prst="rect">
            <a:avLst/>
          </a:prstGeom>
        </p:spPr>
      </p:pic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Content spl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59" y="511827"/>
            <a:ext cx="5556611" cy="220089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Rectangle 35"/>
          <p:cNvSpPr/>
          <p:nvPr userDrawn="1"/>
        </p:nvSpPr>
        <p:spPr bwMode="auto">
          <a:xfrm>
            <a:off x="0" y="6325187"/>
            <a:ext cx="12192000" cy="532814"/>
          </a:xfrm>
          <a:prstGeom prst="rect">
            <a:avLst/>
          </a:prstGeom>
          <a:solidFill>
            <a:srgbClr val="409AE1"/>
          </a:solidFill>
          <a:ln w="28575"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/>
            <a:endParaRPr lang="en-US" sz="1050" kern="0">
              <a:solidFill>
                <a:srgbClr val="333333"/>
              </a:solidFill>
            </a:endParaRPr>
          </a:p>
        </p:txBody>
      </p:sp>
      <p:sp>
        <p:nvSpPr>
          <p:cNvPr id="6" name="Freeform 539"/>
          <p:cNvSpPr>
            <a:spLocks noChangeAspect="1"/>
          </p:cNvSpPr>
          <p:nvPr userDrawn="1"/>
        </p:nvSpPr>
        <p:spPr bwMode="auto">
          <a:xfrm>
            <a:off x="9303795" y="5959092"/>
            <a:ext cx="1968055" cy="1082010"/>
          </a:xfrm>
          <a:custGeom>
            <a:avLst/>
            <a:gdLst>
              <a:gd name="T0" fmla="*/ 312 w 400"/>
              <a:gd name="T1" fmla="*/ 220 h 220"/>
              <a:gd name="T2" fmla="*/ 45 w 400"/>
              <a:gd name="T3" fmla="*/ 220 h 220"/>
              <a:gd name="T4" fmla="*/ 0 w 400"/>
              <a:gd name="T5" fmla="*/ 175 h 220"/>
              <a:gd name="T6" fmla="*/ 34 w 400"/>
              <a:gd name="T7" fmla="*/ 131 h 220"/>
              <a:gd name="T8" fmla="*/ 87 w 400"/>
              <a:gd name="T9" fmla="*/ 91 h 220"/>
              <a:gd name="T10" fmla="*/ 183 w 400"/>
              <a:gd name="T11" fmla="*/ 0 h 220"/>
              <a:gd name="T12" fmla="*/ 270 w 400"/>
              <a:gd name="T13" fmla="*/ 55 h 220"/>
              <a:gd name="T14" fmla="*/ 312 w 400"/>
              <a:gd name="T15" fmla="*/ 44 h 220"/>
              <a:gd name="T16" fmla="*/ 400 w 400"/>
              <a:gd name="T17" fmla="*/ 132 h 220"/>
              <a:gd name="T18" fmla="*/ 312 w 400"/>
              <a:gd name="T19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0" h="220">
                <a:moveTo>
                  <a:pt x="312" y="220"/>
                </a:moveTo>
                <a:cubicBezTo>
                  <a:pt x="45" y="220"/>
                  <a:pt x="45" y="220"/>
                  <a:pt x="45" y="220"/>
                </a:cubicBezTo>
                <a:cubicBezTo>
                  <a:pt x="20" y="220"/>
                  <a:pt x="0" y="200"/>
                  <a:pt x="0" y="175"/>
                </a:cubicBezTo>
                <a:cubicBezTo>
                  <a:pt x="0" y="154"/>
                  <a:pt x="15" y="136"/>
                  <a:pt x="34" y="131"/>
                </a:cubicBezTo>
                <a:cubicBezTo>
                  <a:pt x="43" y="110"/>
                  <a:pt x="63" y="94"/>
                  <a:pt x="87" y="91"/>
                </a:cubicBezTo>
                <a:cubicBezTo>
                  <a:pt x="89" y="40"/>
                  <a:pt x="131" y="0"/>
                  <a:pt x="183" y="0"/>
                </a:cubicBezTo>
                <a:cubicBezTo>
                  <a:pt x="220" y="0"/>
                  <a:pt x="254" y="22"/>
                  <a:pt x="270" y="55"/>
                </a:cubicBezTo>
                <a:cubicBezTo>
                  <a:pt x="282" y="48"/>
                  <a:pt x="297" y="44"/>
                  <a:pt x="312" y="44"/>
                </a:cubicBezTo>
                <a:cubicBezTo>
                  <a:pt x="360" y="44"/>
                  <a:pt x="400" y="84"/>
                  <a:pt x="400" y="132"/>
                </a:cubicBezTo>
                <a:cubicBezTo>
                  <a:pt x="400" y="181"/>
                  <a:pt x="360" y="220"/>
                  <a:pt x="312" y="220"/>
                </a:cubicBezTo>
                <a:close/>
              </a:path>
            </a:pathLst>
          </a:custGeom>
          <a:solidFill>
            <a:srgbClr val="409AE1"/>
          </a:solidFill>
          <a:ln w="28575">
            <a:noFill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32563">
              <a:defRPr/>
            </a:pPr>
            <a:endParaRPr lang="en-US" sz="1050" kern="0">
              <a:solidFill>
                <a:srgbClr val="333333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338575" y="6216162"/>
            <a:ext cx="1824626" cy="773723"/>
            <a:chOff x="4494770" y="2621197"/>
            <a:chExt cx="3127126" cy="1326043"/>
          </a:xfrm>
        </p:grpSpPr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4494770" y="3400845"/>
              <a:ext cx="457856" cy="62986"/>
            </a:xfrm>
            <a:custGeom>
              <a:avLst/>
              <a:gdLst>
                <a:gd name="T0" fmla="*/ 704 w 756"/>
                <a:gd name="T1" fmla="*/ 104 h 104"/>
                <a:gd name="T2" fmla="*/ 52 w 756"/>
                <a:gd name="T3" fmla="*/ 104 h 104"/>
                <a:gd name="T4" fmla="*/ 52 w 756"/>
                <a:gd name="T5" fmla="*/ 104 h 104"/>
                <a:gd name="T6" fmla="*/ 42 w 756"/>
                <a:gd name="T7" fmla="*/ 104 h 104"/>
                <a:gd name="T8" fmla="*/ 32 w 756"/>
                <a:gd name="T9" fmla="*/ 100 h 104"/>
                <a:gd name="T10" fmla="*/ 22 w 756"/>
                <a:gd name="T11" fmla="*/ 96 h 104"/>
                <a:gd name="T12" fmla="*/ 14 w 756"/>
                <a:gd name="T13" fmla="*/ 90 h 104"/>
                <a:gd name="T14" fmla="*/ 8 w 756"/>
                <a:gd name="T15" fmla="*/ 82 h 104"/>
                <a:gd name="T16" fmla="*/ 4 w 756"/>
                <a:gd name="T17" fmla="*/ 72 h 104"/>
                <a:gd name="T18" fmla="*/ 0 w 756"/>
                <a:gd name="T19" fmla="*/ 62 h 104"/>
                <a:gd name="T20" fmla="*/ 0 w 756"/>
                <a:gd name="T21" fmla="*/ 52 h 104"/>
                <a:gd name="T22" fmla="*/ 0 w 756"/>
                <a:gd name="T23" fmla="*/ 52 h 104"/>
                <a:gd name="T24" fmla="*/ 0 w 756"/>
                <a:gd name="T25" fmla="*/ 42 h 104"/>
                <a:gd name="T26" fmla="*/ 4 w 756"/>
                <a:gd name="T27" fmla="*/ 32 h 104"/>
                <a:gd name="T28" fmla="*/ 8 w 756"/>
                <a:gd name="T29" fmla="*/ 22 h 104"/>
                <a:gd name="T30" fmla="*/ 14 w 756"/>
                <a:gd name="T31" fmla="*/ 16 h 104"/>
                <a:gd name="T32" fmla="*/ 22 w 756"/>
                <a:gd name="T33" fmla="*/ 8 h 104"/>
                <a:gd name="T34" fmla="*/ 32 w 756"/>
                <a:gd name="T35" fmla="*/ 4 h 104"/>
                <a:gd name="T36" fmla="*/ 42 w 756"/>
                <a:gd name="T37" fmla="*/ 0 h 104"/>
                <a:gd name="T38" fmla="*/ 52 w 756"/>
                <a:gd name="T39" fmla="*/ 0 h 104"/>
                <a:gd name="T40" fmla="*/ 704 w 756"/>
                <a:gd name="T41" fmla="*/ 0 h 104"/>
                <a:gd name="T42" fmla="*/ 704 w 756"/>
                <a:gd name="T43" fmla="*/ 0 h 104"/>
                <a:gd name="T44" fmla="*/ 714 w 756"/>
                <a:gd name="T45" fmla="*/ 0 h 104"/>
                <a:gd name="T46" fmla="*/ 724 w 756"/>
                <a:gd name="T47" fmla="*/ 4 h 104"/>
                <a:gd name="T48" fmla="*/ 732 w 756"/>
                <a:gd name="T49" fmla="*/ 8 h 104"/>
                <a:gd name="T50" fmla="*/ 740 w 756"/>
                <a:gd name="T51" fmla="*/ 16 h 104"/>
                <a:gd name="T52" fmla="*/ 748 w 756"/>
                <a:gd name="T53" fmla="*/ 22 h 104"/>
                <a:gd name="T54" fmla="*/ 752 w 756"/>
                <a:gd name="T55" fmla="*/ 32 h 104"/>
                <a:gd name="T56" fmla="*/ 756 w 756"/>
                <a:gd name="T57" fmla="*/ 42 h 104"/>
                <a:gd name="T58" fmla="*/ 756 w 756"/>
                <a:gd name="T59" fmla="*/ 52 h 104"/>
                <a:gd name="T60" fmla="*/ 756 w 756"/>
                <a:gd name="T61" fmla="*/ 52 h 104"/>
                <a:gd name="T62" fmla="*/ 756 w 756"/>
                <a:gd name="T63" fmla="*/ 62 h 104"/>
                <a:gd name="T64" fmla="*/ 752 w 756"/>
                <a:gd name="T65" fmla="*/ 72 h 104"/>
                <a:gd name="T66" fmla="*/ 748 w 756"/>
                <a:gd name="T67" fmla="*/ 82 h 104"/>
                <a:gd name="T68" fmla="*/ 740 w 756"/>
                <a:gd name="T69" fmla="*/ 90 h 104"/>
                <a:gd name="T70" fmla="*/ 732 w 756"/>
                <a:gd name="T71" fmla="*/ 96 h 104"/>
                <a:gd name="T72" fmla="*/ 724 w 756"/>
                <a:gd name="T73" fmla="*/ 100 h 104"/>
                <a:gd name="T74" fmla="*/ 714 w 756"/>
                <a:gd name="T75" fmla="*/ 104 h 104"/>
                <a:gd name="T76" fmla="*/ 704 w 756"/>
                <a:gd name="T77" fmla="*/ 104 h 104"/>
                <a:gd name="T78" fmla="*/ 704 w 756"/>
                <a:gd name="T7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6" h="104">
                  <a:moveTo>
                    <a:pt x="704" y="104"/>
                  </a:moveTo>
                  <a:lnTo>
                    <a:pt x="52" y="104"/>
                  </a:lnTo>
                  <a:lnTo>
                    <a:pt x="52" y="104"/>
                  </a:lnTo>
                  <a:lnTo>
                    <a:pt x="42" y="104"/>
                  </a:lnTo>
                  <a:lnTo>
                    <a:pt x="32" y="100"/>
                  </a:lnTo>
                  <a:lnTo>
                    <a:pt x="22" y="96"/>
                  </a:lnTo>
                  <a:lnTo>
                    <a:pt x="14" y="90"/>
                  </a:lnTo>
                  <a:lnTo>
                    <a:pt x="8" y="82"/>
                  </a:lnTo>
                  <a:lnTo>
                    <a:pt x="4" y="72"/>
                  </a:lnTo>
                  <a:lnTo>
                    <a:pt x="0" y="6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42"/>
                  </a:lnTo>
                  <a:lnTo>
                    <a:pt x="4" y="32"/>
                  </a:lnTo>
                  <a:lnTo>
                    <a:pt x="8" y="22"/>
                  </a:lnTo>
                  <a:lnTo>
                    <a:pt x="14" y="16"/>
                  </a:lnTo>
                  <a:lnTo>
                    <a:pt x="22" y="8"/>
                  </a:lnTo>
                  <a:lnTo>
                    <a:pt x="32" y="4"/>
                  </a:lnTo>
                  <a:lnTo>
                    <a:pt x="42" y="0"/>
                  </a:lnTo>
                  <a:lnTo>
                    <a:pt x="52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4" y="0"/>
                  </a:lnTo>
                  <a:lnTo>
                    <a:pt x="724" y="4"/>
                  </a:lnTo>
                  <a:lnTo>
                    <a:pt x="732" y="8"/>
                  </a:lnTo>
                  <a:lnTo>
                    <a:pt x="740" y="16"/>
                  </a:lnTo>
                  <a:lnTo>
                    <a:pt x="748" y="22"/>
                  </a:lnTo>
                  <a:lnTo>
                    <a:pt x="752" y="32"/>
                  </a:lnTo>
                  <a:lnTo>
                    <a:pt x="756" y="42"/>
                  </a:lnTo>
                  <a:lnTo>
                    <a:pt x="756" y="52"/>
                  </a:lnTo>
                  <a:lnTo>
                    <a:pt x="756" y="52"/>
                  </a:lnTo>
                  <a:lnTo>
                    <a:pt x="756" y="62"/>
                  </a:lnTo>
                  <a:lnTo>
                    <a:pt x="752" y="72"/>
                  </a:lnTo>
                  <a:lnTo>
                    <a:pt x="748" y="82"/>
                  </a:lnTo>
                  <a:lnTo>
                    <a:pt x="740" y="90"/>
                  </a:lnTo>
                  <a:lnTo>
                    <a:pt x="732" y="96"/>
                  </a:lnTo>
                  <a:lnTo>
                    <a:pt x="724" y="100"/>
                  </a:lnTo>
                  <a:lnTo>
                    <a:pt x="714" y="104"/>
                  </a:lnTo>
                  <a:lnTo>
                    <a:pt x="704" y="104"/>
                  </a:lnTo>
                  <a:lnTo>
                    <a:pt x="70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4889641" y="3331803"/>
              <a:ext cx="540222" cy="245886"/>
            </a:xfrm>
            <a:custGeom>
              <a:avLst/>
              <a:gdLst>
                <a:gd name="T0" fmla="*/ 456 w 892"/>
                <a:gd name="T1" fmla="*/ 406 h 406"/>
                <a:gd name="T2" fmla="*/ 436 w 892"/>
                <a:gd name="T3" fmla="*/ 402 h 406"/>
                <a:gd name="T4" fmla="*/ 418 w 892"/>
                <a:gd name="T5" fmla="*/ 390 h 406"/>
                <a:gd name="T6" fmla="*/ 408 w 892"/>
                <a:gd name="T7" fmla="*/ 374 h 406"/>
                <a:gd name="T8" fmla="*/ 404 w 892"/>
                <a:gd name="T9" fmla="*/ 354 h 406"/>
                <a:gd name="T10" fmla="*/ 402 w 892"/>
                <a:gd name="T11" fmla="*/ 346 h 406"/>
                <a:gd name="T12" fmla="*/ 396 w 892"/>
                <a:gd name="T13" fmla="*/ 344 h 406"/>
                <a:gd name="T14" fmla="*/ 164 w 892"/>
                <a:gd name="T15" fmla="*/ 344 h 406"/>
                <a:gd name="T16" fmla="*/ 138 w 892"/>
                <a:gd name="T17" fmla="*/ 344 h 406"/>
                <a:gd name="T18" fmla="*/ 104 w 892"/>
                <a:gd name="T19" fmla="*/ 336 h 406"/>
                <a:gd name="T20" fmla="*/ 66 w 892"/>
                <a:gd name="T21" fmla="*/ 318 h 406"/>
                <a:gd name="T22" fmla="*/ 46 w 892"/>
                <a:gd name="T23" fmla="*/ 302 h 406"/>
                <a:gd name="T24" fmla="*/ 30 w 892"/>
                <a:gd name="T25" fmla="*/ 284 h 406"/>
                <a:gd name="T26" fmla="*/ 14 w 892"/>
                <a:gd name="T27" fmla="*/ 258 h 406"/>
                <a:gd name="T28" fmla="*/ 4 w 892"/>
                <a:gd name="T29" fmla="*/ 224 h 406"/>
                <a:gd name="T30" fmla="*/ 0 w 892"/>
                <a:gd name="T31" fmla="*/ 180 h 406"/>
                <a:gd name="T32" fmla="*/ 0 w 892"/>
                <a:gd name="T33" fmla="*/ 156 h 406"/>
                <a:gd name="T34" fmla="*/ 10 w 892"/>
                <a:gd name="T35" fmla="*/ 114 h 406"/>
                <a:gd name="T36" fmla="*/ 28 w 892"/>
                <a:gd name="T37" fmla="*/ 80 h 406"/>
                <a:gd name="T38" fmla="*/ 52 w 892"/>
                <a:gd name="T39" fmla="*/ 54 h 406"/>
                <a:gd name="T40" fmla="*/ 78 w 892"/>
                <a:gd name="T41" fmla="*/ 32 h 406"/>
                <a:gd name="T42" fmla="*/ 108 w 892"/>
                <a:gd name="T43" fmla="*/ 18 h 406"/>
                <a:gd name="T44" fmla="*/ 150 w 892"/>
                <a:gd name="T45" fmla="*/ 4 h 406"/>
                <a:gd name="T46" fmla="*/ 840 w 892"/>
                <a:gd name="T47" fmla="*/ 0 h 406"/>
                <a:gd name="T48" fmla="*/ 852 w 892"/>
                <a:gd name="T49" fmla="*/ 2 h 406"/>
                <a:gd name="T50" fmla="*/ 870 w 892"/>
                <a:gd name="T51" fmla="*/ 10 h 406"/>
                <a:gd name="T52" fmla="*/ 884 w 892"/>
                <a:gd name="T53" fmla="*/ 24 h 406"/>
                <a:gd name="T54" fmla="*/ 892 w 892"/>
                <a:gd name="T55" fmla="*/ 42 h 406"/>
                <a:gd name="T56" fmla="*/ 892 w 892"/>
                <a:gd name="T57" fmla="*/ 52 h 406"/>
                <a:gd name="T58" fmla="*/ 888 w 892"/>
                <a:gd name="T59" fmla="*/ 74 h 406"/>
                <a:gd name="T60" fmla="*/ 878 w 892"/>
                <a:gd name="T61" fmla="*/ 90 h 406"/>
                <a:gd name="T62" fmla="*/ 860 w 892"/>
                <a:gd name="T63" fmla="*/ 102 h 406"/>
                <a:gd name="T64" fmla="*/ 840 w 892"/>
                <a:gd name="T65" fmla="*/ 106 h 406"/>
                <a:gd name="T66" fmla="*/ 180 w 892"/>
                <a:gd name="T67" fmla="*/ 106 h 406"/>
                <a:gd name="T68" fmla="*/ 148 w 892"/>
                <a:gd name="T69" fmla="*/ 114 h 406"/>
                <a:gd name="T70" fmla="*/ 124 w 892"/>
                <a:gd name="T71" fmla="*/ 130 h 406"/>
                <a:gd name="T72" fmla="*/ 110 w 892"/>
                <a:gd name="T73" fmla="*/ 150 h 406"/>
                <a:gd name="T74" fmla="*/ 104 w 892"/>
                <a:gd name="T75" fmla="*/ 170 h 406"/>
                <a:gd name="T76" fmla="*/ 104 w 892"/>
                <a:gd name="T77" fmla="*/ 180 h 406"/>
                <a:gd name="T78" fmla="*/ 108 w 892"/>
                <a:gd name="T79" fmla="*/ 208 h 406"/>
                <a:gd name="T80" fmla="*/ 118 w 892"/>
                <a:gd name="T81" fmla="*/ 226 h 406"/>
                <a:gd name="T82" fmla="*/ 130 w 892"/>
                <a:gd name="T83" fmla="*/ 234 h 406"/>
                <a:gd name="T84" fmla="*/ 152 w 892"/>
                <a:gd name="T85" fmla="*/ 240 h 406"/>
                <a:gd name="T86" fmla="*/ 394 w 892"/>
                <a:gd name="T87" fmla="*/ 240 h 406"/>
                <a:gd name="T88" fmla="*/ 406 w 892"/>
                <a:gd name="T89" fmla="*/ 240 h 406"/>
                <a:gd name="T90" fmla="*/ 438 w 892"/>
                <a:gd name="T91" fmla="*/ 248 h 406"/>
                <a:gd name="T92" fmla="*/ 464 w 892"/>
                <a:gd name="T93" fmla="*/ 260 h 406"/>
                <a:gd name="T94" fmla="*/ 476 w 892"/>
                <a:gd name="T95" fmla="*/ 270 h 406"/>
                <a:gd name="T96" fmla="*/ 498 w 892"/>
                <a:gd name="T97" fmla="*/ 302 h 406"/>
                <a:gd name="T98" fmla="*/ 506 w 892"/>
                <a:gd name="T99" fmla="*/ 324 h 406"/>
                <a:gd name="T100" fmla="*/ 508 w 892"/>
                <a:gd name="T101" fmla="*/ 354 h 406"/>
                <a:gd name="T102" fmla="*/ 508 w 892"/>
                <a:gd name="T103" fmla="*/ 364 h 406"/>
                <a:gd name="T104" fmla="*/ 500 w 892"/>
                <a:gd name="T105" fmla="*/ 384 h 406"/>
                <a:gd name="T106" fmla="*/ 486 w 892"/>
                <a:gd name="T107" fmla="*/ 398 h 406"/>
                <a:gd name="T108" fmla="*/ 466 w 892"/>
                <a:gd name="T109" fmla="*/ 406 h 406"/>
                <a:gd name="T110" fmla="*/ 456 w 892"/>
                <a:gd name="T111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92" h="406">
                  <a:moveTo>
                    <a:pt x="456" y="406"/>
                  </a:moveTo>
                  <a:lnTo>
                    <a:pt x="456" y="406"/>
                  </a:lnTo>
                  <a:lnTo>
                    <a:pt x="446" y="406"/>
                  </a:lnTo>
                  <a:lnTo>
                    <a:pt x="436" y="402"/>
                  </a:lnTo>
                  <a:lnTo>
                    <a:pt x="426" y="398"/>
                  </a:lnTo>
                  <a:lnTo>
                    <a:pt x="418" y="390"/>
                  </a:lnTo>
                  <a:lnTo>
                    <a:pt x="412" y="384"/>
                  </a:lnTo>
                  <a:lnTo>
                    <a:pt x="408" y="374"/>
                  </a:lnTo>
                  <a:lnTo>
                    <a:pt x="404" y="364"/>
                  </a:lnTo>
                  <a:lnTo>
                    <a:pt x="404" y="354"/>
                  </a:lnTo>
                  <a:lnTo>
                    <a:pt x="404" y="354"/>
                  </a:lnTo>
                  <a:lnTo>
                    <a:pt x="402" y="346"/>
                  </a:lnTo>
                  <a:lnTo>
                    <a:pt x="402" y="346"/>
                  </a:lnTo>
                  <a:lnTo>
                    <a:pt x="396" y="344"/>
                  </a:lnTo>
                  <a:lnTo>
                    <a:pt x="164" y="344"/>
                  </a:lnTo>
                  <a:lnTo>
                    <a:pt x="164" y="344"/>
                  </a:lnTo>
                  <a:lnTo>
                    <a:pt x="150" y="344"/>
                  </a:lnTo>
                  <a:lnTo>
                    <a:pt x="138" y="344"/>
                  </a:lnTo>
                  <a:lnTo>
                    <a:pt x="122" y="340"/>
                  </a:lnTo>
                  <a:lnTo>
                    <a:pt x="104" y="336"/>
                  </a:lnTo>
                  <a:lnTo>
                    <a:pt x="84" y="328"/>
                  </a:lnTo>
                  <a:lnTo>
                    <a:pt x="66" y="318"/>
                  </a:lnTo>
                  <a:lnTo>
                    <a:pt x="46" y="302"/>
                  </a:lnTo>
                  <a:lnTo>
                    <a:pt x="46" y="302"/>
                  </a:lnTo>
                  <a:lnTo>
                    <a:pt x="38" y="294"/>
                  </a:lnTo>
                  <a:lnTo>
                    <a:pt x="30" y="284"/>
                  </a:lnTo>
                  <a:lnTo>
                    <a:pt x="22" y="272"/>
                  </a:lnTo>
                  <a:lnTo>
                    <a:pt x="14" y="258"/>
                  </a:lnTo>
                  <a:lnTo>
                    <a:pt x="8" y="242"/>
                  </a:lnTo>
                  <a:lnTo>
                    <a:pt x="4" y="224"/>
                  </a:lnTo>
                  <a:lnTo>
                    <a:pt x="0" y="204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156"/>
                  </a:lnTo>
                  <a:lnTo>
                    <a:pt x="4" y="134"/>
                  </a:lnTo>
                  <a:lnTo>
                    <a:pt x="10" y="114"/>
                  </a:lnTo>
                  <a:lnTo>
                    <a:pt x="18" y="96"/>
                  </a:lnTo>
                  <a:lnTo>
                    <a:pt x="28" y="80"/>
                  </a:lnTo>
                  <a:lnTo>
                    <a:pt x="38" y="66"/>
                  </a:lnTo>
                  <a:lnTo>
                    <a:pt x="52" y="54"/>
                  </a:lnTo>
                  <a:lnTo>
                    <a:pt x="64" y="42"/>
                  </a:lnTo>
                  <a:lnTo>
                    <a:pt x="78" y="32"/>
                  </a:lnTo>
                  <a:lnTo>
                    <a:pt x="92" y="24"/>
                  </a:lnTo>
                  <a:lnTo>
                    <a:pt x="108" y="18"/>
                  </a:lnTo>
                  <a:lnTo>
                    <a:pt x="122" y="12"/>
                  </a:lnTo>
                  <a:lnTo>
                    <a:pt x="150" y="4"/>
                  </a:lnTo>
                  <a:lnTo>
                    <a:pt x="176" y="0"/>
                  </a:lnTo>
                  <a:lnTo>
                    <a:pt x="840" y="0"/>
                  </a:lnTo>
                  <a:lnTo>
                    <a:pt x="840" y="0"/>
                  </a:lnTo>
                  <a:lnTo>
                    <a:pt x="852" y="2"/>
                  </a:lnTo>
                  <a:lnTo>
                    <a:pt x="860" y="4"/>
                  </a:lnTo>
                  <a:lnTo>
                    <a:pt x="870" y="10"/>
                  </a:lnTo>
                  <a:lnTo>
                    <a:pt x="878" y="16"/>
                  </a:lnTo>
                  <a:lnTo>
                    <a:pt x="884" y="24"/>
                  </a:lnTo>
                  <a:lnTo>
                    <a:pt x="888" y="32"/>
                  </a:lnTo>
                  <a:lnTo>
                    <a:pt x="892" y="42"/>
                  </a:lnTo>
                  <a:lnTo>
                    <a:pt x="892" y="52"/>
                  </a:lnTo>
                  <a:lnTo>
                    <a:pt x="892" y="52"/>
                  </a:lnTo>
                  <a:lnTo>
                    <a:pt x="892" y="64"/>
                  </a:lnTo>
                  <a:lnTo>
                    <a:pt x="888" y="74"/>
                  </a:lnTo>
                  <a:lnTo>
                    <a:pt x="884" y="82"/>
                  </a:lnTo>
                  <a:lnTo>
                    <a:pt x="878" y="90"/>
                  </a:lnTo>
                  <a:lnTo>
                    <a:pt x="870" y="96"/>
                  </a:lnTo>
                  <a:lnTo>
                    <a:pt x="860" y="102"/>
                  </a:lnTo>
                  <a:lnTo>
                    <a:pt x="852" y="104"/>
                  </a:lnTo>
                  <a:lnTo>
                    <a:pt x="840" y="106"/>
                  </a:lnTo>
                  <a:lnTo>
                    <a:pt x="180" y="106"/>
                  </a:lnTo>
                  <a:lnTo>
                    <a:pt x="180" y="106"/>
                  </a:lnTo>
                  <a:lnTo>
                    <a:pt x="162" y="108"/>
                  </a:lnTo>
                  <a:lnTo>
                    <a:pt x="148" y="114"/>
                  </a:lnTo>
                  <a:lnTo>
                    <a:pt x="136" y="120"/>
                  </a:lnTo>
                  <a:lnTo>
                    <a:pt x="124" y="130"/>
                  </a:lnTo>
                  <a:lnTo>
                    <a:pt x="114" y="142"/>
                  </a:lnTo>
                  <a:lnTo>
                    <a:pt x="110" y="150"/>
                  </a:lnTo>
                  <a:lnTo>
                    <a:pt x="106" y="158"/>
                  </a:lnTo>
                  <a:lnTo>
                    <a:pt x="104" y="170"/>
                  </a:lnTo>
                  <a:lnTo>
                    <a:pt x="104" y="180"/>
                  </a:lnTo>
                  <a:lnTo>
                    <a:pt x="104" y="180"/>
                  </a:lnTo>
                  <a:lnTo>
                    <a:pt x="106" y="196"/>
                  </a:lnTo>
                  <a:lnTo>
                    <a:pt x="108" y="208"/>
                  </a:lnTo>
                  <a:lnTo>
                    <a:pt x="112" y="218"/>
                  </a:lnTo>
                  <a:lnTo>
                    <a:pt x="118" y="226"/>
                  </a:lnTo>
                  <a:lnTo>
                    <a:pt x="118" y="226"/>
                  </a:lnTo>
                  <a:lnTo>
                    <a:pt x="130" y="234"/>
                  </a:lnTo>
                  <a:lnTo>
                    <a:pt x="142" y="238"/>
                  </a:lnTo>
                  <a:lnTo>
                    <a:pt x="152" y="240"/>
                  </a:lnTo>
                  <a:lnTo>
                    <a:pt x="160" y="240"/>
                  </a:lnTo>
                  <a:lnTo>
                    <a:pt x="394" y="240"/>
                  </a:lnTo>
                  <a:lnTo>
                    <a:pt x="394" y="240"/>
                  </a:lnTo>
                  <a:lnTo>
                    <a:pt x="406" y="240"/>
                  </a:lnTo>
                  <a:lnTo>
                    <a:pt x="426" y="244"/>
                  </a:lnTo>
                  <a:lnTo>
                    <a:pt x="438" y="248"/>
                  </a:lnTo>
                  <a:lnTo>
                    <a:pt x="450" y="252"/>
                  </a:lnTo>
                  <a:lnTo>
                    <a:pt x="464" y="260"/>
                  </a:lnTo>
                  <a:lnTo>
                    <a:pt x="476" y="270"/>
                  </a:lnTo>
                  <a:lnTo>
                    <a:pt x="476" y="270"/>
                  </a:lnTo>
                  <a:lnTo>
                    <a:pt x="488" y="284"/>
                  </a:lnTo>
                  <a:lnTo>
                    <a:pt x="498" y="302"/>
                  </a:lnTo>
                  <a:lnTo>
                    <a:pt x="502" y="312"/>
                  </a:lnTo>
                  <a:lnTo>
                    <a:pt x="506" y="324"/>
                  </a:lnTo>
                  <a:lnTo>
                    <a:pt x="508" y="338"/>
                  </a:lnTo>
                  <a:lnTo>
                    <a:pt x="508" y="354"/>
                  </a:lnTo>
                  <a:lnTo>
                    <a:pt x="508" y="354"/>
                  </a:lnTo>
                  <a:lnTo>
                    <a:pt x="508" y="364"/>
                  </a:lnTo>
                  <a:lnTo>
                    <a:pt x="504" y="374"/>
                  </a:lnTo>
                  <a:lnTo>
                    <a:pt x="500" y="384"/>
                  </a:lnTo>
                  <a:lnTo>
                    <a:pt x="494" y="390"/>
                  </a:lnTo>
                  <a:lnTo>
                    <a:pt x="486" y="398"/>
                  </a:lnTo>
                  <a:lnTo>
                    <a:pt x="476" y="402"/>
                  </a:lnTo>
                  <a:lnTo>
                    <a:pt x="466" y="406"/>
                  </a:lnTo>
                  <a:lnTo>
                    <a:pt x="456" y="406"/>
                  </a:lnTo>
                  <a:lnTo>
                    <a:pt x="456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6726775" y="3077438"/>
              <a:ext cx="895121" cy="245886"/>
            </a:xfrm>
            <a:custGeom>
              <a:avLst/>
              <a:gdLst>
                <a:gd name="T0" fmla="*/ 52 w 1478"/>
                <a:gd name="T1" fmla="*/ 406 h 406"/>
                <a:gd name="T2" fmla="*/ 32 w 1478"/>
                <a:gd name="T3" fmla="*/ 402 h 406"/>
                <a:gd name="T4" fmla="*/ 14 w 1478"/>
                <a:gd name="T5" fmla="*/ 390 h 406"/>
                <a:gd name="T6" fmla="*/ 4 w 1478"/>
                <a:gd name="T7" fmla="*/ 374 h 406"/>
                <a:gd name="T8" fmla="*/ 0 w 1478"/>
                <a:gd name="T9" fmla="*/ 352 h 406"/>
                <a:gd name="T10" fmla="*/ 0 w 1478"/>
                <a:gd name="T11" fmla="*/ 342 h 406"/>
                <a:gd name="T12" fmla="*/ 8 w 1478"/>
                <a:gd name="T13" fmla="*/ 324 h 406"/>
                <a:gd name="T14" fmla="*/ 22 w 1478"/>
                <a:gd name="T15" fmla="*/ 310 h 406"/>
                <a:gd name="T16" fmla="*/ 42 w 1478"/>
                <a:gd name="T17" fmla="*/ 302 h 406"/>
                <a:gd name="T18" fmla="*/ 1300 w 1478"/>
                <a:gd name="T19" fmla="*/ 300 h 406"/>
                <a:gd name="T20" fmla="*/ 1316 w 1478"/>
                <a:gd name="T21" fmla="*/ 296 h 406"/>
                <a:gd name="T22" fmla="*/ 1342 w 1478"/>
                <a:gd name="T23" fmla="*/ 286 h 406"/>
                <a:gd name="T24" fmla="*/ 1364 w 1478"/>
                <a:gd name="T25" fmla="*/ 264 h 406"/>
                <a:gd name="T26" fmla="*/ 1372 w 1478"/>
                <a:gd name="T27" fmla="*/ 246 h 406"/>
                <a:gd name="T28" fmla="*/ 1374 w 1478"/>
                <a:gd name="T29" fmla="*/ 226 h 406"/>
                <a:gd name="T30" fmla="*/ 1374 w 1478"/>
                <a:gd name="T31" fmla="*/ 210 h 406"/>
                <a:gd name="T32" fmla="*/ 1366 w 1478"/>
                <a:gd name="T33" fmla="*/ 188 h 406"/>
                <a:gd name="T34" fmla="*/ 1360 w 1478"/>
                <a:gd name="T35" fmla="*/ 180 h 406"/>
                <a:gd name="T36" fmla="*/ 1336 w 1478"/>
                <a:gd name="T37" fmla="*/ 168 h 406"/>
                <a:gd name="T38" fmla="*/ 1318 w 1478"/>
                <a:gd name="T39" fmla="*/ 166 h 406"/>
                <a:gd name="T40" fmla="*/ 1084 w 1478"/>
                <a:gd name="T41" fmla="*/ 166 h 406"/>
                <a:gd name="T42" fmla="*/ 1052 w 1478"/>
                <a:gd name="T43" fmla="*/ 162 h 406"/>
                <a:gd name="T44" fmla="*/ 1028 w 1478"/>
                <a:gd name="T45" fmla="*/ 152 h 406"/>
                <a:gd name="T46" fmla="*/ 1002 w 1478"/>
                <a:gd name="T47" fmla="*/ 134 h 406"/>
                <a:gd name="T48" fmla="*/ 990 w 1478"/>
                <a:gd name="T49" fmla="*/ 122 h 406"/>
                <a:gd name="T50" fmla="*/ 976 w 1478"/>
                <a:gd name="T51" fmla="*/ 94 h 406"/>
                <a:gd name="T52" fmla="*/ 970 w 1478"/>
                <a:gd name="T53" fmla="*/ 68 h 406"/>
                <a:gd name="T54" fmla="*/ 970 w 1478"/>
                <a:gd name="T55" fmla="*/ 52 h 406"/>
                <a:gd name="T56" fmla="*/ 974 w 1478"/>
                <a:gd name="T57" fmla="*/ 32 h 406"/>
                <a:gd name="T58" fmla="*/ 984 w 1478"/>
                <a:gd name="T59" fmla="*/ 14 h 406"/>
                <a:gd name="T60" fmla="*/ 1002 w 1478"/>
                <a:gd name="T61" fmla="*/ 4 h 406"/>
                <a:gd name="T62" fmla="*/ 1022 w 1478"/>
                <a:gd name="T63" fmla="*/ 0 h 406"/>
                <a:gd name="T64" fmla="*/ 1032 w 1478"/>
                <a:gd name="T65" fmla="*/ 0 h 406"/>
                <a:gd name="T66" fmla="*/ 1052 w 1478"/>
                <a:gd name="T67" fmla="*/ 8 h 406"/>
                <a:gd name="T68" fmla="*/ 1066 w 1478"/>
                <a:gd name="T69" fmla="*/ 22 h 406"/>
                <a:gd name="T70" fmla="*/ 1074 w 1478"/>
                <a:gd name="T71" fmla="*/ 42 h 406"/>
                <a:gd name="T72" fmla="*/ 1074 w 1478"/>
                <a:gd name="T73" fmla="*/ 52 h 406"/>
                <a:gd name="T74" fmla="*/ 1076 w 1478"/>
                <a:gd name="T75" fmla="*/ 60 h 406"/>
                <a:gd name="T76" fmla="*/ 1314 w 1478"/>
                <a:gd name="T77" fmla="*/ 60 h 406"/>
                <a:gd name="T78" fmla="*/ 1328 w 1478"/>
                <a:gd name="T79" fmla="*/ 60 h 406"/>
                <a:gd name="T80" fmla="*/ 1356 w 1478"/>
                <a:gd name="T81" fmla="*/ 64 h 406"/>
                <a:gd name="T82" fmla="*/ 1394 w 1478"/>
                <a:gd name="T83" fmla="*/ 78 h 406"/>
                <a:gd name="T84" fmla="*/ 1432 w 1478"/>
                <a:gd name="T85" fmla="*/ 104 h 406"/>
                <a:gd name="T86" fmla="*/ 1440 w 1478"/>
                <a:gd name="T87" fmla="*/ 112 h 406"/>
                <a:gd name="T88" fmla="*/ 1456 w 1478"/>
                <a:gd name="T89" fmla="*/ 134 h 406"/>
                <a:gd name="T90" fmla="*/ 1470 w 1478"/>
                <a:gd name="T91" fmla="*/ 164 h 406"/>
                <a:gd name="T92" fmla="*/ 1478 w 1478"/>
                <a:gd name="T93" fmla="*/ 202 h 406"/>
                <a:gd name="T94" fmla="*/ 1478 w 1478"/>
                <a:gd name="T95" fmla="*/ 226 h 406"/>
                <a:gd name="T96" fmla="*/ 1474 w 1478"/>
                <a:gd name="T97" fmla="*/ 272 h 406"/>
                <a:gd name="T98" fmla="*/ 1460 w 1478"/>
                <a:gd name="T99" fmla="*/ 310 h 406"/>
                <a:gd name="T100" fmla="*/ 1440 w 1478"/>
                <a:gd name="T101" fmla="*/ 340 h 406"/>
                <a:gd name="T102" fmla="*/ 1414 w 1478"/>
                <a:gd name="T103" fmla="*/ 364 h 406"/>
                <a:gd name="T104" fmla="*/ 1386 w 1478"/>
                <a:gd name="T105" fmla="*/ 382 h 406"/>
                <a:gd name="T106" fmla="*/ 1356 w 1478"/>
                <a:gd name="T107" fmla="*/ 394 h 406"/>
                <a:gd name="T108" fmla="*/ 1302 w 1478"/>
                <a:gd name="T109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8" h="406">
                  <a:moveTo>
                    <a:pt x="52" y="406"/>
                  </a:moveTo>
                  <a:lnTo>
                    <a:pt x="52" y="406"/>
                  </a:lnTo>
                  <a:lnTo>
                    <a:pt x="42" y="404"/>
                  </a:lnTo>
                  <a:lnTo>
                    <a:pt x="32" y="402"/>
                  </a:lnTo>
                  <a:lnTo>
                    <a:pt x="22" y="396"/>
                  </a:lnTo>
                  <a:lnTo>
                    <a:pt x="14" y="390"/>
                  </a:lnTo>
                  <a:lnTo>
                    <a:pt x="8" y="382"/>
                  </a:lnTo>
                  <a:lnTo>
                    <a:pt x="4" y="374"/>
                  </a:lnTo>
                  <a:lnTo>
                    <a:pt x="0" y="364"/>
                  </a:lnTo>
                  <a:lnTo>
                    <a:pt x="0" y="352"/>
                  </a:lnTo>
                  <a:lnTo>
                    <a:pt x="0" y="352"/>
                  </a:lnTo>
                  <a:lnTo>
                    <a:pt x="0" y="342"/>
                  </a:lnTo>
                  <a:lnTo>
                    <a:pt x="4" y="332"/>
                  </a:lnTo>
                  <a:lnTo>
                    <a:pt x="8" y="324"/>
                  </a:lnTo>
                  <a:lnTo>
                    <a:pt x="14" y="316"/>
                  </a:lnTo>
                  <a:lnTo>
                    <a:pt x="22" y="310"/>
                  </a:lnTo>
                  <a:lnTo>
                    <a:pt x="32" y="304"/>
                  </a:lnTo>
                  <a:lnTo>
                    <a:pt x="42" y="302"/>
                  </a:lnTo>
                  <a:lnTo>
                    <a:pt x="52" y="300"/>
                  </a:lnTo>
                  <a:lnTo>
                    <a:pt x="1300" y="300"/>
                  </a:lnTo>
                  <a:lnTo>
                    <a:pt x="1300" y="300"/>
                  </a:lnTo>
                  <a:lnTo>
                    <a:pt x="1316" y="296"/>
                  </a:lnTo>
                  <a:lnTo>
                    <a:pt x="1330" y="292"/>
                  </a:lnTo>
                  <a:lnTo>
                    <a:pt x="1342" y="286"/>
                  </a:lnTo>
                  <a:lnTo>
                    <a:pt x="1354" y="276"/>
                  </a:lnTo>
                  <a:lnTo>
                    <a:pt x="1364" y="264"/>
                  </a:lnTo>
                  <a:lnTo>
                    <a:pt x="1368" y="256"/>
                  </a:lnTo>
                  <a:lnTo>
                    <a:pt x="1372" y="246"/>
                  </a:lnTo>
                  <a:lnTo>
                    <a:pt x="1374" y="236"/>
                  </a:lnTo>
                  <a:lnTo>
                    <a:pt x="1374" y="226"/>
                  </a:lnTo>
                  <a:lnTo>
                    <a:pt x="1374" y="226"/>
                  </a:lnTo>
                  <a:lnTo>
                    <a:pt x="1374" y="210"/>
                  </a:lnTo>
                  <a:lnTo>
                    <a:pt x="1370" y="198"/>
                  </a:lnTo>
                  <a:lnTo>
                    <a:pt x="1366" y="188"/>
                  </a:lnTo>
                  <a:lnTo>
                    <a:pt x="1360" y="180"/>
                  </a:lnTo>
                  <a:lnTo>
                    <a:pt x="1360" y="180"/>
                  </a:lnTo>
                  <a:lnTo>
                    <a:pt x="1348" y="172"/>
                  </a:lnTo>
                  <a:lnTo>
                    <a:pt x="1336" y="168"/>
                  </a:lnTo>
                  <a:lnTo>
                    <a:pt x="1326" y="166"/>
                  </a:lnTo>
                  <a:lnTo>
                    <a:pt x="1318" y="166"/>
                  </a:lnTo>
                  <a:lnTo>
                    <a:pt x="1084" y="166"/>
                  </a:lnTo>
                  <a:lnTo>
                    <a:pt x="1084" y="166"/>
                  </a:lnTo>
                  <a:lnTo>
                    <a:pt x="1072" y="166"/>
                  </a:lnTo>
                  <a:lnTo>
                    <a:pt x="1052" y="162"/>
                  </a:lnTo>
                  <a:lnTo>
                    <a:pt x="1040" y="158"/>
                  </a:lnTo>
                  <a:lnTo>
                    <a:pt x="1028" y="152"/>
                  </a:lnTo>
                  <a:lnTo>
                    <a:pt x="1014" y="146"/>
                  </a:lnTo>
                  <a:lnTo>
                    <a:pt x="1002" y="134"/>
                  </a:lnTo>
                  <a:lnTo>
                    <a:pt x="1002" y="134"/>
                  </a:lnTo>
                  <a:lnTo>
                    <a:pt x="990" y="122"/>
                  </a:lnTo>
                  <a:lnTo>
                    <a:pt x="980" y="104"/>
                  </a:lnTo>
                  <a:lnTo>
                    <a:pt x="976" y="94"/>
                  </a:lnTo>
                  <a:lnTo>
                    <a:pt x="972" y="80"/>
                  </a:lnTo>
                  <a:lnTo>
                    <a:pt x="970" y="68"/>
                  </a:lnTo>
                  <a:lnTo>
                    <a:pt x="970" y="52"/>
                  </a:lnTo>
                  <a:lnTo>
                    <a:pt x="970" y="52"/>
                  </a:lnTo>
                  <a:lnTo>
                    <a:pt x="970" y="42"/>
                  </a:lnTo>
                  <a:lnTo>
                    <a:pt x="974" y="32"/>
                  </a:lnTo>
                  <a:lnTo>
                    <a:pt x="978" y="22"/>
                  </a:lnTo>
                  <a:lnTo>
                    <a:pt x="984" y="14"/>
                  </a:lnTo>
                  <a:lnTo>
                    <a:pt x="992" y="8"/>
                  </a:lnTo>
                  <a:lnTo>
                    <a:pt x="1002" y="4"/>
                  </a:lnTo>
                  <a:lnTo>
                    <a:pt x="1012" y="0"/>
                  </a:lnTo>
                  <a:lnTo>
                    <a:pt x="1022" y="0"/>
                  </a:lnTo>
                  <a:lnTo>
                    <a:pt x="1022" y="0"/>
                  </a:lnTo>
                  <a:lnTo>
                    <a:pt x="1032" y="0"/>
                  </a:lnTo>
                  <a:lnTo>
                    <a:pt x="1042" y="4"/>
                  </a:lnTo>
                  <a:lnTo>
                    <a:pt x="1052" y="8"/>
                  </a:lnTo>
                  <a:lnTo>
                    <a:pt x="1060" y="14"/>
                  </a:lnTo>
                  <a:lnTo>
                    <a:pt x="1066" y="22"/>
                  </a:lnTo>
                  <a:lnTo>
                    <a:pt x="1070" y="32"/>
                  </a:lnTo>
                  <a:lnTo>
                    <a:pt x="1074" y="42"/>
                  </a:lnTo>
                  <a:lnTo>
                    <a:pt x="1074" y="52"/>
                  </a:lnTo>
                  <a:lnTo>
                    <a:pt x="1074" y="52"/>
                  </a:lnTo>
                  <a:lnTo>
                    <a:pt x="1076" y="60"/>
                  </a:lnTo>
                  <a:lnTo>
                    <a:pt x="1076" y="60"/>
                  </a:lnTo>
                  <a:lnTo>
                    <a:pt x="1082" y="60"/>
                  </a:lnTo>
                  <a:lnTo>
                    <a:pt x="1314" y="60"/>
                  </a:lnTo>
                  <a:lnTo>
                    <a:pt x="1314" y="60"/>
                  </a:lnTo>
                  <a:lnTo>
                    <a:pt x="1328" y="60"/>
                  </a:lnTo>
                  <a:lnTo>
                    <a:pt x="1340" y="62"/>
                  </a:lnTo>
                  <a:lnTo>
                    <a:pt x="1356" y="64"/>
                  </a:lnTo>
                  <a:lnTo>
                    <a:pt x="1374" y="70"/>
                  </a:lnTo>
                  <a:lnTo>
                    <a:pt x="1394" y="78"/>
                  </a:lnTo>
                  <a:lnTo>
                    <a:pt x="1412" y="88"/>
                  </a:lnTo>
                  <a:lnTo>
                    <a:pt x="1432" y="104"/>
                  </a:lnTo>
                  <a:lnTo>
                    <a:pt x="1432" y="104"/>
                  </a:lnTo>
                  <a:lnTo>
                    <a:pt x="1440" y="112"/>
                  </a:lnTo>
                  <a:lnTo>
                    <a:pt x="1448" y="122"/>
                  </a:lnTo>
                  <a:lnTo>
                    <a:pt x="1456" y="134"/>
                  </a:lnTo>
                  <a:lnTo>
                    <a:pt x="1464" y="148"/>
                  </a:lnTo>
                  <a:lnTo>
                    <a:pt x="1470" y="164"/>
                  </a:lnTo>
                  <a:lnTo>
                    <a:pt x="1474" y="182"/>
                  </a:lnTo>
                  <a:lnTo>
                    <a:pt x="1478" y="202"/>
                  </a:lnTo>
                  <a:lnTo>
                    <a:pt x="1478" y="226"/>
                  </a:lnTo>
                  <a:lnTo>
                    <a:pt x="1478" y="226"/>
                  </a:lnTo>
                  <a:lnTo>
                    <a:pt x="1478" y="250"/>
                  </a:lnTo>
                  <a:lnTo>
                    <a:pt x="1474" y="272"/>
                  </a:lnTo>
                  <a:lnTo>
                    <a:pt x="1468" y="292"/>
                  </a:lnTo>
                  <a:lnTo>
                    <a:pt x="1460" y="310"/>
                  </a:lnTo>
                  <a:lnTo>
                    <a:pt x="1450" y="326"/>
                  </a:lnTo>
                  <a:lnTo>
                    <a:pt x="1440" y="340"/>
                  </a:lnTo>
                  <a:lnTo>
                    <a:pt x="1426" y="352"/>
                  </a:lnTo>
                  <a:lnTo>
                    <a:pt x="1414" y="364"/>
                  </a:lnTo>
                  <a:lnTo>
                    <a:pt x="1400" y="374"/>
                  </a:lnTo>
                  <a:lnTo>
                    <a:pt x="1386" y="382"/>
                  </a:lnTo>
                  <a:lnTo>
                    <a:pt x="1370" y="388"/>
                  </a:lnTo>
                  <a:lnTo>
                    <a:pt x="1356" y="394"/>
                  </a:lnTo>
                  <a:lnTo>
                    <a:pt x="1328" y="402"/>
                  </a:lnTo>
                  <a:lnTo>
                    <a:pt x="1302" y="406"/>
                  </a:lnTo>
                  <a:lnTo>
                    <a:pt x="52" y="406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 noEditPoints="1"/>
            </p:cNvSpPr>
            <p:nvPr/>
          </p:nvSpPr>
          <p:spPr bwMode="auto">
            <a:xfrm>
              <a:off x="6892717" y="3505013"/>
              <a:ext cx="208337" cy="208337"/>
            </a:xfrm>
            <a:custGeom>
              <a:avLst/>
              <a:gdLst>
                <a:gd name="T0" fmla="*/ 172 w 344"/>
                <a:gd name="T1" fmla="*/ 344 h 344"/>
                <a:gd name="T2" fmla="*/ 172 w 344"/>
                <a:gd name="T3" fmla="*/ 344 h 344"/>
                <a:gd name="T4" fmla="*/ 142 w 344"/>
                <a:gd name="T5" fmla="*/ 334 h 344"/>
                <a:gd name="T6" fmla="*/ 124 w 344"/>
                <a:gd name="T7" fmla="*/ 312 h 344"/>
                <a:gd name="T8" fmla="*/ 118 w 344"/>
                <a:gd name="T9" fmla="*/ 300 h 344"/>
                <a:gd name="T10" fmla="*/ 102 w 344"/>
                <a:gd name="T11" fmla="*/ 278 h 344"/>
                <a:gd name="T12" fmla="*/ 72 w 344"/>
                <a:gd name="T13" fmla="*/ 248 h 344"/>
                <a:gd name="T14" fmla="*/ 28 w 344"/>
                <a:gd name="T15" fmla="*/ 218 h 344"/>
                <a:gd name="T16" fmla="*/ 16 w 344"/>
                <a:gd name="T17" fmla="*/ 210 h 344"/>
                <a:gd name="T18" fmla="*/ 2 w 344"/>
                <a:gd name="T19" fmla="*/ 186 h 344"/>
                <a:gd name="T20" fmla="*/ 0 w 344"/>
                <a:gd name="T21" fmla="*/ 172 h 344"/>
                <a:gd name="T22" fmla="*/ 8 w 344"/>
                <a:gd name="T23" fmla="*/ 144 h 344"/>
                <a:gd name="T24" fmla="*/ 30 w 344"/>
                <a:gd name="T25" fmla="*/ 124 h 344"/>
                <a:gd name="T26" fmla="*/ 54 w 344"/>
                <a:gd name="T27" fmla="*/ 112 h 344"/>
                <a:gd name="T28" fmla="*/ 90 w 344"/>
                <a:gd name="T29" fmla="*/ 82 h 344"/>
                <a:gd name="T30" fmla="*/ 112 w 344"/>
                <a:gd name="T31" fmla="*/ 54 h 344"/>
                <a:gd name="T32" fmla="*/ 124 w 344"/>
                <a:gd name="T33" fmla="*/ 34 h 344"/>
                <a:gd name="T34" fmla="*/ 126 w 344"/>
                <a:gd name="T35" fmla="*/ 26 h 344"/>
                <a:gd name="T36" fmla="*/ 142 w 344"/>
                <a:gd name="T37" fmla="*/ 10 h 344"/>
                <a:gd name="T38" fmla="*/ 164 w 344"/>
                <a:gd name="T39" fmla="*/ 2 h 344"/>
                <a:gd name="T40" fmla="*/ 172 w 344"/>
                <a:gd name="T41" fmla="*/ 0 h 344"/>
                <a:gd name="T42" fmla="*/ 172 w 344"/>
                <a:gd name="T43" fmla="*/ 0 h 344"/>
                <a:gd name="T44" fmla="*/ 188 w 344"/>
                <a:gd name="T45" fmla="*/ 2 h 344"/>
                <a:gd name="T46" fmla="*/ 214 w 344"/>
                <a:gd name="T47" fmla="*/ 20 h 344"/>
                <a:gd name="T48" fmla="*/ 222 w 344"/>
                <a:gd name="T49" fmla="*/ 34 h 344"/>
                <a:gd name="T50" fmla="*/ 226 w 344"/>
                <a:gd name="T51" fmla="*/ 44 h 344"/>
                <a:gd name="T52" fmla="*/ 242 w 344"/>
                <a:gd name="T53" fmla="*/ 68 h 344"/>
                <a:gd name="T54" fmla="*/ 270 w 344"/>
                <a:gd name="T55" fmla="*/ 96 h 344"/>
                <a:gd name="T56" fmla="*/ 314 w 344"/>
                <a:gd name="T57" fmla="*/ 124 h 344"/>
                <a:gd name="T58" fmla="*/ 328 w 344"/>
                <a:gd name="T59" fmla="*/ 134 h 344"/>
                <a:gd name="T60" fmla="*/ 342 w 344"/>
                <a:gd name="T61" fmla="*/ 160 h 344"/>
                <a:gd name="T62" fmla="*/ 344 w 344"/>
                <a:gd name="T63" fmla="*/ 176 h 344"/>
                <a:gd name="T64" fmla="*/ 340 w 344"/>
                <a:gd name="T65" fmla="*/ 190 h 344"/>
                <a:gd name="T66" fmla="*/ 322 w 344"/>
                <a:gd name="T67" fmla="*/ 214 h 344"/>
                <a:gd name="T68" fmla="*/ 308 w 344"/>
                <a:gd name="T69" fmla="*/ 222 h 344"/>
                <a:gd name="T70" fmla="*/ 276 w 344"/>
                <a:gd name="T71" fmla="*/ 240 h 344"/>
                <a:gd name="T72" fmla="*/ 250 w 344"/>
                <a:gd name="T73" fmla="*/ 266 h 344"/>
                <a:gd name="T74" fmla="*/ 232 w 344"/>
                <a:gd name="T75" fmla="*/ 292 h 344"/>
                <a:gd name="T76" fmla="*/ 220 w 344"/>
                <a:gd name="T77" fmla="*/ 312 h 344"/>
                <a:gd name="T78" fmla="*/ 200 w 344"/>
                <a:gd name="T79" fmla="*/ 336 h 344"/>
                <a:gd name="T80" fmla="*/ 172 w 344"/>
                <a:gd name="T81" fmla="*/ 344 h 344"/>
                <a:gd name="T82" fmla="*/ 146 w 344"/>
                <a:gd name="T83" fmla="*/ 172 h 344"/>
                <a:gd name="T84" fmla="*/ 170 w 344"/>
                <a:gd name="T85" fmla="*/ 196 h 344"/>
                <a:gd name="T86" fmla="*/ 196 w 344"/>
                <a:gd name="T87" fmla="*/ 170 h 344"/>
                <a:gd name="T88" fmla="*/ 172 w 344"/>
                <a:gd name="T89" fmla="*/ 148 h 344"/>
                <a:gd name="T90" fmla="*/ 146 w 344"/>
                <a:gd name="T9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4" h="344">
                  <a:moveTo>
                    <a:pt x="172" y="344"/>
                  </a:moveTo>
                  <a:lnTo>
                    <a:pt x="172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6" y="342"/>
                  </a:lnTo>
                  <a:lnTo>
                    <a:pt x="142" y="334"/>
                  </a:lnTo>
                  <a:lnTo>
                    <a:pt x="132" y="324"/>
                  </a:lnTo>
                  <a:lnTo>
                    <a:pt x="124" y="312"/>
                  </a:lnTo>
                  <a:lnTo>
                    <a:pt x="124" y="312"/>
                  </a:lnTo>
                  <a:lnTo>
                    <a:pt x="118" y="300"/>
                  </a:lnTo>
                  <a:lnTo>
                    <a:pt x="112" y="290"/>
                  </a:lnTo>
                  <a:lnTo>
                    <a:pt x="102" y="278"/>
                  </a:lnTo>
                  <a:lnTo>
                    <a:pt x="90" y="264"/>
                  </a:lnTo>
                  <a:lnTo>
                    <a:pt x="72" y="248"/>
                  </a:lnTo>
                  <a:lnTo>
                    <a:pt x="52" y="232"/>
                  </a:lnTo>
                  <a:lnTo>
                    <a:pt x="28" y="218"/>
                  </a:lnTo>
                  <a:lnTo>
                    <a:pt x="28" y="218"/>
                  </a:lnTo>
                  <a:lnTo>
                    <a:pt x="16" y="210"/>
                  </a:lnTo>
                  <a:lnTo>
                    <a:pt x="8" y="198"/>
                  </a:lnTo>
                  <a:lnTo>
                    <a:pt x="2" y="186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2" y="156"/>
                  </a:lnTo>
                  <a:lnTo>
                    <a:pt x="8" y="144"/>
                  </a:lnTo>
                  <a:lnTo>
                    <a:pt x="18" y="132"/>
                  </a:lnTo>
                  <a:lnTo>
                    <a:pt x="30" y="124"/>
                  </a:lnTo>
                  <a:lnTo>
                    <a:pt x="30" y="124"/>
                  </a:lnTo>
                  <a:lnTo>
                    <a:pt x="54" y="112"/>
                  </a:lnTo>
                  <a:lnTo>
                    <a:pt x="74" y="96"/>
                  </a:lnTo>
                  <a:lnTo>
                    <a:pt x="90" y="82"/>
                  </a:lnTo>
                  <a:lnTo>
                    <a:pt x="102" y="68"/>
                  </a:lnTo>
                  <a:lnTo>
                    <a:pt x="112" y="54"/>
                  </a:lnTo>
                  <a:lnTo>
                    <a:pt x="118" y="4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6" y="26"/>
                  </a:lnTo>
                  <a:lnTo>
                    <a:pt x="130" y="20"/>
                  </a:lnTo>
                  <a:lnTo>
                    <a:pt x="142" y="10"/>
                  </a:lnTo>
                  <a:lnTo>
                    <a:pt x="156" y="2"/>
                  </a:lnTo>
                  <a:lnTo>
                    <a:pt x="164" y="2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80" y="2"/>
                  </a:lnTo>
                  <a:lnTo>
                    <a:pt x="188" y="2"/>
                  </a:lnTo>
                  <a:lnTo>
                    <a:pt x="202" y="10"/>
                  </a:lnTo>
                  <a:lnTo>
                    <a:pt x="214" y="20"/>
                  </a:lnTo>
                  <a:lnTo>
                    <a:pt x="218" y="28"/>
                  </a:lnTo>
                  <a:lnTo>
                    <a:pt x="222" y="34"/>
                  </a:lnTo>
                  <a:lnTo>
                    <a:pt x="222" y="34"/>
                  </a:lnTo>
                  <a:lnTo>
                    <a:pt x="226" y="44"/>
                  </a:lnTo>
                  <a:lnTo>
                    <a:pt x="232" y="56"/>
                  </a:lnTo>
                  <a:lnTo>
                    <a:pt x="242" y="68"/>
                  </a:lnTo>
                  <a:lnTo>
                    <a:pt x="254" y="82"/>
                  </a:lnTo>
                  <a:lnTo>
                    <a:pt x="270" y="96"/>
                  </a:lnTo>
                  <a:lnTo>
                    <a:pt x="290" y="112"/>
                  </a:lnTo>
                  <a:lnTo>
                    <a:pt x="314" y="124"/>
                  </a:lnTo>
                  <a:lnTo>
                    <a:pt x="314" y="124"/>
                  </a:lnTo>
                  <a:lnTo>
                    <a:pt x="328" y="134"/>
                  </a:lnTo>
                  <a:lnTo>
                    <a:pt x="336" y="146"/>
                  </a:lnTo>
                  <a:lnTo>
                    <a:pt x="342" y="160"/>
                  </a:lnTo>
                  <a:lnTo>
                    <a:pt x="344" y="176"/>
                  </a:lnTo>
                  <a:lnTo>
                    <a:pt x="344" y="176"/>
                  </a:lnTo>
                  <a:lnTo>
                    <a:pt x="342" y="184"/>
                  </a:lnTo>
                  <a:lnTo>
                    <a:pt x="340" y="190"/>
                  </a:lnTo>
                  <a:lnTo>
                    <a:pt x="334" y="204"/>
                  </a:lnTo>
                  <a:lnTo>
                    <a:pt x="322" y="214"/>
                  </a:lnTo>
                  <a:lnTo>
                    <a:pt x="308" y="222"/>
                  </a:lnTo>
                  <a:lnTo>
                    <a:pt x="308" y="222"/>
                  </a:lnTo>
                  <a:lnTo>
                    <a:pt x="292" y="230"/>
                  </a:lnTo>
                  <a:lnTo>
                    <a:pt x="276" y="240"/>
                  </a:lnTo>
                  <a:lnTo>
                    <a:pt x="262" y="252"/>
                  </a:lnTo>
                  <a:lnTo>
                    <a:pt x="250" y="266"/>
                  </a:lnTo>
                  <a:lnTo>
                    <a:pt x="240" y="278"/>
                  </a:lnTo>
                  <a:lnTo>
                    <a:pt x="232" y="292"/>
                  </a:lnTo>
                  <a:lnTo>
                    <a:pt x="220" y="312"/>
                  </a:lnTo>
                  <a:lnTo>
                    <a:pt x="220" y="312"/>
                  </a:lnTo>
                  <a:lnTo>
                    <a:pt x="212" y="326"/>
                  </a:lnTo>
                  <a:lnTo>
                    <a:pt x="200" y="336"/>
                  </a:lnTo>
                  <a:lnTo>
                    <a:pt x="188" y="342"/>
                  </a:lnTo>
                  <a:lnTo>
                    <a:pt x="172" y="344"/>
                  </a:lnTo>
                  <a:lnTo>
                    <a:pt x="172" y="344"/>
                  </a:lnTo>
                  <a:close/>
                  <a:moveTo>
                    <a:pt x="146" y="172"/>
                  </a:moveTo>
                  <a:lnTo>
                    <a:pt x="146" y="172"/>
                  </a:lnTo>
                  <a:lnTo>
                    <a:pt x="170" y="196"/>
                  </a:lnTo>
                  <a:lnTo>
                    <a:pt x="170" y="196"/>
                  </a:lnTo>
                  <a:lnTo>
                    <a:pt x="196" y="170"/>
                  </a:lnTo>
                  <a:lnTo>
                    <a:pt x="196" y="170"/>
                  </a:lnTo>
                  <a:lnTo>
                    <a:pt x="172" y="148"/>
                  </a:lnTo>
                  <a:lnTo>
                    <a:pt x="172" y="148"/>
                  </a:lnTo>
                  <a:lnTo>
                    <a:pt x="146" y="172"/>
                  </a:lnTo>
                  <a:lnTo>
                    <a:pt x="146" y="17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6965393" y="3268818"/>
              <a:ext cx="64197" cy="213182"/>
            </a:xfrm>
            <a:custGeom>
              <a:avLst/>
              <a:gdLst>
                <a:gd name="T0" fmla="*/ 52 w 106"/>
                <a:gd name="T1" fmla="*/ 352 h 352"/>
                <a:gd name="T2" fmla="*/ 52 w 106"/>
                <a:gd name="T3" fmla="*/ 352 h 352"/>
                <a:gd name="T4" fmla="*/ 52 w 106"/>
                <a:gd name="T5" fmla="*/ 352 h 352"/>
                <a:gd name="T6" fmla="*/ 52 w 106"/>
                <a:gd name="T7" fmla="*/ 352 h 352"/>
                <a:gd name="T8" fmla="*/ 40 w 106"/>
                <a:gd name="T9" fmla="*/ 352 h 352"/>
                <a:gd name="T10" fmla="*/ 32 w 106"/>
                <a:gd name="T11" fmla="*/ 348 h 352"/>
                <a:gd name="T12" fmla="*/ 22 w 106"/>
                <a:gd name="T13" fmla="*/ 342 h 352"/>
                <a:gd name="T14" fmla="*/ 14 w 106"/>
                <a:gd name="T15" fmla="*/ 336 h 352"/>
                <a:gd name="T16" fmla="*/ 8 w 106"/>
                <a:gd name="T17" fmla="*/ 328 h 352"/>
                <a:gd name="T18" fmla="*/ 4 w 106"/>
                <a:gd name="T19" fmla="*/ 320 h 352"/>
                <a:gd name="T20" fmla="*/ 0 w 106"/>
                <a:gd name="T21" fmla="*/ 310 h 352"/>
                <a:gd name="T22" fmla="*/ 0 w 106"/>
                <a:gd name="T23" fmla="*/ 300 h 352"/>
                <a:gd name="T24" fmla="*/ 0 w 106"/>
                <a:gd name="T25" fmla="*/ 300 h 352"/>
                <a:gd name="T26" fmla="*/ 0 w 106"/>
                <a:gd name="T27" fmla="*/ 134 h 352"/>
                <a:gd name="T28" fmla="*/ 0 w 106"/>
                <a:gd name="T29" fmla="*/ 44 h 352"/>
                <a:gd name="T30" fmla="*/ 52 w 106"/>
                <a:gd name="T31" fmla="*/ 36 h 352"/>
                <a:gd name="T32" fmla="*/ 90 w 106"/>
                <a:gd name="T33" fmla="*/ 0 h 352"/>
                <a:gd name="T34" fmla="*/ 90 w 106"/>
                <a:gd name="T35" fmla="*/ 0 h 352"/>
                <a:gd name="T36" fmla="*/ 96 w 106"/>
                <a:gd name="T37" fmla="*/ 6 h 352"/>
                <a:gd name="T38" fmla="*/ 100 w 106"/>
                <a:gd name="T39" fmla="*/ 16 h 352"/>
                <a:gd name="T40" fmla="*/ 104 w 106"/>
                <a:gd name="T41" fmla="*/ 28 h 352"/>
                <a:gd name="T42" fmla="*/ 106 w 106"/>
                <a:gd name="T43" fmla="*/ 52 h 352"/>
                <a:gd name="T44" fmla="*/ 106 w 106"/>
                <a:gd name="T45" fmla="*/ 138 h 352"/>
                <a:gd name="T46" fmla="*/ 104 w 106"/>
                <a:gd name="T47" fmla="*/ 300 h 352"/>
                <a:gd name="T48" fmla="*/ 104 w 106"/>
                <a:gd name="T49" fmla="*/ 300 h 352"/>
                <a:gd name="T50" fmla="*/ 104 w 106"/>
                <a:gd name="T51" fmla="*/ 310 h 352"/>
                <a:gd name="T52" fmla="*/ 100 w 106"/>
                <a:gd name="T53" fmla="*/ 320 h 352"/>
                <a:gd name="T54" fmla="*/ 96 w 106"/>
                <a:gd name="T55" fmla="*/ 330 h 352"/>
                <a:gd name="T56" fmla="*/ 88 w 106"/>
                <a:gd name="T57" fmla="*/ 338 h 352"/>
                <a:gd name="T58" fmla="*/ 82 w 106"/>
                <a:gd name="T59" fmla="*/ 344 h 352"/>
                <a:gd name="T60" fmla="*/ 72 w 106"/>
                <a:gd name="T61" fmla="*/ 348 h 352"/>
                <a:gd name="T62" fmla="*/ 62 w 106"/>
                <a:gd name="T63" fmla="*/ 352 h 352"/>
                <a:gd name="T64" fmla="*/ 52 w 106"/>
                <a:gd name="T65" fmla="*/ 352 h 352"/>
                <a:gd name="T66" fmla="*/ 52 w 106"/>
                <a:gd name="T67" fmla="*/ 352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352">
                  <a:moveTo>
                    <a:pt x="52" y="352"/>
                  </a:moveTo>
                  <a:lnTo>
                    <a:pt x="52" y="352"/>
                  </a:lnTo>
                  <a:lnTo>
                    <a:pt x="52" y="352"/>
                  </a:lnTo>
                  <a:lnTo>
                    <a:pt x="52" y="352"/>
                  </a:lnTo>
                  <a:lnTo>
                    <a:pt x="40" y="352"/>
                  </a:lnTo>
                  <a:lnTo>
                    <a:pt x="32" y="348"/>
                  </a:lnTo>
                  <a:lnTo>
                    <a:pt x="22" y="342"/>
                  </a:lnTo>
                  <a:lnTo>
                    <a:pt x="14" y="336"/>
                  </a:lnTo>
                  <a:lnTo>
                    <a:pt x="8" y="328"/>
                  </a:lnTo>
                  <a:lnTo>
                    <a:pt x="4" y="320"/>
                  </a:lnTo>
                  <a:lnTo>
                    <a:pt x="0" y="310"/>
                  </a:lnTo>
                  <a:lnTo>
                    <a:pt x="0" y="300"/>
                  </a:lnTo>
                  <a:lnTo>
                    <a:pt x="0" y="300"/>
                  </a:lnTo>
                  <a:lnTo>
                    <a:pt x="0" y="134"/>
                  </a:lnTo>
                  <a:lnTo>
                    <a:pt x="0" y="44"/>
                  </a:lnTo>
                  <a:lnTo>
                    <a:pt x="52" y="36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96" y="6"/>
                  </a:lnTo>
                  <a:lnTo>
                    <a:pt x="100" y="16"/>
                  </a:lnTo>
                  <a:lnTo>
                    <a:pt x="104" y="28"/>
                  </a:lnTo>
                  <a:lnTo>
                    <a:pt x="106" y="52"/>
                  </a:lnTo>
                  <a:lnTo>
                    <a:pt x="106" y="138"/>
                  </a:lnTo>
                  <a:lnTo>
                    <a:pt x="104" y="300"/>
                  </a:lnTo>
                  <a:lnTo>
                    <a:pt x="104" y="300"/>
                  </a:lnTo>
                  <a:lnTo>
                    <a:pt x="104" y="310"/>
                  </a:lnTo>
                  <a:lnTo>
                    <a:pt x="100" y="320"/>
                  </a:lnTo>
                  <a:lnTo>
                    <a:pt x="96" y="330"/>
                  </a:lnTo>
                  <a:lnTo>
                    <a:pt x="88" y="338"/>
                  </a:lnTo>
                  <a:lnTo>
                    <a:pt x="82" y="344"/>
                  </a:lnTo>
                  <a:lnTo>
                    <a:pt x="72" y="348"/>
                  </a:lnTo>
                  <a:lnTo>
                    <a:pt x="62" y="352"/>
                  </a:lnTo>
                  <a:lnTo>
                    <a:pt x="52" y="352"/>
                  </a:lnTo>
                  <a:lnTo>
                    <a:pt x="52" y="352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5" name="Freeform 19"/>
            <p:cNvSpPr>
              <a:spLocks noEditPoints="1"/>
            </p:cNvSpPr>
            <p:nvPr/>
          </p:nvSpPr>
          <p:spPr bwMode="auto">
            <a:xfrm>
              <a:off x="5077386" y="3609182"/>
              <a:ext cx="186534" cy="185323"/>
            </a:xfrm>
            <a:custGeom>
              <a:avLst/>
              <a:gdLst>
                <a:gd name="T0" fmla="*/ 154 w 308"/>
                <a:gd name="T1" fmla="*/ 306 h 306"/>
                <a:gd name="T2" fmla="*/ 124 w 308"/>
                <a:gd name="T3" fmla="*/ 304 h 306"/>
                <a:gd name="T4" fmla="*/ 94 w 308"/>
                <a:gd name="T5" fmla="*/ 294 h 306"/>
                <a:gd name="T6" fmla="*/ 68 w 308"/>
                <a:gd name="T7" fmla="*/ 280 h 306"/>
                <a:gd name="T8" fmla="*/ 46 w 308"/>
                <a:gd name="T9" fmla="*/ 262 h 306"/>
                <a:gd name="T10" fmla="*/ 26 w 308"/>
                <a:gd name="T11" fmla="*/ 240 h 306"/>
                <a:gd name="T12" fmla="*/ 12 w 308"/>
                <a:gd name="T13" fmla="*/ 212 h 306"/>
                <a:gd name="T14" fmla="*/ 4 w 308"/>
                <a:gd name="T15" fmla="*/ 184 h 306"/>
                <a:gd name="T16" fmla="*/ 0 w 308"/>
                <a:gd name="T17" fmla="*/ 154 h 306"/>
                <a:gd name="T18" fmla="*/ 2 w 308"/>
                <a:gd name="T19" fmla="*/ 138 h 306"/>
                <a:gd name="T20" fmla="*/ 8 w 308"/>
                <a:gd name="T21" fmla="*/ 108 h 306"/>
                <a:gd name="T22" fmla="*/ 20 w 308"/>
                <a:gd name="T23" fmla="*/ 80 h 306"/>
                <a:gd name="T24" fmla="*/ 36 w 308"/>
                <a:gd name="T25" fmla="*/ 56 h 306"/>
                <a:gd name="T26" fmla="*/ 56 w 308"/>
                <a:gd name="T27" fmla="*/ 34 h 306"/>
                <a:gd name="T28" fmla="*/ 82 w 308"/>
                <a:gd name="T29" fmla="*/ 18 h 306"/>
                <a:gd name="T30" fmla="*/ 108 w 308"/>
                <a:gd name="T31" fmla="*/ 6 h 306"/>
                <a:gd name="T32" fmla="*/ 138 w 308"/>
                <a:gd name="T33" fmla="*/ 0 h 306"/>
                <a:gd name="T34" fmla="*/ 154 w 308"/>
                <a:gd name="T35" fmla="*/ 0 h 306"/>
                <a:gd name="T36" fmla="*/ 186 w 308"/>
                <a:gd name="T37" fmla="*/ 2 h 306"/>
                <a:gd name="T38" fmla="*/ 214 w 308"/>
                <a:gd name="T39" fmla="*/ 12 h 306"/>
                <a:gd name="T40" fmla="*/ 240 w 308"/>
                <a:gd name="T41" fmla="*/ 26 h 306"/>
                <a:gd name="T42" fmla="*/ 262 w 308"/>
                <a:gd name="T43" fmla="*/ 44 h 306"/>
                <a:gd name="T44" fmla="*/ 282 w 308"/>
                <a:gd name="T45" fmla="*/ 68 h 306"/>
                <a:gd name="T46" fmla="*/ 296 w 308"/>
                <a:gd name="T47" fmla="*/ 94 h 306"/>
                <a:gd name="T48" fmla="*/ 304 w 308"/>
                <a:gd name="T49" fmla="*/ 122 h 306"/>
                <a:gd name="T50" fmla="*/ 308 w 308"/>
                <a:gd name="T51" fmla="*/ 154 h 306"/>
                <a:gd name="T52" fmla="*/ 308 w 308"/>
                <a:gd name="T53" fmla="*/ 168 h 306"/>
                <a:gd name="T54" fmla="*/ 302 w 308"/>
                <a:gd name="T55" fmla="*/ 198 h 306"/>
                <a:gd name="T56" fmla="*/ 290 w 308"/>
                <a:gd name="T57" fmla="*/ 226 h 306"/>
                <a:gd name="T58" fmla="*/ 272 w 308"/>
                <a:gd name="T59" fmla="*/ 250 h 306"/>
                <a:gd name="T60" fmla="*/ 252 w 308"/>
                <a:gd name="T61" fmla="*/ 272 h 306"/>
                <a:gd name="T62" fmla="*/ 228 w 308"/>
                <a:gd name="T63" fmla="*/ 288 h 306"/>
                <a:gd name="T64" fmla="*/ 200 w 308"/>
                <a:gd name="T65" fmla="*/ 300 h 306"/>
                <a:gd name="T66" fmla="*/ 170 w 308"/>
                <a:gd name="T67" fmla="*/ 306 h 306"/>
                <a:gd name="T68" fmla="*/ 154 w 308"/>
                <a:gd name="T69" fmla="*/ 306 h 306"/>
                <a:gd name="T70" fmla="*/ 154 w 308"/>
                <a:gd name="T71" fmla="*/ 104 h 306"/>
                <a:gd name="T72" fmla="*/ 136 w 308"/>
                <a:gd name="T73" fmla="*/ 108 h 306"/>
                <a:gd name="T74" fmla="*/ 120 w 308"/>
                <a:gd name="T75" fmla="*/ 118 h 306"/>
                <a:gd name="T76" fmla="*/ 110 w 308"/>
                <a:gd name="T77" fmla="*/ 134 h 306"/>
                <a:gd name="T78" fmla="*/ 106 w 308"/>
                <a:gd name="T79" fmla="*/ 154 h 306"/>
                <a:gd name="T80" fmla="*/ 106 w 308"/>
                <a:gd name="T81" fmla="*/ 164 h 306"/>
                <a:gd name="T82" fmla="*/ 114 w 308"/>
                <a:gd name="T83" fmla="*/ 180 h 306"/>
                <a:gd name="T84" fmla="*/ 128 w 308"/>
                <a:gd name="T85" fmla="*/ 194 h 306"/>
                <a:gd name="T86" fmla="*/ 144 w 308"/>
                <a:gd name="T87" fmla="*/ 200 h 306"/>
                <a:gd name="T88" fmla="*/ 154 w 308"/>
                <a:gd name="T89" fmla="*/ 202 h 306"/>
                <a:gd name="T90" fmla="*/ 174 w 308"/>
                <a:gd name="T91" fmla="*/ 198 h 306"/>
                <a:gd name="T92" fmla="*/ 188 w 308"/>
                <a:gd name="T93" fmla="*/ 188 h 306"/>
                <a:gd name="T94" fmla="*/ 200 w 308"/>
                <a:gd name="T95" fmla="*/ 172 h 306"/>
                <a:gd name="T96" fmla="*/ 202 w 308"/>
                <a:gd name="T97" fmla="*/ 154 h 306"/>
                <a:gd name="T98" fmla="*/ 202 w 308"/>
                <a:gd name="T99" fmla="*/ 144 h 306"/>
                <a:gd name="T100" fmla="*/ 194 w 308"/>
                <a:gd name="T101" fmla="*/ 126 h 306"/>
                <a:gd name="T102" fmla="*/ 182 w 308"/>
                <a:gd name="T103" fmla="*/ 112 h 306"/>
                <a:gd name="T104" fmla="*/ 164 w 308"/>
                <a:gd name="T105" fmla="*/ 106 h 306"/>
                <a:gd name="T106" fmla="*/ 154 w 308"/>
                <a:gd name="T107" fmla="*/ 104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6">
                  <a:moveTo>
                    <a:pt x="154" y="306"/>
                  </a:moveTo>
                  <a:lnTo>
                    <a:pt x="154" y="306"/>
                  </a:lnTo>
                  <a:lnTo>
                    <a:pt x="138" y="306"/>
                  </a:lnTo>
                  <a:lnTo>
                    <a:pt x="124" y="304"/>
                  </a:lnTo>
                  <a:lnTo>
                    <a:pt x="108" y="300"/>
                  </a:lnTo>
                  <a:lnTo>
                    <a:pt x="94" y="294"/>
                  </a:lnTo>
                  <a:lnTo>
                    <a:pt x="82" y="288"/>
                  </a:lnTo>
                  <a:lnTo>
                    <a:pt x="68" y="280"/>
                  </a:lnTo>
                  <a:lnTo>
                    <a:pt x="56" y="272"/>
                  </a:lnTo>
                  <a:lnTo>
                    <a:pt x="46" y="262"/>
                  </a:lnTo>
                  <a:lnTo>
                    <a:pt x="36" y="250"/>
                  </a:lnTo>
                  <a:lnTo>
                    <a:pt x="26" y="240"/>
                  </a:lnTo>
                  <a:lnTo>
                    <a:pt x="20" y="226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4"/>
                  </a:lnTo>
                  <a:lnTo>
                    <a:pt x="2" y="168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38"/>
                  </a:lnTo>
                  <a:lnTo>
                    <a:pt x="4" y="122"/>
                  </a:lnTo>
                  <a:lnTo>
                    <a:pt x="8" y="108"/>
                  </a:lnTo>
                  <a:lnTo>
                    <a:pt x="12" y="94"/>
                  </a:lnTo>
                  <a:lnTo>
                    <a:pt x="20" y="80"/>
                  </a:lnTo>
                  <a:lnTo>
                    <a:pt x="26" y="68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2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4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6" y="2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8" y="18"/>
                  </a:lnTo>
                  <a:lnTo>
                    <a:pt x="240" y="26"/>
                  </a:lnTo>
                  <a:lnTo>
                    <a:pt x="252" y="34"/>
                  </a:lnTo>
                  <a:lnTo>
                    <a:pt x="262" y="44"/>
                  </a:lnTo>
                  <a:lnTo>
                    <a:pt x="272" y="56"/>
                  </a:lnTo>
                  <a:lnTo>
                    <a:pt x="282" y="68"/>
                  </a:lnTo>
                  <a:lnTo>
                    <a:pt x="290" y="80"/>
                  </a:lnTo>
                  <a:lnTo>
                    <a:pt x="296" y="94"/>
                  </a:lnTo>
                  <a:lnTo>
                    <a:pt x="302" y="108"/>
                  </a:lnTo>
                  <a:lnTo>
                    <a:pt x="304" y="122"/>
                  </a:lnTo>
                  <a:lnTo>
                    <a:pt x="308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8" y="168"/>
                  </a:lnTo>
                  <a:lnTo>
                    <a:pt x="304" y="184"/>
                  </a:lnTo>
                  <a:lnTo>
                    <a:pt x="302" y="198"/>
                  </a:lnTo>
                  <a:lnTo>
                    <a:pt x="296" y="212"/>
                  </a:lnTo>
                  <a:lnTo>
                    <a:pt x="290" y="226"/>
                  </a:lnTo>
                  <a:lnTo>
                    <a:pt x="282" y="240"/>
                  </a:lnTo>
                  <a:lnTo>
                    <a:pt x="272" y="250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0"/>
                  </a:lnTo>
                  <a:lnTo>
                    <a:pt x="228" y="288"/>
                  </a:lnTo>
                  <a:lnTo>
                    <a:pt x="214" y="294"/>
                  </a:lnTo>
                  <a:lnTo>
                    <a:pt x="200" y="300"/>
                  </a:lnTo>
                  <a:lnTo>
                    <a:pt x="186" y="304"/>
                  </a:lnTo>
                  <a:lnTo>
                    <a:pt x="170" y="306"/>
                  </a:lnTo>
                  <a:lnTo>
                    <a:pt x="154" y="306"/>
                  </a:lnTo>
                  <a:lnTo>
                    <a:pt x="154" y="306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6" y="108"/>
                  </a:lnTo>
                  <a:lnTo>
                    <a:pt x="128" y="112"/>
                  </a:lnTo>
                  <a:lnTo>
                    <a:pt x="120" y="118"/>
                  </a:lnTo>
                  <a:lnTo>
                    <a:pt x="114" y="126"/>
                  </a:lnTo>
                  <a:lnTo>
                    <a:pt x="110" y="134"/>
                  </a:lnTo>
                  <a:lnTo>
                    <a:pt x="106" y="144"/>
                  </a:lnTo>
                  <a:lnTo>
                    <a:pt x="106" y="154"/>
                  </a:lnTo>
                  <a:lnTo>
                    <a:pt x="106" y="154"/>
                  </a:lnTo>
                  <a:lnTo>
                    <a:pt x="106" y="164"/>
                  </a:lnTo>
                  <a:lnTo>
                    <a:pt x="110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8" y="194"/>
                  </a:lnTo>
                  <a:lnTo>
                    <a:pt x="136" y="198"/>
                  </a:lnTo>
                  <a:lnTo>
                    <a:pt x="144" y="200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0"/>
                  </a:lnTo>
                  <a:lnTo>
                    <a:pt x="174" y="198"/>
                  </a:lnTo>
                  <a:lnTo>
                    <a:pt x="182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200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200" y="134"/>
                  </a:lnTo>
                  <a:lnTo>
                    <a:pt x="194" y="126"/>
                  </a:lnTo>
                  <a:lnTo>
                    <a:pt x="188" y="118"/>
                  </a:lnTo>
                  <a:lnTo>
                    <a:pt x="182" y="112"/>
                  </a:lnTo>
                  <a:lnTo>
                    <a:pt x="174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sp>
          <p:nvSpPr>
            <p:cNvPr id="16" name="Freeform 20"/>
            <p:cNvSpPr>
              <a:spLocks noEditPoints="1"/>
            </p:cNvSpPr>
            <p:nvPr/>
          </p:nvSpPr>
          <p:spPr bwMode="auto">
            <a:xfrm>
              <a:off x="7250039" y="2854566"/>
              <a:ext cx="186534" cy="186534"/>
            </a:xfrm>
            <a:custGeom>
              <a:avLst/>
              <a:gdLst>
                <a:gd name="T0" fmla="*/ 154 w 308"/>
                <a:gd name="T1" fmla="*/ 308 h 308"/>
                <a:gd name="T2" fmla="*/ 122 w 308"/>
                <a:gd name="T3" fmla="*/ 304 h 308"/>
                <a:gd name="T4" fmla="*/ 94 w 308"/>
                <a:gd name="T5" fmla="*/ 296 h 308"/>
                <a:gd name="T6" fmla="*/ 68 w 308"/>
                <a:gd name="T7" fmla="*/ 282 h 308"/>
                <a:gd name="T8" fmla="*/ 44 w 308"/>
                <a:gd name="T9" fmla="*/ 262 h 308"/>
                <a:gd name="T10" fmla="*/ 26 w 308"/>
                <a:gd name="T11" fmla="*/ 240 h 308"/>
                <a:gd name="T12" fmla="*/ 12 w 308"/>
                <a:gd name="T13" fmla="*/ 214 h 308"/>
                <a:gd name="T14" fmla="*/ 2 w 308"/>
                <a:gd name="T15" fmla="*/ 184 h 308"/>
                <a:gd name="T16" fmla="*/ 0 w 308"/>
                <a:gd name="T17" fmla="*/ 154 h 308"/>
                <a:gd name="T18" fmla="*/ 0 w 308"/>
                <a:gd name="T19" fmla="*/ 138 h 308"/>
                <a:gd name="T20" fmla="*/ 6 w 308"/>
                <a:gd name="T21" fmla="*/ 108 h 308"/>
                <a:gd name="T22" fmla="*/ 18 w 308"/>
                <a:gd name="T23" fmla="*/ 80 h 308"/>
                <a:gd name="T24" fmla="*/ 34 w 308"/>
                <a:gd name="T25" fmla="*/ 56 h 308"/>
                <a:gd name="T26" fmla="*/ 56 w 308"/>
                <a:gd name="T27" fmla="*/ 36 h 308"/>
                <a:gd name="T28" fmla="*/ 80 w 308"/>
                <a:gd name="T29" fmla="*/ 18 h 308"/>
                <a:gd name="T30" fmla="*/ 108 w 308"/>
                <a:gd name="T31" fmla="*/ 6 h 308"/>
                <a:gd name="T32" fmla="*/ 138 w 308"/>
                <a:gd name="T33" fmla="*/ 0 h 308"/>
                <a:gd name="T34" fmla="*/ 154 w 308"/>
                <a:gd name="T35" fmla="*/ 0 h 308"/>
                <a:gd name="T36" fmla="*/ 184 w 308"/>
                <a:gd name="T37" fmla="*/ 4 h 308"/>
                <a:gd name="T38" fmla="*/ 214 w 308"/>
                <a:gd name="T39" fmla="*/ 12 h 308"/>
                <a:gd name="T40" fmla="*/ 240 w 308"/>
                <a:gd name="T41" fmla="*/ 26 h 308"/>
                <a:gd name="T42" fmla="*/ 262 w 308"/>
                <a:gd name="T43" fmla="*/ 46 h 308"/>
                <a:gd name="T44" fmla="*/ 280 w 308"/>
                <a:gd name="T45" fmla="*/ 68 h 308"/>
                <a:gd name="T46" fmla="*/ 294 w 308"/>
                <a:gd name="T47" fmla="*/ 94 h 308"/>
                <a:gd name="T48" fmla="*/ 304 w 308"/>
                <a:gd name="T49" fmla="*/ 122 h 308"/>
                <a:gd name="T50" fmla="*/ 308 w 308"/>
                <a:gd name="T51" fmla="*/ 154 h 308"/>
                <a:gd name="T52" fmla="*/ 306 w 308"/>
                <a:gd name="T53" fmla="*/ 170 h 308"/>
                <a:gd name="T54" fmla="*/ 300 w 308"/>
                <a:gd name="T55" fmla="*/ 200 h 308"/>
                <a:gd name="T56" fmla="*/ 288 w 308"/>
                <a:gd name="T57" fmla="*/ 226 h 308"/>
                <a:gd name="T58" fmla="*/ 272 w 308"/>
                <a:gd name="T59" fmla="*/ 252 h 308"/>
                <a:gd name="T60" fmla="*/ 252 w 308"/>
                <a:gd name="T61" fmla="*/ 272 h 308"/>
                <a:gd name="T62" fmla="*/ 226 w 308"/>
                <a:gd name="T63" fmla="*/ 288 h 308"/>
                <a:gd name="T64" fmla="*/ 200 w 308"/>
                <a:gd name="T65" fmla="*/ 300 h 308"/>
                <a:gd name="T66" fmla="*/ 170 w 308"/>
                <a:gd name="T67" fmla="*/ 306 h 308"/>
                <a:gd name="T68" fmla="*/ 154 w 308"/>
                <a:gd name="T69" fmla="*/ 308 h 308"/>
                <a:gd name="T70" fmla="*/ 154 w 308"/>
                <a:gd name="T71" fmla="*/ 104 h 308"/>
                <a:gd name="T72" fmla="*/ 134 w 308"/>
                <a:gd name="T73" fmla="*/ 108 h 308"/>
                <a:gd name="T74" fmla="*/ 120 w 308"/>
                <a:gd name="T75" fmla="*/ 120 h 308"/>
                <a:gd name="T76" fmla="*/ 108 w 308"/>
                <a:gd name="T77" fmla="*/ 134 h 308"/>
                <a:gd name="T78" fmla="*/ 104 w 308"/>
                <a:gd name="T79" fmla="*/ 154 h 308"/>
                <a:gd name="T80" fmla="*/ 106 w 308"/>
                <a:gd name="T81" fmla="*/ 164 h 308"/>
                <a:gd name="T82" fmla="*/ 114 w 308"/>
                <a:gd name="T83" fmla="*/ 180 h 308"/>
                <a:gd name="T84" fmla="*/ 126 w 308"/>
                <a:gd name="T85" fmla="*/ 194 h 308"/>
                <a:gd name="T86" fmla="*/ 144 w 308"/>
                <a:gd name="T87" fmla="*/ 202 h 308"/>
                <a:gd name="T88" fmla="*/ 154 w 308"/>
                <a:gd name="T89" fmla="*/ 202 h 308"/>
                <a:gd name="T90" fmla="*/ 172 w 308"/>
                <a:gd name="T91" fmla="*/ 198 h 308"/>
                <a:gd name="T92" fmla="*/ 188 w 308"/>
                <a:gd name="T93" fmla="*/ 188 h 308"/>
                <a:gd name="T94" fmla="*/ 198 w 308"/>
                <a:gd name="T95" fmla="*/ 172 h 308"/>
                <a:gd name="T96" fmla="*/ 202 w 308"/>
                <a:gd name="T97" fmla="*/ 154 h 308"/>
                <a:gd name="T98" fmla="*/ 202 w 308"/>
                <a:gd name="T99" fmla="*/ 144 h 308"/>
                <a:gd name="T100" fmla="*/ 194 w 308"/>
                <a:gd name="T101" fmla="*/ 126 h 308"/>
                <a:gd name="T102" fmla="*/ 180 w 308"/>
                <a:gd name="T103" fmla="*/ 114 h 308"/>
                <a:gd name="T104" fmla="*/ 164 w 308"/>
                <a:gd name="T105" fmla="*/ 106 h 308"/>
                <a:gd name="T106" fmla="*/ 154 w 308"/>
                <a:gd name="T107" fmla="*/ 104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8" h="308">
                  <a:moveTo>
                    <a:pt x="154" y="308"/>
                  </a:moveTo>
                  <a:lnTo>
                    <a:pt x="154" y="308"/>
                  </a:lnTo>
                  <a:lnTo>
                    <a:pt x="138" y="306"/>
                  </a:lnTo>
                  <a:lnTo>
                    <a:pt x="122" y="304"/>
                  </a:lnTo>
                  <a:lnTo>
                    <a:pt x="108" y="300"/>
                  </a:lnTo>
                  <a:lnTo>
                    <a:pt x="94" y="296"/>
                  </a:lnTo>
                  <a:lnTo>
                    <a:pt x="80" y="288"/>
                  </a:lnTo>
                  <a:lnTo>
                    <a:pt x="68" y="282"/>
                  </a:lnTo>
                  <a:lnTo>
                    <a:pt x="56" y="272"/>
                  </a:lnTo>
                  <a:lnTo>
                    <a:pt x="44" y="262"/>
                  </a:lnTo>
                  <a:lnTo>
                    <a:pt x="34" y="252"/>
                  </a:lnTo>
                  <a:lnTo>
                    <a:pt x="26" y="240"/>
                  </a:lnTo>
                  <a:lnTo>
                    <a:pt x="18" y="226"/>
                  </a:lnTo>
                  <a:lnTo>
                    <a:pt x="12" y="214"/>
                  </a:lnTo>
                  <a:lnTo>
                    <a:pt x="6" y="200"/>
                  </a:lnTo>
                  <a:lnTo>
                    <a:pt x="2" y="184"/>
                  </a:lnTo>
                  <a:lnTo>
                    <a:pt x="0" y="170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38"/>
                  </a:lnTo>
                  <a:lnTo>
                    <a:pt x="2" y="122"/>
                  </a:lnTo>
                  <a:lnTo>
                    <a:pt x="6" y="108"/>
                  </a:lnTo>
                  <a:lnTo>
                    <a:pt x="12" y="94"/>
                  </a:lnTo>
                  <a:lnTo>
                    <a:pt x="18" y="80"/>
                  </a:lnTo>
                  <a:lnTo>
                    <a:pt x="26" y="68"/>
                  </a:lnTo>
                  <a:lnTo>
                    <a:pt x="34" y="56"/>
                  </a:lnTo>
                  <a:lnTo>
                    <a:pt x="44" y="46"/>
                  </a:lnTo>
                  <a:lnTo>
                    <a:pt x="56" y="36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4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4" y="4"/>
                  </a:lnTo>
                  <a:lnTo>
                    <a:pt x="200" y="6"/>
                  </a:lnTo>
                  <a:lnTo>
                    <a:pt x="214" y="12"/>
                  </a:lnTo>
                  <a:lnTo>
                    <a:pt x="226" y="18"/>
                  </a:lnTo>
                  <a:lnTo>
                    <a:pt x="240" y="26"/>
                  </a:lnTo>
                  <a:lnTo>
                    <a:pt x="252" y="36"/>
                  </a:lnTo>
                  <a:lnTo>
                    <a:pt x="262" y="46"/>
                  </a:lnTo>
                  <a:lnTo>
                    <a:pt x="272" y="56"/>
                  </a:lnTo>
                  <a:lnTo>
                    <a:pt x="280" y="68"/>
                  </a:lnTo>
                  <a:lnTo>
                    <a:pt x="288" y="80"/>
                  </a:lnTo>
                  <a:lnTo>
                    <a:pt x="294" y="94"/>
                  </a:lnTo>
                  <a:lnTo>
                    <a:pt x="300" y="108"/>
                  </a:lnTo>
                  <a:lnTo>
                    <a:pt x="304" y="122"/>
                  </a:lnTo>
                  <a:lnTo>
                    <a:pt x="306" y="138"/>
                  </a:lnTo>
                  <a:lnTo>
                    <a:pt x="308" y="154"/>
                  </a:lnTo>
                  <a:lnTo>
                    <a:pt x="308" y="154"/>
                  </a:lnTo>
                  <a:lnTo>
                    <a:pt x="306" y="170"/>
                  </a:lnTo>
                  <a:lnTo>
                    <a:pt x="304" y="184"/>
                  </a:lnTo>
                  <a:lnTo>
                    <a:pt x="300" y="200"/>
                  </a:lnTo>
                  <a:lnTo>
                    <a:pt x="294" y="214"/>
                  </a:lnTo>
                  <a:lnTo>
                    <a:pt x="288" y="226"/>
                  </a:lnTo>
                  <a:lnTo>
                    <a:pt x="280" y="240"/>
                  </a:lnTo>
                  <a:lnTo>
                    <a:pt x="272" y="252"/>
                  </a:lnTo>
                  <a:lnTo>
                    <a:pt x="262" y="262"/>
                  </a:lnTo>
                  <a:lnTo>
                    <a:pt x="252" y="272"/>
                  </a:lnTo>
                  <a:lnTo>
                    <a:pt x="240" y="282"/>
                  </a:lnTo>
                  <a:lnTo>
                    <a:pt x="226" y="288"/>
                  </a:lnTo>
                  <a:lnTo>
                    <a:pt x="214" y="296"/>
                  </a:lnTo>
                  <a:lnTo>
                    <a:pt x="200" y="300"/>
                  </a:lnTo>
                  <a:lnTo>
                    <a:pt x="184" y="304"/>
                  </a:lnTo>
                  <a:lnTo>
                    <a:pt x="170" y="306"/>
                  </a:lnTo>
                  <a:lnTo>
                    <a:pt x="154" y="308"/>
                  </a:lnTo>
                  <a:lnTo>
                    <a:pt x="154" y="308"/>
                  </a:lnTo>
                  <a:close/>
                  <a:moveTo>
                    <a:pt x="154" y="104"/>
                  </a:moveTo>
                  <a:lnTo>
                    <a:pt x="154" y="104"/>
                  </a:lnTo>
                  <a:lnTo>
                    <a:pt x="144" y="106"/>
                  </a:lnTo>
                  <a:lnTo>
                    <a:pt x="134" y="108"/>
                  </a:lnTo>
                  <a:lnTo>
                    <a:pt x="126" y="114"/>
                  </a:lnTo>
                  <a:lnTo>
                    <a:pt x="120" y="120"/>
                  </a:lnTo>
                  <a:lnTo>
                    <a:pt x="114" y="126"/>
                  </a:lnTo>
                  <a:lnTo>
                    <a:pt x="108" y="134"/>
                  </a:lnTo>
                  <a:lnTo>
                    <a:pt x="106" y="144"/>
                  </a:lnTo>
                  <a:lnTo>
                    <a:pt x="104" y="154"/>
                  </a:lnTo>
                  <a:lnTo>
                    <a:pt x="104" y="154"/>
                  </a:lnTo>
                  <a:lnTo>
                    <a:pt x="106" y="164"/>
                  </a:lnTo>
                  <a:lnTo>
                    <a:pt x="108" y="172"/>
                  </a:lnTo>
                  <a:lnTo>
                    <a:pt x="114" y="180"/>
                  </a:lnTo>
                  <a:lnTo>
                    <a:pt x="120" y="188"/>
                  </a:lnTo>
                  <a:lnTo>
                    <a:pt x="126" y="194"/>
                  </a:lnTo>
                  <a:lnTo>
                    <a:pt x="134" y="198"/>
                  </a:lnTo>
                  <a:lnTo>
                    <a:pt x="144" y="202"/>
                  </a:lnTo>
                  <a:lnTo>
                    <a:pt x="154" y="202"/>
                  </a:lnTo>
                  <a:lnTo>
                    <a:pt x="154" y="202"/>
                  </a:lnTo>
                  <a:lnTo>
                    <a:pt x="164" y="202"/>
                  </a:lnTo>
                  <a:lnTo>
                    <a:pt x="172" y="198"/>
                  </a:lnTo>
                  <a:lnTo>
                    <a:pt x="180" y="194"/>
                  </a:lnTo>
                  <a:lnTo>
                    <a:pt x="188" y="188"/>
                  </a:lnTo>
                  <a:lnTo>
                    <a:pt x="194" y="180"/>
                  </a:lnTo>
                  <a:lnTo>
                    <a:pt x="198" y="172"/>
                  </a:lnTo>
                  <a:lnTo>
                    <a:pt x="202" y="164"/>
                  </a:lnTo>
                  <a:lnTo>
                    <a:pt x="202" y="154"/>
                  </a:lnTo>
                  <a:lnTo>
                    <a:pt x="202" y="154"/>
                  </a:lnTo>
                  <a:lnTo>
                    <a:pt x="202" y="144"/>
                  </a:lnTo>
                  <a:lnTo>
                    <a:pt x="198" y="134"/>
                  </a:lnTo>
                  <a:lnTo>
                    <a:pt x="194" y="126"/>
                  </a:lnTo>
                  <a:lnTo>
                    <a:pt x="188" y="120"/>
                  </a:lnTo>
                  <a:lnTo>
                    <a:pt x="180" y="114"/>
                  </a:lnTo>
                  <a:lnTo>
                    <a:pt x="172" y="108"/>
                  </a:lnTo>
                  <a:lnTo>
                    <a:pt x="164" y="106"/>
                  </a:lnTo>
                  <a:lnTo>
                    <a:pt x="154" y="104"/>
                  </a:lnTo>
                  <a:lnTo>
                    <a:pt x="154" y="104"/>
                  </a:lnTo>
                  <a:close/>
                </a:path>
              </a:pathLst>
            </a:custGeom>
            <a:solidFill>
              <a:srgbClr val="1A86D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rgbClr val="FFFFFF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413104" y="2621197"/>
              <a:ext cx="1326042" cy="1326043"/>
              <a:chOff x="5413104" y="2598477"/>
              <a:chExt cx="1326042" cy="1326043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5642613" y="3166154"/>
                <a:ext cx="838193" cy="391237"/>
              </a:xfrm>
              <a:custGeom>
                <a:avLst/>
                <a:gdLst>
                  <a:gd name="T0" fmla="*/ 1228 w 1384"/>
                  <a:gd name="T1" fmla="*/ 646 h 646"/>
                  <a:gd name="T2" fmla="*/ 1198 w 1384"/>
                  <a:gd name="T3" fmla="*/ 636 h 646"/>
                  <a:gd name="T4" fmla="*/ 1178 w 1384"/>
                  <a:gd name="T5" fmla="*/ 614 h 646"/>
                  <a:gd name="T6" fmla="*/ 1174 w 1384"/>
                  <a:gd name="T7" fmla="*/ 106 h 646"/>
                  <a:gd name="T8" fmla="*/ 1118 w 1384"/>
                  <a:gd name="T9" fmla="*/ 594 h 646"/>
                  <a:gd name="T10" fmla="*/ 1108 w 1384"/>
                  <a:gd name="T11" fmla="*/ 622 h 646"/>
                  <a:gd name="T12" fmla="*/ 1086 w 1384"/>
                  <a:gd name="T13" fmla="*/ 642 h 646"/>
                  <a:gd name="T14" fmla="*/ 824 w 1384"/>
                  <a:gd name="T15" fmla="*/ 646 h 646"/>
                  <a:gd name="T16" fmla="*/ 804 w 1384"/>
                  <a:gd name="T17" fmla="*/ 642 h 646"/>
                  <a:gd name="T18" fmla="*/ 780 w 1384"/>
                  <a:gd name="T19" fmla="*/ 622 h 646"/>
                  <a:gd name="T20" fmla="*/ 772 w 1384"/>
                  <a:gd name="T21" fmla="*/ 594 h 646"/>
                  <a:gd name="T22" fmla="*/ 714 w 1384"/>
                  <a:gd name="T23" fmla="*/ 594 h 646"/>
                  <a:gd name="T24" fmla="*/ 710 w 1384"/>
                  <a:gd name="T25" fmla="*/ 614 h 646"/>
                  <a:gd name="T26" fmla="*/ 690 w 1384"/>
                  <a:gd name="T27" fmla="*/ 636 h 646"/>
                  <a:gd name="T28" fmla="*/ 662 w 1384"/>
                  <a:gd name="T29" fmla="*/ 646 h 646"/>
                  <a:gd name="T30" fmla="*/ 410 w 1384"/>
                  <a:gd name="T31" fmla="*/ 644 h 646"/>
                  <a:gd name="T32" fmla="*/ 384 w 1384"/>
                  <a:gd name="T33" fmla="*/ 630 h 646"/>
                  <a:gd name="T34" fmla="*/ 368 w 1384"/>
                  <a:gd name="T35" fmla="*/ 604 h 646"/>
                  <a:gd name="T36" fmla="*/ 310 w 1384"/>
                  <a:gd name="T37" fmla="*/ 322 h 646"/>
                  <a:gd name="T38" fmla="*/ 310 w 1384"/>
                  <a:gd name="T39" fmla="*/ 604 h 646"/>
                  <a:gd name="T40" fmla="*/ 296 w 1384"/>
                  <a:gd name="T41" fmla="*/ 630 h 646"/>
                  <a:gd name="T42" fmla="*/ 268 w 1384"/>
                  <a:gd name="T43" fmla="*/ 644 h 646"/>
                  <a:gd name="T44" fmla="*/ 52 w 1384"/>
                  <a:gd name="T45" fmla="*/ 646 h 646"/>
                  <a:gd name="T46" fmla="*/ 24 w 1384"/>
                  <a:gd name="T47" fmla="*/ 636 h 646"/>
                  <a:gd name="T48" fmla="*/ 4 w 1384"/>
                  <a:gd name="T49" fmla="*/ 614 h 646"/>
                  <a:gd name="T50" fmla="*/ 0 w 1384"/>
                  <a:gd name="T51" fmla="*/ 594 h 646"/>
                  <a:gd name="T52" fmla="*/ 10 w 1384"/>
                  <a:gd name="T53" fmla="*/ 564 h 646"/>
                  <a:gd name="T54" fmla="*/ 32 w 1384"/>
                  <a:gd name="T55" fmla="*/ 544 h 646"/>
                  <a:gd name="T56" fmla="*/ 206 w 1384"/>
                  <a:gd name="T57" fmla="*/ 540 h 646"/>
                  <a:gd name="T58" fmla="*/ 208 w 1384"/>
                  <a:gd name="T59" fmla="*/ 278 h 646"/>
                  <a:gd name="T60" fmla="*/ 228 w 1384"/>
                  <a:gd name="T61" fmla="*/ 240 h 646"/>
                  <a:gd name="T62" fmla="*/ 266 w 1384"/>
                  <a:gd name="T63" fmla="*/ 218 h 646"/>
                  <a:gd name="T64" fmla="*/ 398 w 1384"/>
                  <a:gd name="T65" fmla="*/ 218 h 646"/>
                  <a:gd name="T66" fmla="*/ 440 w 1384"/>
                  <a:gd name="T67" fmla="*/ 230 h 646"/>
                  <a:gd name="T68" fmla="*/ 466 w 1384"/>
                  <a:gd name="T69" fmla="*/ 264 h 646"/>
                  <a:gd name="T70" fmla="*/ 472 w 1384"/>
                  <a:gd name="T71" fmla="*/ 540 h 646"/>
                  <a:gd name="T72" fmla="*/ 608 w 1384"/>
                  <a:gd name="T73" fmla="*/ 152 h 646"/>
                  <a:gd name="T74" fmla="*/ 622 w 1384"/>
                  <a:gd name="T75" fmla="*/ 110 h 646"/>
                  <a:gd name="T76" fmla="*/ 654 w 1384"/>
                  <a:gd name="T77" fmla="*/ 82 h 646"/>
                  <a:gd name="T78" fmla="*/ 800 w 1384"/>
                  <a:gd name="T79" fmla="*/ 76 h 646"/>
                  <a:gd name="T80" fmla="*/ 830 w 1384"/>
                  <a:gd name="T81" fmla="*/ 82 h 646"/>
                  <a:gd name="T82" fmla="*/ 864 w 1384"/>
                  <a:gd name="T83" fmla="*/ 110 h 646"/>
                  <a:gd name="T84" fmla="*/ 876 w 1384"/>
                  <a:gd name="T85" fmla="*/ 152 h 646"/>
                  <a:gd name="T86" fmla="*/ 1012 w 1384"/>
                  <a:gd name="T87" fmla="*/ 76 h 646"/>
                  <a:gd name="T88" fmla="*/ 1018 w 1384"/>
                  <a:gd name="T89" fmla="*/ 46 h 646"/>
                  <a:gd name="T90" fmla="*/ 1046 w 1384"/>
                  <a:gd name="T91" fmla="*/ 12 h 646"/>
                  <a:gd name="T92" fmla="*/ 1088 w 1384"/>
                  <a:gd name="T93" fmla="*/ 0 h 646"/>
                  <a:gd name="T94" fmla="*/ 1220 w 1384"/>
                  <a:gd name="T95" fmla="*/ 2 h 646"/>
                  <a:gd name="T96" fmla="*/ 1258 w 1384"/>
                  <a:gd name="T97" fmla="*/ 22 h 646"/>
                  <a:gd name="T98" fmla="*/ 1278 w 1384"/>
                  <a:gd name="T99" fmla="*/ 60 h 646"/>
                  <a:gd name="T100" fmla="*/ 1332 w 1384"/>
                  <a:gd name="T101" fmla="*/ 540 h 646"/>
                  <a:gd name="T102" fmla="*/ 1352 w 1384"/>
                  <a:gd name="T103" fmla="*/ 544 h 646"/>
                  <a:gd name="T104" fmla="*/ 1376 w 1384"/>
                  <a:gd name="T105" fmla="*/ 564 h 646"/>
                  <a:gd name="T106" fmla="*/ 1384 w 1384"/>
                  <a:gd name="T107" fmla="*/ 594 h 646"/>
                  <a:gd name="T108" fmla="*/ 1380 w 1384"/>
                  <a:gd name="T109" fmla="*/ 614 h 646"/>
                  <a:gd name="T110" fmla="*/ 1362 w 1384"/>
                  <a:gd name="T111" fmla="*/ 636 h 646"/>
                  <a:gd name="T112" fmla="*/ 1332 w 1384"/>
                  <a:gd name="T113" fmla="*/ 646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84" h="646">
                    <a:moveTo>
                      <a:pt x="1332" y="646"/>
                    </a:moveTo>
                    <a:lnTo>
                      <a:pt x="1228" y="646"/>
                    </a:lnTo>
                    <a:lnTo>
                      <a:pt x="1228" y="646"/>
                    </a:lnTo>
                    <a:lnTo>
                      <a:pt x="1216" y="644"/>
                    </a:lnTo>
                    <a:lnTo>
                      <a:pt x="1206" y="642"/>
                    </a:lnTo>
                    <a:lnTo>
                      <a:pt x="1198" y="636"/>
                    </a:lnTo>
                    <a:lnTo>
                      <a:pt x="1190" y="630"/>
                    </a:lnTo>
                    <a:lnTo>
                      <a:pt x="1184" y="622"/>
                    </a:lnTo>
                    <a:lnTo>
                      <a:pt x="1178" y="614"/>
                    </a:lnTo>
                    <a:lnTo>
                      <a:pt x="1176" y="604"/>
                    </a:lnTo>
                    <a:lnTo>
                      <a:pt x="1174" y="594"/>
                    </a:lnTo>
                    <a:lnTo>
                      <a:pt x="1174" y="106"/>
                    </a:lnTo>
                    <a:lnTo>
                      <a:pt x="1118" y="106"/>
                    </a:lnTo>
                    <a:lnTo>
                      <a:pt x="1118" y="594"/>
                    </a:lnTo>
                    <a:lnTo>
                      <a:pt x="1118" y="594"/>
                    </a:lnTo>
                    <a:lnTo>
                      <a:pt x="1116" y="604"/>
                    </a:lnTo>
                    <a:lnTo>
                      <a:pt x="1114" y="614"/>
                    </a:lnTo>
                    <a:lnTo>
                      <a:pt x="1108" y="622"/>
                    </a:lnTo>
                    <a:lnTo>
                      <a:pt x="1102" y="630"/>
                    </a:lnTo>
                    <a:lnTo>
                      <a:pt x="1094" y="636"/>
                    </a:lnTo>
                    <a:lnTo>
                      <a:pt x="1086" y="642"/>
                    </a:lnTo>
                    <a:lnTo>
                      <a:pt x="1076" y="644"/>
                    </a:lnTo>
                    <a:lnTo>
                      <a:pt x="1064" y="646"/>
                    </a:lnTo>
                    <a:lnTo>
                      <a:pt x="824" y="646"/>
                    </a:lnTo>
                    <a:lnTo>
                      <a:pt x="824" y="646"/>
                    </a:lnTo>
                    <a:lnTo>
                      <a:pt x="814" y="644"/>
                    </a:lnTo>
                    <a:lnTo>
                      <a:pt x="804" y="642"/>
                    </a:lnTo>
                    <a:lnTo>
                      <a:pt x="794" y="636"/>
                    </a:lnTo>
                    <a:lnTo>
                      <a:pt x="786" y="630"/>
                    </a:lnTo>
                    <a:lnTo>
                      <a:pt x="780" y="622"/>
                    </a:lnTo>
                    <a:lnTo>
                      <a:pt x="776" y="614"/>
                    </a:lnTo>
                    <a:lnTo>
                      <a:pt x="772" y="604"/>
                    </a:lnTo>
                    <a:lnTo>
                      <a:pt x="772" y="594"/>
                    </a:lnTo>
                    <a:lnTo>
                      <a:pt x="772" y="182"/>
                    </a:lnTo>
                    <a:lnTo>
                      <a:pt x="714" y="182"/>
                    </a:lnTo>
                    <a:lnTo>
                      <a:pt x="714" y="594"/>
                    </a:lnTo>
                    <a:lnTo>
                      <a:pt x="714" y="594"/>
                    </a:lnTo>
                    <a:lnTo>
                      <a:pt x="712" y="604"/>
                    </a:lnTo>
                    <a:lnTo>
                      <a:pt x="710" y="614"/>
                    </a:lnTo>
                    <a:lnTo>
                      <a:pt x="706" y="622"/>
                    </a:lnTo>
                    <a:lnTo>
                      <a:pt x="698" y="630"/>
                    </a:lnTo>
                    <a:lnTo>
                      <a:pt x="690" y="636"/>
                    </a:lnTo>
                    <a:lnTo>
                      <a:pt x="682" y="642"/>
                    </a:lnTo>
                    <a:lnTo>
                      <a:pt x="672" y="644"/>
                    </a:lnTo>
                    <a:lnTo>
                      <a:pt x="662" y="646"/>
                    </a:lnTo>
                    <a:lnTo>
                      <a:pt x="420" y="646"/>
                    </a:lnTo>
                    <a:lnTo>
                      <a:pt x="420" y="646"/>
                    </a:lnTo>
                    <a:lnTo>
                      <a:pt x="410" y="644"/>
                    </a:lnTo>
                    <a:lnTo>
                      <a:pt x="400" y="642"/>
                    </a:lnTo>
                    <a:lnTo>
                      <a:pt x="390" y="636"/>
                    </a:lnTo>
                    <a:lnTo>
                      <a:pt x="384" y="630"/>
                    </a:lnTo>
                    <a:lnTo>
                      <a:pt x="376" y="622"/>
                    </a:lnTo>
                    <a:lnTo>
                      <a:pt x="372" y="614"/>
                    </a:lnTo>
                    <a:lnTo>
                      <a:pt x="368" y="604"/>
                    </a:lnTo>
                    <a:lnTo>
                      <a:pt x="368" y="594"/>
                    </a:lnTo>
                    <a:lnTo>
                      <a:pt x="368" y="322"/>
                    </a:lnTo>
                    <a:lnTo>
                      <a:pt x="310" y="322"/>
                    </a:lnTo>
                    <a:lnTo>
                      <a:pt x="310" y="594"/>
                    </a:lnTo>
                    <a:lnTo>
                      <a:pt x="310" y="594"/>
                    </a:lnTo>
                    <a:lnTo>
                      <a:pt x="310" y="604"/>
                    </a:lnTo>
                    <a:lnTo>
                      <a:pt x="306" y="614"/>
                    </a:lnTo>
                    <a:lnTo>
                      <a:pt x="302" y="622"/>
                    </a:lnTo>
                    <a:lnTo>
                      <a:pt x="296" y="630"/>
                    </a:lnTo>
                    <a:lnTo>
                      <a:pt x="288" y="636"/>
                    </a:lnTo>
                    <a:lnTo>
                      <a:pt x="278" y="642"/>
                    </a:lnTo>
                    <a:lnTo>
                      <a:pt x="268" y="644"/>
                    </a:lnTo>
                    <a:lnTo>
                      <a:pt x="258" y="646"/>
                    </a:lnTo>
                    <a:lnTo>
                      <a:pt x="52" y="646"/>
                    </a:lnTo>
                    <a:lnTo>
                      <a:pt x="52" y="646"/>
                    </a:lnTo>
                    <a:lnTo>
                      <a:pt x="42" y="644"/>
                    </a:lnTo>
                    <a:lnTo>
                      <a:pt x="32" y="642"/>
                    </a:lnTo>
                    <a:lnTo>
                      <a:pt x="24" y="636"/>
                    </a:lnTo>
                    <a:lnTo>
                      <a:pt x="16" y="630"/>
                    </a:lnTo>
                    <a:lnTo>
                      <a:pt x="10" y="622"/>
                    </a:lnTo>
                    <a:lnTo>
                      <a:pt x="4" y="614"/>
                    </a:lnTo>
                    <a:lnTo>
                      <a:pt x="2" y="604"/>
                    </a:lnTo>
                    <a:lnTo>
                      <a:pt x="0" y="594"/>
                    </a:lnTo>
                    <a:lnTo>
                      <a:pt x="0" y="594"/>
                    </a:lnTo>
                    <a:lnTo>
                      <a:pt x="2" y="582"/>
                    </a:lnTo>
                    <a:lnTo>
                      <a:pt x="4" y="572"/>
                    </a:lnTo>
                    <a:lnTo>
                      <a:pt x="10" y="564"/>
                    </a:lnTo>
                    <a:lnTo>
                      <a:pt x="16" y="556"/>
                    </a:lnTo>
                    <a:lnTo>
                      <a:pt x="24" y="550"/>
                    </a:lnTo>
                    <a:lnTo>
                      <a:pt x="32" y="544"/>
                    </a:lnTo>
                    <a:lnTo>
                      <a:pt x="42" y="542"/>
                    </a:lnTo>
                    <a:lnTo>
                      <a:pt x="52" y="540"/>
                    </a:lnTo>
                    <a:lnTo>
                      <a:pt x="206" y="540"/>
                    </a:lnTo>
                    <a:lnTo>
                      <a:pt x="206" y="292"/>
                    </a:lnTo>
                    <a:lnTo>
                      <a:pt x="206" y="292"/>
                    </a:lnTo>
                    <a:lnTo>
                      <a:pt x="208" y="278"/>
                    </a:lnTo>
                    <a:lnTo>
                      <a:pt x="212" y="264"/>
                    </a:lnTo>
                    <a:lnTo>
                      <a:pt x="218" y="250"/>
                    </a:lnTo>
                    <a:lnTo>
                      <a:pt x="228" y="240"/>
                    </a:lnTo>
                    <a:lnTo>
                      <a:pt x="238" y="230"/>
                    </a:lnTo>
                    <a:lnTo>
                      <a:pt x="252" y="224"/>
                    </a:lnTo>
                    <a:lnTo>
                      <a:pt x="266" y="218"/>
                    </a:lnTo>
                    <a:lnTo>
                      <a:pt x="280" y="218"/>
                    </a:lnTo>
                    <a:lnTo>
                      <a:pt x="398" y="218"/>
                    </a:lnTo>
                    <a:lnTo>
                      <a:pt x="398" y="218"/>
                    </a:lnTo>
                    <a:lnTo>
                      <a:pt x="412" y="218"/>
                    </a:lnTo>
                    <a:lnTo>
                      <a:pt x="426" y="224"/>
                    </a:lnTo>
                    <a:lnTo>
                      <a:pt x="440" y="230"/>
                    </a:lnTo>
                    <a:lnTo>
                      <a:pt x="450" y="240"/>
                    </a:lnTo>
                    <a:lnTo>
                      <a:pt x="460" y="250"/>
                    </a:lnTo>
                    <a:lnTo>
                      <a:pt x="466" y="264"/>
                    </a:lnTo>
                    <a:lnTo>
                      <a:pt x="472" y="278"/>
                    </a:lnTo>
                    <a:lnTo>
                      <a:pt x="472" y="292"/>
                    </a:lnTo>
                    <a:lnTo>
                      <a:pt x="472" y="540"/>
                    </a:lnTo>
                    <a:lnTo>
                      <a:pt x="608" y="540"/>
                    </a:lnTo>
                    <a:lnTo>
                      <a:pt x="608" y="152"/>
                    </a:lnTo>
                    <a:lnTo>
                      <a:pt x="608" y="152"/>
                    </a:lnTo>
                    <a:lnTo>
                      <a:pt x="610" y="136"/>
                    </a:lnTo>
                    <a:lnTo>
                      <a:pt x="614" y="122"/>
                    </a:lnTo>
                    <a:lnTo>
                      <a:pt x="622" y="110"/>
                    </a:lnTo>
                    <a:lnTo>
                      <a:pt x="632" y="98"/>
                    </a:lnTo>
                    <a:lnTo>
                      <a:pt x="642" y="90"/>
                    </a:lnTo>
                    <a:lnTo>
                      <a:pt x="654" y="82"/>
                    </a:lnTo>
                    <a:lnTo>
                      <a:pt x="668" y="78"/>
                    </a:lnTo>
                    <a:lnTo>
                      <a:pt x="684" y="76"/>
                    </a:lnTo>
                    <a:lnTo>
                      <a:pt x="800" y="76"/>
                    </a:lnTo>
                    <a:lnTo>
                      <a:pt x="800" y="76"/>
                    </a:lnTo>
                    <a:lnTo>
                      <a:pt x="816" y="78"/>
                    </a:lnTo>
                    <a:lnTo>
                      <a:pt x="830" y="82"/>
                    </a:lnTo>
                    <a:lnTo>
                      <a:pt x="842" y="90"/>
                    </a:lnTo>
                    <a:lnTo>
                      <a:pt x="854" y="98"/>
                    </a:lnTo>
                    <a:lnTo>
                      <a:pt x="864" y="110"/>
                    </a:lnTo>
                    <a:lnTo>
                      <a:pt x="870" y="122"/>
                    </a:lnTo>
                    <a:lnTo>
                      <a:pt x="874" y="136"/>
                    </a:lnTo>
                    <a:lnTo>
                      <a:pt x="876" y="152"/>
                    </a:lnTo>
                    <a:lnTo>
                      <a:pt x="876" y="540"/>
                    </a:lnTo>
                    <a:lnTo>
                      <a:pt x="1012" y="540"/>
                    </a:lnTo>
                    <a:lnTo>
                      <a:pt x="1012" y="76"/>
                    </a:lnTo>
                    <a:lnTo>
                      <a:pt x="1012" y="76"/>
                    </a:lnTo>
                    <a:lnTo>
                      <a:pt x="1014" y="60"/>
                    </a:lnTo>
                    <a:lnTo>
                      <a:pt x="1018" y="46"/>
                    </a:lnTo>
                    <a:lnTo>
                      <a:pt x="1026" y="34"/>
                    </a:lnTo>
                    <a:lnTo>
                      <a:pt x="1034" y="22"/>
                    </a:lnTo>
                    <a:lnTo>
                      <a:pt x="1046" y="12"/>
                    </a:lnTo>
                    <a:lnTo>
                      <a:pt x="1058" y="6"/>
                    </a:lnTo>
                    <a:lnTo>
                      <a:pt x="1072" y="2"/>
                    </a:lnTo>
                    <a:lnTo>
                      <a:pt x="1088" y="0"/>
                    </a:lnTo>
                    <a:lnTo>
                      <a:pt x="1204" y="0"/>
                    </a:lnTo>
                    <a:lnTo>
                      <a:pt x="1204" y="0"/>
                    </a:lnTo>
                    <a:lnTo>
                      <a:pt x="1220" y="2"/>
                    </a:lnTo>
                    <a:lnTo>
                      <a:pt x="1234" y="6"/>
                    </a:lnTo>
                    <a:lnTo>
                      <a:pt x="1246" y="12"/>
                    </a:lnTo>
                    <a:lnTo>
                      <a:pt x="1258" y="22"/>
                    </a:lnTo>
                    <a:lnTo>
                      <a:pt x="1266" y="34"/>
                    </a:lnTo>
                    <a:lnTo>
                      <a:pt x="1274" y="46"/>
                    </a:lnTo>
                    <a:lnTo>
                      <a:pt x="1278" y="60"/>
                    </a:lnTo>
                    <a:lnTo>
                      <a:pt x="1280" y="76"/>
                    </a:lnTo>
                    <a:lnTo>
                      <a:pt x="1280" y="540"/>
                    </a:lnTo>
                    <a:lnTo>
                      <a:pt x="1332" y="540"/>
                    </a:lnTo>
                    <a:lnTo>
                      <a:pt x="1332" y="540"/>
                    </a:lnTo>
                    <a:lnTo>
                      <a:pt x="1342" y="542"/>
                    </a:lnTo>
                    <a:lnTo>
                      <a:pt x="1352" y="544"/>
                    </a:lnTo>
                    <a:lnTo>
                      <a:pt x="1362" y="550"/>
                    </a:lnTo>
                    <a:lnTo>
                      <a:pt x="1370" y="556"/>
                    </a:lnTo>
                    <a:lnTo>
                      <a:pt x="1376" y="564"/>
                    </a:lnTo>
                    <a:lnTo>
                      <a:pt x="1380" y="572"/>
                    </a:lnTo>
                    <a:lnTo>
                      <a:pt x="1384" y="582"/>
                    </a:lnTo>
                    <a:lnTo>
                      <a:pt x="1384" y="594"/>
                    </a:lnTo>
                    <a:lnTo>
                      <a:pt x="1384" y="594"/>
                    </a:lnTo>
                    <a:lnTo>
                      <a:pt x="1384" y="604"/>
                    </a:lnTo>
                    <a:lnTo>
                      <a:pt x="1380" y="614"/>
                    </a:lnTo>
                    <a:lnTo>
                      <a:pt x="1376" y="622"/>
                    </a:lnTo>
                    <a:lnTo>
                      <a:pt x="1370" y="630"/>
                    </a:lnTo>
                    <a:lnTo>
                      <a:pt x="1362" y="636"/>
                    </a:lnTo>
                    <a:lnTo>
                      <a:pt x="1352" y="642"/>
                    </a:lnTo>
                    <a:lnTo>
                      <a:pt x="1342" y="644"/>
                    </a:lnTo>
                    <a:lnTo>
                      <a:pt x="1332" y="646"/>
                    </a:lnTo>
                    <a:lnTo>
                      <a:pt x="1332" y="64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9" name="Freeform 6"/>
              <p:cNvSpPr>
                <a:spLocks noEditPoints="1"/>
              </p:cNvSpPr>
              <p:nvPr/>
            </p:nvSpPr>
            <p:spPr bwMode="auto">
              <a:xfrm>
                <a:off x="5757683" y="2925113"/>
                <a:ext cx="184112" cy="184112"/>
              </a:xfrm>
              <a:custGeom>
                <a:avLst/>
                <a:gdLst>
                  <a:gd name="T0" fmla="*/ 152 w 304"/>
                  <a:gd name="T1" fmla="*/ 304 h 304"/>
                  <a:gd name="T2" fmla="*/ 122 w 304"/>
                  <a:gd name="T3" fmla="*/ 302 h 304"/>
                  <a:gd name="T4" fmla="*/ 92 w 304"/>
                  <a:gd name="T5" fmla="*/ 292 h 304"/>
                  <a:gd name="T6" fmla="*/ 66 w 304"/>
                  <a:gd name="T7" fmla="*/ 278 h 304"/>
                  <a:gd name="T8" fmla="*/ 44 w 304"/>
                  <a:gd name="T9" fmla="*/ 260 h 304"/>
                  <a:gd name="T10" fmla="*/ 26 w 304"/>
                  <a:gd name="T11" fmla="*/ 238 h 304"/>
                  <a:gd name="T12" fmla="*/ 12 w 304"/>
                  <a:gd name="T13" fmla="*/ 212 h 304"/>
                  <a:gd name="T14" fmla="*/ 2 w 304"/>
                  <a:gd name="T15" fmla="*/ 182 h 304"/>
                  <a:gd name="T16" fmla="*/ 0 w 304"/>
                  <a:gd name="T17" fmla="*/ 152 h 304"/>
                  <a:gd name="T18" fmla="*/ 0 w 304"/>
                  <a:gd name="T19" fmla="*/ 136 h 304"/>
                  <a:gd name="T20" fmla="*/ 6 w 304"/>
                  <a:gd name="T21" fmla="*/ 106 h 304"/>
                  <a:gd name="T22" fmla="*/ 18 w 304"/>
                  <a:gd name="T23" fmla="*/ 80 h 304"/>
                  <a:gd name="T24" fmla="*/ 34 w 304"/>
                  <a:gd name="T25" fmla="*/ 56 h 304"/>
                  <a:gd name="T26" fmla="*/ 56 w 304"/>
                  <a:gd name="T27" fmla="*/ 34 h 304"/>
                  <a:gd name="T28" fmla="*/ 80 w 304"/>
                  <a:gd name="T29" fmla="*/ 18 h 304"/>
                  <a:gd name="T30" fmla="*/ 106 w 304"/>
                  <a:gd name="T31" fmla="*/ 6 h 304"/>
                  <a:gd name="T32" fmla="*/ 136 w 304"/>
                  <a:gd name="T33" fmla="*/ 0 h 304"/>
                  <a:gd name="T34" fmla="*/ 152 w 304"/>
                  <a:gd name="T35" fmla="*/ 0 h 304"/>
                  <a:gd name="T36" fmla="*/ 182 w 304"/>
                  <a:gd name="T37" fmla="*/ 2 h 304"/>
                  <a:gd name="T38" fmla="*/ 212 w 304"/>
                  <a:gd name="T39" fmla="*/ 12 h 304"/>
                  <a:gd name="T40" fmla="*/ 238 w 304"/>
                  <a:gd name="T41" fmla="*/ 26 h 304"/>
                  <a:gd name="T42" fmla="*/ 260 w 304"/>
                  <a:gd name="T43" fmla="*/ 44 h 304"/>
                  <a:gd name="T44" fmla="*/ 278 w 304"/>
                  <a:gd name="T45" fmla="*/ 66 h 304"/>
                  <a:gd name="T46" fmla="*/ 292 w 304"/>
                  <a:gd name="T47" fmla="*/ 92 h 304"/>
                  <a:gd name="T48" fmla="*/ 302 w 304"/>
                  <a:gd name="T49" fmla="*/ 122 h 304"/>
                  <a:gd name="T50" fmla="*/ 304 w 304"/>
                  <a:gd name="T51" fmla="*/ 152 h 304"/>
                  <a:gd name="T52" fmla="*/ 304 w 304"/>
                  <a:gd name="T53" fmla="*/ 168 h 304"/>
                  <a:gd name="T54" fmla="*/ 298 w 304"/>
                  <a:gd name="T55" fmla="*/ 198 h 304"/>
                  <a:gd name="T56" fmla="*/ 286 w 304"/>
                  <a:gd name="T57" fmla="*/ 224 h 304"/>
                  <a:gd name="T58" fmla="*/ 270 w 304"/>
                  <a:gd name="T59" fmla="*/ 250 h 304"/>
                  <a:gd name="T60" fmla="*/ 250 w 304"/>
                  <a:gd name="T61" fmla="*/ 270 h 304"/>
                  <a:gd name="T62" fmla="*/ 224 w 304"/>
                  <a:gd name="T63" fmla="*/ 286 h 304"/>
                  <a:gd name="T64" fmla="*/ 198 w 304"/>
                  <a:gd name="T65" fmla="*/ 298 h 304"/>
                  <a:gd name="T66" fmla="*/ 168 w 304"/>
                  <a:gd name="T67" fmla="*/ 304 h 304"/>
                  <a:gd name="T68" fmla="*/ 152 w 304"/>
                  <a:gd name="T69" fmla="*/ 304 h 304"/>
                  <a:gd name="T70" fmla="*/ 152 w 304"/>
                  <a:gd name="T71" fmla="*/ 104 h 304"/>
                  <a:gd name="T72" fmla="*/ 134 w 304"/>
                  <a:gd name="T73" fmla="*/ 108 h 304"/>
                  <a:gd name="T74" fmla="*/ 118 w 304"/>
                  <a:gd name="T75" fmla="*/ 118 h 304"/>
                  <a:gd name="T76" fmla="*/ 108 w 304"/>
                  <a:gd name="T77" fmla="*/ 134 h 304"/>
                  <a:gd name="T78" fmla="*/ 104 w 304"/>
                  <a:gd name="T79" fmla="*/ 152 h 304"/>
                  <a:gd name="T80" fmla="*/ 106 w 304"/>
                  <a:gd name="T81" fmla="*/ 162 h 304"/>
                  <a:gd name="T82" fmla="*/ 112 w 304"/>
                  <a:gd name="T83" fmla="*/ 178 h 304"/>
                  <a:gd name="T84" fmla="*/ 126 w 304"/>
                  <a:gd name="T85" fmla="*/ 192 h 304"/>
                  <a:gd name="T86" fmla="*/ 142 w 304"/>
                  <a:gd name="T87" fmla="*/ 198 h 304"/>
                  <a:gd name="T88" fmla="*/ 152 w 304"/>
                  <a:gd name="T89" fmla="*/ 200 h 304"/>
                  <a:gd name="T90" fmla="*/ 170 w 304"/>
                  <a:gd name="T91" fmla="*/ 196 h 304"/>
                  <a:gd name="T92" fmla="*/ 186 w 304"/>
                  <a:gd name="T93" fmla="*/ 186 h 304"/>
                  <a:gd name="T94" fmla="*/ 196 w 304"/>
                  <a:gd name="T95" fmla="*/ 170 h 304"/>
                  <a:gd name="T96" fmla="*/ 200 w 304"/>
                  <a:gd name="T97" fmla="*/ 152 h 304"/>
                  <a:gd name="T98" fmla="*/ 198 w 304"/>
                  <a:gd name="T99" fmla="*/ 142 h 304"/>
                  <a:gd name="T100" fmla="*/ 192 w 304"/>
                  <a:gd name="T101" fmla="*/ 126 h 304"/>
                  <a:gd name="T102" fmla="*/ 178 w 304"/>
                  <a:gd name="T103" fmla="*/ 112 h 304"/>
                  <a:gd name="T104" fmla="*/ 162 w 304"/>
                  <a:gd name="T105" fmla="*/ 106 h 304"/>
                  <a:gd name="T106" fmla="*/ 152 w 304"/>
                  <a:gd name="T107" fmla="*/ 1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4">
                    <a:moveTo>
                      <a:pt x="152" y="304"/>
                    </a:moveTo>
                    <a:lnTo>
                      <a:pt x="152" y="304"/>
                    </a:lnTo>
                    <a:lnTo>
                      <a:pt x="136" y="304"/>
                    </a:lnTo>
                    <a:lnTo>
                      <a:pt x="122" y="302"/>
                    </a:lnTo>
                    <a:lnTo>
                      <a:pt x="106" y="298"/>
                    </a:lnTo>
                    <a:lnTo>
                      <a:pt x="92" y="292"/>
                    </a:lnTo>
                    <a:lnTo>
                      <a:pt x="80" y="286"/>
                    </a:lnTo>
                    <a:lnTo>
                      <a:pt x="66" y="278"/>
                    </a:lnTo>
                    <a:lnTo>
                      <a:pt x="56" y="270"/>
                    </a:lnTo>
                    <a:lnTo>
                      <a:pt x="44" y="260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4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2"/>
                    </a:lnTo>
                    <a:lnTo>
                      <a:pt x="0" y="168"/>
                    </a:lnTo>
                    <a:lnTo>
                      <a:pt x="0" y="152"/>
                    </a:lnTo>
                    <a:lnTo>
                      <a:pt x="0" y="152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6" y="106"/>
                    </a:lnTo>
                    <a:lnTo>
                      <a:pt x="12" y="92"/>
                    </a:lnTo>
                    <a:lnTo>
                      <a:pt x="18" y="80"/>
                    </a:lnTo>
                    <a:lnTo>
                      <a:pt x="26" y="66"/>
                    </a:lnTo>
                    <a:lnTo>
                      <a:pt x="34" y="56"/>
                    </a:lnTo>
                    <a:lnTo>
                      <a:pt x="44" y="44"/>
                    </a:lnTo>
                    <a:lnTo>
                      <a:pt x="56" y="34"/>
                    </a:lnTo>
                    <a:lnTo>
                      <a:pt x="66" y="26"/>
                    </a:lnTo>
                    <a:lnTo>
                      <a:pt x="80" y="18"/>
                    </a:lnTo>
                    <a:lnTo>
                      <a:pt x="92" y="12"/>
                    </a:lnTo>
                    <a:lnTo>
                      <a:pt x="106" y="6"/>
                    </a:lnTo>
                    <a:lnTo>
                      <a:pt x="122" y="2"/>
                    </a:lnTo>
                    <a:lnTo>
                      <a:pt x="136" y="0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0"/>
                    </a:lnTo>
                    <a:lnTo>
                      <a:pt x="182" y="2"/>
                    </a:lnTo>
                    <a:lnTo>
                      <a:pt x="198" y="6"/>
                    </a:lnTo>
                    <a:lnTo>
                      <a:pt x="212" y="12"/>
                    </a:lnTo>
                    <a:lnTo>
                      <a:pt x="224" y="18"/>
                    </a:lnTo>
                    <a:lnTo>
                      <a:pt x="238" y="26"/>
                    </a:lnTo>
                    <a:lnTo>
                      <a:pt x="250" y="34"/>
                    </a:lnTo>
                    <a:lnTo>
                      <a:pt x="260" y="44"/>
                    </a:lnTo>
                    <a:lnTo>
                      <a:pt x="270" y="56"/>
                    </a:lnTo>
                    <a:lnTo>
                      <a:pt x="278" y="66"/>
                    </a:lnTo>
                    <a:lnTo>
                      <a:pt x="286" y="80"/>
                    </a:lnTo>
                    <a:lnTo>
                      <a:pt x="292" y="92"/>
                    </a:lnTo>
                    <a:lnTo>
                      <a:pt x="298" y="106"/>
                    </a:lnTo>
                    <a:lnTo>
                      <a:pt x="302" y="122"/>
                    </a:lnTo>
                    <a:lnTo>
                      <a:pt x="304" y="136"/>
                    </a:lnTo>
                    <a:lnTo>
                      <a:pt x="304" y="152"/>
                    </a:lnTo>
                    <a:lnTo>
                      <a:pt x="304" y="152"/>
                    </a:lnTo>
                    <a:lnTo>
                      <a:pt x="304" y="168"/>
                    </a:lnTo>
                    <a:lnTo>
                      <a:pt x="302" y="182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4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0"/>
                    </a:lnTo>
                    <a:lnTo>
                      <a:pt x="250" y="270"/>
                    </a:lnTo>
                    <a:lnTo>
                      <a:pt x="238" y="278"/>
                    </a:lnTo>
                    <a:lnTo>
                      <a:pt x="224" y="286"/>
                    </a:lnTo>
                    <a:lnTo>
                      <a:pt x="212" y="292"/>
                    </a:lnTo>
                    <a:lnTo>
                      <a:pt x="198" y="298"/>
                    </a:lnTo>
                    <a:lnTo>
                      <a:pt x="182" y="302"/>
                    </a:lnTo>
                    <a:lnTo>
                      <a:pt x="168" y="304"/>
                    </a:lnTo>
                    <a:lnTo>
                      <a:pt x="152" y="304"/>
                    </a:lnTo>
                    <a:lnTo>
                      <a:pt x="152" y="304"/>
                    </a:lnTo>
                    <a:close/>
                    <a:moveTo>
                      <a:pt x="152" y="104"/>
                    </a:moveTo>
                    <a:lnTo>
                      <a:pt x="152" y="104"/>
                    </a:lnTo>
                    <a:lnTo>
                      <a:pt x="142" y="106"/>
                    </a:lnTo>
                    <a:lnTo>
                      <a:pt x="134" y="108"/>
                    </a:lnTo>
                    <a:lnTo>
                      <a:pt x="126" y="112"/>
                    </a:lnTo>
                    <a:lnTo>
                      <a:pt x="118" y="118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2"/>
                    </a:lnTo>
                    <a:lnTo>
                      <a:pt x="104" y="152"/>
                    </a:lnTo>
                    <a:lnTo>
                      <a:pt x="104" y="152"/>
                    </a:lnTo>
                    <a:lnTo>
                      <a:pt x="106" y="162"/>
                    </a:lnTo>
                    <a:lnTo>
                      <a:pt x="108" y="170"/>
                    </a:lnTo>
                    <a:lnTo>
                      <a:pt x="112" y="178"/>
                    </a:lnTo>
                    <a:lnTo>
                      <a:pt x="118" y="186"/>
                    </a:lnTo>
                    <a:lnTo>
                      <a:pt x="126" y="192"/>
                    </a:lnTo>
                    <a:lnTo>
                      <a:pt x="134" y="196"/>
                    </a:lnTo>
                    <a:lnTo>
                      <a:pt x="142" y="198"/>
                    </a:lnTo>
                    <a:lnTo>
                      <a:pt x="152" y="200"/>
                    </a:lnTo>
                    <a:lnTo>
                      <a:pt x="152" y="200"/>
                    </a:lnTo>
                    <a:lnTo>
                      <a:pt x="162" y="198"/>
                    </a:lnTo>
                    <a:lnTo>
                      <a:pt x="170" y="196"/>
                    </a:lnTo>
                    <a:lnTo>
                      <a:pt x="178" y="192"/>
                    </a:lnTo>
                    <a:lnTo>
                      <a:pt x="186" y="186"/>
                    </a:lnTo>
                    <a:lnTo>
                      <a:pt x="192" y="178"/>
                    </a:lnTo>
                    <a:lnTo>
                      <a:pt x="196" y="170"/>
                    </a:lnTo>
                    <a:lnTo>
                      <a:pt x="198" y="162"/>
                    </a:lnTo>
                    <a:lnTo>
                      <a:pt x="200" y="152"/>
                    </a:lnTo>
                    <a:lnTo>
                      <a:pt x="200" y="152"/>
                    </a:lnTo>
                    <a:lnTo>
                      <a:pt x="198" y="142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18"/>
                    </a:lnTo>
                    <a:lnTo>
                      <a:pt x="178" y="112"/>
                    </a:lnTo>
                    <a:lnTo>
                      <a:pt x="170" y="108"/>
                    </a:lnTo>
                    <a:lnTo>
                      <a:pt x="162" y="106"/>
                    </a:lnTo>
                    <a:lnTo>
                      <a:pt x="152" y="104"/>
                    </a:lnTo>
                    <a:lnTo>
                      <a:pt x="152" y="104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Freeform 7"/>
              <p:cNvSpPr>
                <a:spLocks noEditPoints="1"/>
              </p:cNvSpPr>
              <p:nvPr/>
            </p:nvSpPr>
            <p:spPr bwMode="auto">
              <a:xfrm>
                <a:off x="6002359" y="2994156"/>
                <a:ext cx="184112" cy="185323"/>
              </a:xfrm>
              <a:custGeom>
                <a:avLst/>
                <a:gdLst>
                  <a:gd name="T0" fmla="*/ 152 w 304"/>
                  <a:gd name="T1" fmla="*/ 306 h 306"/>
                  <a:gd name="T2" fmla="*/ 120 w 304"/>
                  <a:gd name="T3" fmla="*/ 302 h 306"/>
                  <a:gd name="T4" fmla="*/ 92 w 304"/>
                  <a:gd name="T5" fmla="*/ 294 h 306"/>
                  <a:gd name="T6" fmla="*/ 66 w 304"/>
                  <a:gd name="T7" fmla="*/ 280 h 306"/>
                  <a:gd name="T8" fmla="*/ 44 w 304"/>
                  <a:gd name="T9" fmla="*/ 262 h 306"/>
                  <a:gd name="T10" fmla="*/ 26 w 304"/>
                  <a:gd name="T11" fmla="*/ 238 h 306"/>
                  <a:gd name="T12" fmla="*/ 12 w 304"/>
                  <a:gd name="T13" fmla="*/ 212 h 306"/>
                  <a:gd name="T14" fmla="*/ 2 w 304"/>
                  <a:gd name="T15" fmla="*/ 184 h 306"/>
                  <a:gd name="T16" fmla="*/ 0 w 304"/>
                  <a:gd name="T17" fmla="*/ 154 h 306"/>
                  <a:gd name="T18" fmla="*/ 0 w 304"/>
                  <a:gd name="T19" fmla="*/ 138 h 306"/>
                  <a:gd name="T20" fmla="*/ 6 w 304"/>
                  <a:gd name="T21" fmla="*/ 108 h 306"/>
                  <a:gd name="T22" fmla="*/ 18 w 304"/>
                  <a:gd name="T23" fmla="*/ 80 h 306"/>
                  <a:gd name="T24" fmla="*/ 34 w 304"/>
                  <a:gd name="T25" fmla="*/ 56 h 306"/>
                  <a:gd name="T26" fmla="*/ 54 w 304"/>
                  <a:gd name="T27" fmla="*/ 36 h 306"/>
                  <a:gd name="T28" fmla="*/ 78 w 304"/>
                  <a:gd name="T29" fmla="*/ 20 h 306"/>
                  <a:gd name="T30" fmla="*/ 106 w 304"/>
                  <a:gd name="T31" fmla="*/ 8 h 306"/>
                  <a:gd name="T32" fmla="*/ 136 w 304"/>
                  <a:gd name="T33" fmla="*/ 2 h 306"/>
                  <a:gd name="T34" fmla="*/ 152 w 304"/>
                  <a:gd name="T35" fmla="*/ 0 h 306"/>
                  <a:gd name="T36" fmla="*/ 182 w 304"/>
                  <a:gd name="T37" fmla="*/ 4 h 306"/>
                  <a:gd name="T38" fmla="*/ 212 w 304"/>
                  <a:gd name="T39" fmla="*/ 12 h 306"/>
                  <a:gd name="T40" fmla="*/ 236 w 304"/>
                  <a:gd name="T41" fmla="*/ 26 h 306"/>
                  <a:gd name="T42" fmla="*/ 260 w 304"/>
                  <a:gd name="T43" fmla="*/ 46 h 306"/>
                  <a:gd name="T44" fmla="*/ 278 w 304"/>
                  <a:gd name="T45" fmla="*/ 68 h 306"/>
                  <a:gd name="T46" fmla="*/ 292 w 304"/>
                  <a:gd name="T47" fmla="*/ 94 h 306"/>
                  <a:gd name="T48" fmla="*/ 302 w 304"/>
                  <a:gd name="T49" fmla="*/ 122 h 306"/>
                  <a:gd name="T50" fmla="*/ 304 w 304"/>
                  <a:gd name="T51" fmla="*/ 154 h 306"/>
                  <a:gd name="T52" fmla="*/ 304 w 304"/>
                  <a:gd name="T53" fmla="*/ 168 h 306"/>
                  <a:gd name="T54" fmla="*/ 298 w 304"/>
                  <a:gd name="T55" fmla="*/ 198 h 306"/>
                  <a:gd name="T56" fmla="*/ 286 w 304"/>
                  <a:gd name="T57" fmla="*/ 226 h 306"/>
                  <a:gd name="T58" fmla="*/ 270 w 304"/>
                  <a:gd name="T59" fmla="*/ 250 h 306"/>
                  <a:gd name="T60" fmla="*/ 248 w 304"/>
                  <a:gd name="T61" fmla="*/ 272 h 306"/>
                  <a:gd name="T62" fmla="*/ 224 w 304"/>
                  <a:gd name="T63" fmla="*/ 288 h 306"/>
                  <a:gd name="T64" fmla="*/ 198 w 304"/>
                  <a:gd name="T65" fmla="*/ 300 h 306"/>
                  <a:gd name="T66" fmla="*/ 168 w 304"/>
                  <a:gd name="T67" fmla="*/ 306 h 306"/>
                  <a:gd name="T68" fmla="*/ 152 w 304"/>
                  <a:gd name="T69" fmla="*/ 306 h 306"/>
                  <a:gd name="T70" fmla="*/ 152 w 304"/>
                  <a:gd name="T71" fmla="*/ 106 h 306"/>
                  <a:gd name="T72" fmla="*/ 134 w 304"/>
                  <a:gd name="T73" fmla="*/ 110 h 306"/>
                  <a:gd name="T74" fmla="*/ 118 w 304"/>
                  <a:gd name="T75" fmla="*/ 120 h 306"/>
                  <a:gd name="T76" fmla="*/ 108 w 304"/>
                  <a:gd name="T77" fmla="*/ 134 h 306"/>
                  <a:gd name="T78" fmla="*/ 104 w 304"/>
                  <a:gd name="T79" fmla="*/ 154 h 306"/>
                  <a:gd name="T80" fmla="*/ 106 w 304"/>
                  <a:gd name="T81" fmla="*/ 164 h 306"/>
                  <a:gd name="T82" fmla="*/ 112 w 304"/>
                  <a:gd name="T83" fmla="*/ 180 h 306"/>
                  <a:gd name="T84" fmla="*/ 126 w 304"/>
                  <a:gd name="T85" fmla="*/ 192 h 306"/>
                  <a:gd name="T86" fmla="*/ 142 w 304"/>
                  <a:gd name="T87" fmla="*/ 200 h 306"/>
                  <a:gd name="T88" fmla="*/ 152 w 304"/>
                  <a:gd name="T89" fmla="*/ 202 h 306"/>
                  <a:gd name="T90" fmla="*/ 170 w 304"/>
                  <a:gd name="T91" fmla="*/ 198 h 306"/>
                  <a:gd name="T92" fmla="*/ 186 w 304"/>
                  <a:gd name="T93" fmla="*/ 188 h 306"/>
                  <a:gd name="T94" fmla="*/ 196 w 304"/>
                  <a:gd name="T95" fmla="*/ 172 h 306"/>
                  <a:gd name="T96" fmla="*/ 200 w 304"/>
                  <a:gd name="T97" fmla="*/ 154 h 306"/>
                  <a:gd name="T98" fmla="*/ 198 w 304"/>
                  <a:gd name="T99" fmla="*/ 144 h 306"/>
                  <a:gd name="T100" fmla="*/ 192 w 304"/>
                  <a:gd name="T101" fmla="*/ 126 h 306"/>
                  <a:gd name="T102" fmla="*/ 178 w 304"/>
                  <a:gd name="T103" fmla="*/ 114 h 306"/>
                  <a:gd name="T104" fmla="*/ 162 w 304"/>
                  <a:gd name="T105" fmla="*/ 106 h 306"/>
                  <a:gd name="T106" fmla="*/ 152 w 304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4" h="306">
                    <a:moveTo>
                      <a:pt x="152" y="306"/>
                    </a:moveTo>
                    <a:lnTo>
                      <a:pt x="152" y="306"/>
                    </a:lnTo>
                    <a:lnTo>
                      <a:pt x="136" y="306"/>
                    </a:lnTo>
                    <a:lnTo>
                      <a:pt x="120" y="302"/>
                    </a:lnTo>
                    <a:lnTo>
                      <a:pt x="106" y="300"/>
                    </a:lnTo>
                    <a:lnTo>
                      <a:pt x="92" y="294"/>
                    </a:lnTo>
                    <a:lnTo>
                      <a:pt x="78" y="288"/>
                    </a:lnTo>
                    <a:lnTo>
                      <a:pt x="66" y="280"/>
                    </a:lnTo>
                    <a:lnTo>
                      <a:pt x="54" y="272"/>
                    </a:lnTo>
                    <a:lnTo>
                      <a:pt x="44" y="262"/>
                    </a:lnTo>
                    <a:lnTo>
                      <a:pt x="34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6" y="198"/>
                    </a:lnTo>
                    <a:lnTo>
                      <a:pt x="2" y="184"/>
                    </a:lnTo>
                    <a:lnTo>
                      <a:pt x="0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0" y="138"/>
                    </a:lnTo>
                    <a:lnTo>
                      <a:pt x="2" y="122"/>
                    </a:lnTo>
                    <a:lnTo>
                      <a:pt x="6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4" y="56"/>
                    </a:lnTo>
                    <a:lnTo>
                      <a:pt x="44" y="46"/>
                    </a:lnTo>
                    <a:lnTo>
                      <a:pt x="54" y="36"/>
                    </a:lnTo>
                    <a:lnTo>
                      <a:pt x="66" y="26"/>
                    </a:lnTo>
                    <a:lnTo>
                      <a:pt x="78" y="20"/>
                    </a:lnTo>
                    <a:lnTo>
                      <a:pt x="92" y="12"/>
                    </a:lnTo>
                    <a:lnTo>
                      <a:pt x="106" y="8"/>
                    </a:lnTo>
                    <a:lnTo>
                      <a:pt x="120" y="4"/>
                    </a:lnTo>
                    <a:lnTo>
                      <a:pt x="136" y="2"/>
                    </a:lnTo>
                    <a:lnTo>
                      <a:pt x="152" y="0"/>
                    </a:lnTo>
                    <a:lnTo>
                      <a:pt x="152" y="0"/>
                    </a:lnTo>
                    <a:lnTo>
                      <a:pt x="168" y="2"/>
                    </a:lnTo>
                    <a:lnTo>
                      <a:pt x="182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4" y="20"/>
                    </a:lnTo>
                    <a:lnTo>
                      <a:pt x="236" y="26"/>
                    </a:lnTo>
                    <a:lnTo>
                      <a:pt x="248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78" y="68"/>
                    </a:lnTo>
                    <a:lnTo>
                      <a:pt x="286" y="80"/>
                    </a:lnTo>
                    <a:lnTo>
                      <a:pt x="292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4" y="154"/>
                    </a:lnTo>
                    <a:lnTo>
                      <a:pt x="304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2" y="212"/>
                    </a:lnTo>
                    <a:lnTo>
                      <a:pt x="286" y="226"/>
                    </a:lnTo>
                    <a:lnTo>
                      <a:pt x="278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48" y="272"/>
                    </a:lnTo>
                    <a:lnTo>
                      <a:pt x="236" y="280"/>
                    </a:lnTo>
                    <a:lnTo>
                      <a:pt x="224" y="288"/>
                    </a:lnTo>
                    <a:lnTo>
                      <a:pt x="212" y="294"/>
                    </a:lnTo>
                    <a:lnTo>
                      <a:pt x="198" y="300"/>
                    </a:lnTo>
                    <a:lnTo>
                      <a:pt x="182" y="302"/>
                    </a:lnTo>
                    <a:lnTo>
                      <a:pt x="168" y="306"/>
                    </a:lnTo>
                    <a:lnTo>
                      <a:pt x="152" y="306"/>
                    </a:lnTo>
                    <a:lnTo>
                      <a:pt x="152" y="306"/>
                    </a:lnTo>
                    <a:close/>
                    <a:moveTo>
                      <a:pt x="152" y="106"/>
                    </a:moveTo>
                    <a:lnTo>
                      <a:pt x="152" y="106"/>
                    </a:lnTo>
                    <a:lnTo>
                      <a:pt x="142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18" y="120"/>
                    </a:lnTo>
                    <a:lnTo>
                      <a:pt x="112" y="126"/>
                    </a:lnTo>
                    <a:lnTo>
                      <a:pt x="108" y="134"/>
                    </a:lnTo>
                    <a:lnTo>
                      <a:pt x="106" y="144"/>
                    </a:lnTo>
                    <a:lnTo>
                      <a:pt x="104" y="154"/>
                    </a:lnTo>
                    <a:lnTo>
                      <a:pt x="104" y="154"/>
                    </a:lnTo>
                    <a:lnTo>
                      <a:pt x="106" y="164"/>
                    </a:lnTo>
                    <a:lnTo>
                      <a:pt x="108" y="172"/>
                    </a:lnTo>
                    <a:lnTo>
                      <a:pt x="112" y="180"/>
                    </a:lnTo>
                    <a:lnTo>
                      <a:pt x="118" y="188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2" y="200"/>
                    </a:lnTo>
                    <a:lnTo>
                      <a:pt x="152" y="202"/>
                    </a:lnTo>
                    <a:lnTo>
                      <a:pt x="152" y="202"/>
                    </a:lnTo>
                    <a:lnTo>
                      <a:pt x="162" y="200"/>
                    </a:lnTo>
                    <a:lnTo>
                      <a:pt x="170" y="198"/>
                    </a:lnTo>
                    <a:lnTo>
                      <a:pt x="178" y="192"/>
                    </a:lnTo>
                    <a:lnTo>
                      <a:pt x="186" y="188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198" y="164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198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78" y="114"/>
                    </a:lnTo>
                    <a:lnTo>
                      <a:pt x="170" y="110"/>
                    </a:lnTo>
                    <a:lnTo>
                      <a:pt x="162" y="106"/>
                    </a:lnTo>
                    <a:lnTo>
                      <a:pt x="152" y="106"/>
                    </a:lnTo>
                    <a:lnTo>
                      <a:pt x="152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1" name="Freeform 8"/>
              <p:cNvSpPr>
                <a:spLocks noEditPoints="1"/>
              </p:cNvSpPr>
              <p:nvPr/>
            </p:nvSpPr>
            <p:spPr bwMode="auto">
              <a:xfrm>
                <a:off x="6245822" y="2850015"/>
                <a:ext cx="185323" cy="185323"/>
              </a:xfrm>
              <a:custGeom>
                <a:avLst/>
                <a:gdLst>
                  <a:gd name="T0" fmla="*/ 154 w 306"/>
                  <a:gd name="T1" fmla="*/ 306 h 306"/>
                  <a:gd name="T2" fmla="*/ 122 w 306"/>
                  <a:gd name="T3" fmla="*/ 302 h 306"/>
                  <a:gd name="T4" fmla="*/ 94 w 306"/>
                  <a:gd name="T5" fmla="*/ 294 h 306"/>
                  <a:gd name="T6" fmla="*/ 68 w 306"/>
                  <a:gd name="T7" fmla="*/ 280 h 306"/>
                  <a:gd name="T8" fmla="*/ 46 w 306"/>
                  <a:gd name="T9" fmla="*/ 262 h 306"/>
                  <a:gd name="T10" fmla="*/ 26 w 306"/>
                  <a:gd name="T11" fmla="*/ 238 h 306"/>
                  <a:gd name="T12" fmla="*/ 12 w 306"/>
                  <a:gd name="T13" fmla="*/ 212 h 306"/>
                  <a:gd name="T14" fmla="*/ 4 w 306"/>
                  <a:gd name="T15" fmla="*/ 184 h 306"/>
                  <a:gd name="T16" fmla="*/ 0 w 306"/>
                  <a:gd name="T17" fmla="*/ 154 h 306"/>
                  <a:gd name="T18" fmla="*/ 2 w 306"/>
                  <a:gd name="T19" fmla="*/ 138 h 306"/>
                  <a:gd name="T20" fmla="*/ 8 w 306"/>
                  <a:gd name="T21" fmla="*/ 108 h 306"/>
                  <a:gd name="T22" fmla="*/ 18 w 306"/>
                  <a:gd name="T23" fmla="*/ 80 h 306"/>
                  <a:gd name="T24" fmla="*/ 36 w 306"/>
                  <a:gd name="T25" fmla="*/ 56 h 306"/>
                  <a:gd name="T26" fmla="*/ 56 w 306"/>
                  <a:gd name="T27" fmla="*/ 36 h 306"/>
                  <a:gd name="T28" fmla="*/ 80 w 306"/>
                  <a:gd name="T29" fmla="*/ 18 h 306"/>
                  <a:gd name="T30" fmla="*/ 108 w 306"/>
                  <a:gd name="T31" fmla="*/ 8 h 306"/>
                  <a:gd name="T32" fmla="*/ 138 w 306"/>
                  <a:gd name="T33" fmla="*/ 2 h 306"/>
                  <a:gd name="T34" fmla="*/ 154 w 306"/>
                  <a:gd name="T35" fmla="*/ 0 h 306"/>
                  <a:gd name="T36" fmla="*/ 184 w 306"/>
                  <a:gd name="T37" fmla="*/ 4 h 306"/>
                  <a:gd name="T38" fmla="*/ 212 w 306"/>
                  <a:gd name="T39" fmla="*/ 12 h 306"/>
                  <a:gd name="T40" fmla="*/ 238 w 306"/>
                  <a:gd name="T41" fmla="*/ 26 h 306"/>
                  <a:gd name="T42" fmla="*/ 260 w 306"/>
                  <a:gd name="T43" fmla="*/ 46 h 306"/>
                  <a:gd name="T44" fmla="*/ 280 w 306"/>
                  <a:gd name="T45" fmla="*/ 68 h 306"/>
                  <a:gd name="T46" fmla="*/ 294 w 306"/>
                  <a:gd name="T47" fmla="*/ 94 h 306"/>
                  <a:gd name="T48" fmla="*/ 302 w 306"/>
                  <a:gd name="T49" fmla="*/ 122 h 306"/>
                  <a:gd name="T50" fmla="*/ 306 w 306"/>
                  <a:gd name="T51" fmla="*/ 154 h 306"/>
                  <a:gd name="T52" fmla="*/ 304 w 306"/>
                  <a:gd name="T53" fmla="*/ 168 h 306"/>
                  <a:gd name="T54" fmla="*/ 298 w 306"/>
                  <a:gd name="T55" fmla="*/ 198 h 306"/>
                  <a:gd name="T56" fmla="*/ 288 w 306"/>
                  <a:gd name="T57" fmla="*/ 226 h 306"/>
                  <a:gd name="T58" fmla="*/ 270 w 306"/>
                  <a:gd name="T59" fmla="*/ 250 h 306"/>
                  <a:gd name="T60" fmla="*/ 250 w 306"/>
                  <a:gd name="T61" fmla="*/ 270 h 306"/>
                  <a:gd name="T62" fmla="*/ 226 w 306"/>
                  <a:gd name="T63" fmla="*/ 288 h 306"/>
                  <a:gd name="T64" fmla="*/ 198 w 306"/>
                  <a:gd name="T65" fmla="*/ 298 h 306"/>
                  <a:gd name="T66" fmla="*/ 168 w 306"/>
                  <a:gd name="T67" fmla="*/ 306 h 306"/>
                  <a:gd name="T68" fmla="*/ 154 w 306"/>
                  <a:gd name="T69" fmla="*/ 306 h 306"/>
                  <a:gd name="T70" fmla="*/ 154 w 306"/>
                  <a:gd name="T71" fmla="*/ 106 h 306"/>
                  <a:gd name="T72" fmla="*/ 134 w 306"/>
                  <a:gd name="T73" fmla="*/ 110 h 306"/>
                  <a:gd name="T74" fmla="*/ 120 w 306"/>
                  <a:gd name="T75" fmla="*/ 120 h 306"/>
                  <a:gd name="T76" fmla="*/ 110 w 306"/>
                  <a:gd name="T77" fmla="*/ 134 h 306"/>
                  <a:gd name="T78" fmla="*/ 106 w 306"/>
                  <a:gd name="T79" fmla="*/ 154 h 306"/>
                  <a:gd name="T80" fmla="*/ 106 w 306"/>
                  <a:gd name="T81" fmla="*/ 162 h 306"/>
                  <a:gd name="T82" fmla="*/ 114 w 306"/>
                  <a:gd name="T83" fmla="*/ 180 h 306"/>
                  <a:gd name="T84" fmla="*/ 126 w 306"/>
                  <a:gd name="T85" fmla="*/ 192 h 306"/>
                  <a:gd name="T86" fmla="*/ 144 w 306"/>
                  <a:gd name="T87" fmla="*/ 200 h 306"/>
                  <a:gd name="T88" fmla="*/ 154 w 306"/>
                  <a:gd name="T89" fmla="*/ 200 h 306"/>
                  <a:gd name="T90" fmla="*/ 172 w 306"/>
                  <a:gd name="T91" fmla="*/ 198 h 306"/>
                  <a:gd name="T92" fmla="*/ 186 w 306"/>
                  <a:gd name="T93" fmla="*/ 186 h 306"/>
                  <a:gd name="T94" fmla="*/ 196 w 306"/>
                  <a:gd name="T95" fmla="*/ 172 h 306"/>
                  <a:gd name="T96" fmla="*/ 200 w 306"/>
                  <a:gd name="T97" fmla="*/ 154 h 306"/>
                  <a:gd name="T98" fmla="*/ 200 w 306"/>
                  <a:gd name="T99" fmla="*/ 144 h 306"/>
                  <a:gd name="T100" fmla="*/ 192 w 306"/>
                  <a:gd name="T101" fmla="*/ 126 h 306"/>
                  <a:gd name="T102" fmla="*/ 180 w 306"/>
                  <a:gd name="T103" fmla="*/ 114 h 306"/>
                  <a:gd name="T104" fmla="*/ 162 w 306"/>
                  <a:gd name="T105" fmla="*/ 106 h 306"/>
                  <a:gd name="T106" fmla="*/ 154 w 306"/>
                  <a:gd name="T107" fmla="*/ 106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06" h="306">
                    <a:moveTo>
                      <a:pt x="154" y="306"/>
                    </a:moveTo>
                    <a:lnTo>
                      <a:pt x="154" y="306"/>
                    </a:lnTo>
                    <a:lnTo>
                      <a:pt x="138" y="306"/>
                    </a:lnTo>
                    <a:lnTo>
                      <a:pt x="122" y="302"/>
                    </a:lnTo>
                    <a:lnTo>
                      <a:pt x="108" y="298"/>
                    </a:lnTo>
                    <a:lnTo>
                      <a:pt x="94" y="294"/>
                    </a:lnTo>
                    <a:lnTo>
                      <a:pt x="80" y="288"/>
                    </a:lnTo>
                    <a:lnTo>
                      <a:pt x="68" y="280"/>
                    </a:lnTo>
                    <a:lnTo>
                      <a:pt x="56" y="270"/>
                    </a:lnTo>
                    <a:lnTo>
                      <a:pt x="46" y="262"/>
                    </a:lnTo>
                    <a:lnTo>
                      <a:pt x="36" y="250"/>
                    </a:lnTo>
                    <a:lnTo>
                      <a:pt x="26" y="238"/>
                    </a:lnTo>
                    <a:lnTo>
                      <a:pt x="18" y="226"/>
                    </a:lnTo>
                    <a:lnTo>
                      <a:pt x="12" y="212"/>
                    </a:lnTo>
                    <a:lnTo>
                      <a:pt x="8" y="198"/>
                    </a:lnTo>
                    <a:lnTo>
                      <a:pt x="4" y="184"/>
                    </a:lnTo>
                    <a:lnTo>
                      <a:pt x="2" y="168"/>
                    </a:lnTo>
                    <a:lnTo>
                      <a:pt x="0" y="154"/>
                    </a:lnTo>
                    <a:lnTo>
                      <a:pt x="0" y="154"/>
                    </a:lnTo>
                    <a:lnTo>
                      <a:pt x="2" y="138"/>
                    </a:lnTo>
                    <a:lnTo>
                      <a:pt x="4" y="122"/>
                    </a:lnTo>
                    <a:lnTo>
                      <a:pt x="8" y="108"/>
                    </a:lnTo>
                    <a:lnTo>
                      <a:pt x="12" y="94"/>
                    </a:lnTo>
                    <a:lnTo>
                      <a:pt x="18" y="80"/>
                    </a:lnTo>
                    <a:lnTo>
                      <a:pt x="26" y="68"/>
                    </a:lnTo>
                    <a:lnTo>
                      <a:pt x="36" y="56"/>
                    </a:lnTo>
                    <a:lnTo>
                      <a:pt x="46" y="46"/>
                    </a:lnTo>
                    <a:lnTo>
                      <a:pt x="56" y="36"/>
                    </a:lnTo>
                    <a:lnTo>
                      <a:pt x="68" y="26"/>
                    </a:lnTo>
                    <a:lnTo>
                      <a:pt x="80" y="18"/>
                    </a:lnTo>
                    <a:lnTo>
                      <a:pt x="94" y="12"/>
                    </a:lnTo>
                    <a:lnTo>
                      <a:pt x="108" y="8"/>
                    </a:lnTo>
                    <a:lnTo>
                      <a:pt x="122" y="4"/>
                    </a:lnTo>
                    <a:lnTo>
                      <a:pt x="138" y="2"/>
                    </a:lnTo>
                    <a:lnTo>
                      <a:pt x="154" y="0"/>
                    </a:lnTo>
                    <a:lnTo>
                      <a:pt x="154" y="0"/>
                    </a:lnTo>
                    <a:lnTo>
                      <a:pt x="168" y="2"/>
                    </a:lnTo>
                    <a:lnTo>
                      <a:pt x="184" y="4"/>
                    </a:lnTo>
                    <a:lnTo>
                      <a:pt x="198" y="8"/>
                    </a:lnTo>
                    <a:lnTo>
                      <a:pt x="212" y="12"/>
                    </a:lnTo>
                    <a:lnTo>
                      <a:pt x="226" y="18"/>
                    </a:lnTo>
                    <a:lnTo>
                      <a:pt x="238" y="26"/>
                    </a:lnTo>
                    <a:lnTo>
                      <a:pt x="250" y="36"/>
                    </a:lnTo>
                    <a:lnTo>
                      <a:pt x="260" y="46"/>
                    </a:lnTo>
                    <a:lnTo>
                      <a:pt x="270" y="56"/>
                    </a:lnTo>
                    <a:lnTo>
                      <a:pt x="280" y="68"/>
                    </a:lnTo>
                    <a:lnTo>
                      <a:pt x="288" y="80"/>
                    </a:lnTo>
                    <a:lnTo>
                      <a:pt x="294" y="94"/>
                    </a:lnTo>
                    <a:lnTo>
                      <a:pt x="298" y="108"/>
                    </a:lnTo>
                    <a:lnTo>
                      <a:pt x="302" y="122"/>
                    </a:lnTo>
                    <a:lnTo>
                      <a:pt x="304" y="138"/>
                    </a:lnTo>
                    <a:lnTo>
                      <a:pt x="306" y="154"/>
                    </a:lnTo>
                    <a:lnTo>
                      <a:pt x="306" y="154"/>
                    </a:lnTo>
                    <a:lnTo>
                      <a:pt x="304" y="168"/>
                    </a:lnTo>
                    <a:lnTo>
                      <a:pt x="302" y="184"/>
                    </a:lnTo>
                    <a:lnTo>
                      <a:pt x="298" y="198"/>
                    </a:lnTo>
                    <a:lnTo>
                      <a:pt x="294" y="212"/>
                    </a:lnTo>
                    <a:lnTo>
                      <a:pt x="288" y="226"/>
                    </a:lnTo>
                    <a:lnTo>
                      <a:pt x="280" y="238"/>
                    </a:lnTo>
                    <a:lnTo>
                      <a:pt x="270" y="250"/>
                    </a:lnTo>
                    <a:lnTo>
                      <a:pt x="260" y="262"/>
                    </a:lnTo>
                    <a:lnTo>
                      <a:pt x="250" y="270"/>
                    </a:lnTo>
                    <a:lnTo>
                      <a:pt x="238" y="280"/>
                    </a:lnTo>
                    <a:lnTo>
                      <a:pt x="226" y="288"/>
                    </a:lnTo>
                    <a:lnTo>
                      <a:pt x="212" y="294"/>
                    </a:lnTo>
                    <a:lnTo>
                      <a:pt x="198" y="298"/>
                    </a:lnTo>
                    <a:lnTo>
                      <a:pt x="184" y="302"/>
                    </a:lnTo>
                    <a:lnTo>
                      <a:pt x="168" y="306"/>
                    </a:lnTo>
                    <a:lnTo>
                      <a:pt x="154" y="306"/>
                    </a:lnTo>
                    <a:lnTo>
                      <a:pt x="154" y="306"/>
                    </a:lnTo>
                    <a:close/>
                    <a:moveTo>
                      <a:pt x="154" y="106"/>
                    </a:moveTo>
                    <a:lnTo>
                      <a:pt x="154" y="106"/>
                    </a:lnTo>
                    <a:lnTo>
                      <a:pt x="144" y="106"/>
                    </a:lnTo>
                    <a:lnTo>
                      <a:pt x="134" y="110"/>
                    </a:lnTo>
                    <a:lnTo>
                      <a:pt x="126" y="114"/>
                    </a:lnTo>
                    <a:lnTo>
                      <a:pt x="120" y="120"/>
                    </a:lnTo>
                    <a:lnTo>
                      <a:pt x="114" y="126"/>
                    </a:lnTo>
                    <a:lnTo>
                      <a:pt x="110" y="134"/>
                    </a:lnTo>
                    <a:lnTo>
                      <a:pt x="106" y="144"/>
                    </a:lnTo>
                    <a:lnTo>
                      <a:pt x="106" y="154"/>
                    </a:lnTo>
                    <a:lnTo>
                      <a:pt x="106" y="154"/>
                    </a:lnTo>
                    <a:lnTo>
                      <a:pt x="106" y="162"/>
                    </a:lnTo>
                    <a:lnTo>
                      <a:pt x="110" y="172"/>
                    </a:lnTo>
                    <a:lnTo>
                      <a:pt x="114" y="180"/>
                    </a:lnTo>
                    <a:lnTo>
                      <a:pt x="120" y="186"/>
                    </a:lnTo>
                    <a:lnTo>
                      <a:pt x="126" y="192"/>
                    </a:lnTo>
                    <a:lnTo>
                      <a:pt x="134" y="198"/>
                    </a:lnTo>
                    <a:lnTo>
                      <a:pt x="144" y="200"/>
                    </a:lnTo>
                    <a:lnTo>
                      <a:pt x="154" y="200"/>
                    </a:lnTo>
                    <a:lnTo>
                      <a:pt x="154" y="200"/>
                    </a:lnTo>
                    <a:lnTo>
                      <a:pt x="162" y="200"/>
                    </a:lnTo>
                    <a:lnTo>
                      <a:pt x="172" y="198"/>
                    </a:lnTo>
                    <a:lnTo>
                      <a:pt x="180" y="192"/>
                    </a:lnTo>
                    <a:lnTo>
                      <a:pt x="186" y="186"/>
                    </a:lnTo>
                    <a:lnTo>
                      <a:pt x="192" y="180"/>
                    </a:lnTo>
                    <a:lnTo>
                      <a:pt x="196" y="172"/>
                    </a:lnTo>
                    <a:lnTo>
                      <a:pt x="200" y="162"/>
                    </a:lnTo>
                    <a:lnTo>
                      <a:pt x="200" y="154"/>
                    </a:lnTo>
                    <a:lnTo>
                      <a:pt x="200" y="154"/>
                    </a:lnTo>
                    <a:lnTo>
                      <a:pt x="200" y="144"/>
                    </a:lnTo>
                    <a:lnTo>
                      <a:pt x="196" y="134"/>
                    </a:lnTo>
                    <a:lnTo>
                      <a:pt x="192" y="126"/>
                    </a:lnTo>
                    <a:lnTo>
                      <a:pt x="186" y="120"/>
                    </a:lnTo>
                    <a:lnTo>
                      <a:pt x="180" y="114"/>
                    </a:lnTo>
                    <a:lnTo>
                      <a:pt x="172" y="110"/>
                    </a:lnTo>
                    <a:lnTo>
                      <a:pt x="162" y="106"/>
                    </a:lnTo>
                    <a:lnTo>
                      <a:pt x="154" y="106"/>
                    </a:lnTo>
                    <a:lnTo>
                      <a:pt x="154" y="106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5875176" y="3006268"/>
                <a:ext cx="190168" cy="102957"/>
              </a:xfrm>
              <a:custGeom>
                <a:avLst/>
                <a:gdLst>
                  <a:gd name="T0" fmla="*/ 262 w 314"/>
                  <a:gd name="T1" fmla="*/ 170 h 170"/>
                  <a:gd name="T2" fmla="*/ 262 w 314"/>
                  <a:gd name="T3" fmla="*/ 170 h 170"/>
                  <a:gd name="T4" fmla="*/ 254 w 314"/>
                  <a:gd name="T5" fmla="*/ 170 h 170"/>
                  <a:gd name="T6" fmla="*/ 246 w 314"/>
                  <a:gd name="T7" fmla="*/ 168 h 170"/>
                  <a:gd name="T8" fmla="*/ 36 w 314"/>
                  <a:gd name="T9" fmla="*/ 104 h 170"/>
                  <a:gd name="T10" fmla="*/ 36 w 314"/>
                  <a:gd name="T11" fmla="*/ 104 h 170"/>
                  <a:gd name="T12" fmla="*/ 26 w 314"/>
                  <a:gd name="T13" fmla="*/ 100 h 170"/>
                  <a:gd name="T14" fmla="*/ 18 w 314"/>
                  <a:gd name="T15" fmla="*/ 94 h 170"/>
                  <a:gd name="T16" fmla="*/ 10 w 314"/>
                  <a:gd name="T17" fmla="*/ 86 h 170"/>
                  <a:gd name="T18" fmla="*/ 6 w 314"/>
                  <a:gd name="T19" fmla="*/ 78 h 170"/>
                  <a:gd name="T20" fmla="*/ 2 w 314"/>
                  <a:gd name="T21" fmla="*/ 68 h 170"/>
                  <a:gd name="T22" fmla="*/ 0 w 314"/>
                  <a:gd name="T23" fmla="*/ 58 h 170"/>
                  <a:gd name="T24" fmla="*/ 0 w 314"/>
                  <a:gd name="T25" fmla="*/ 48 h 170"/>
                  <a:gd name="T26" fmla="*/ 2 w 314"/>
                  <a:gd name="T27" fmla="*/ 38 h 170"/>
                  <a:gd name="T28" fmla="*/ 2 w 314"/>
                  <a:gd name="T29" fmla="*/ 38 h 170"/>
                  <a:gd name="T30" fmla="*/ 6 w 314"/>
                  <a:gd name="T31" fmla="*/ 28 h 170"/>
                  <a:gd name="T32" fmla="*/ 12 w 314"/>
                  <a:gd name="T33" fmla="*/ 20 h 170"/>
                  <a:gd name="T34" fmla="*/ 18 w 314"/>
                  <a:gd name="T35" fmla="*/ 12 h 170"/>
                  <a:gd name="T36" fmla="*/ 28 w 314"/>
                  <a:gd name="T37" fmla="*/ 6 h 170"/>
                  <a:gd name="T38" fmla="*/ 36 w 314"/>
                  <a:gd name="T39" fmla="*/ 2 h 170"/>
                  <a:gd name="T40" fmla="*/ 46 w 314"/>
                  <a:gd name="T41" fmla="*/ 0 h 170"/>
                  <a:gd name="T42" fmla="*/ 56 w 314"/>
                  <a:gd name="T43" fmla="*/ 0 h 170"/>
                  <a:gd name="T44" fmla="*/ 68 w 314"/>
                  <a:gd name="T45" fmla="*/ 4 h 170"/>
                  <a:gd name="T46" fmla="*/ 278 w 314"/>
                  <a:gd name="T47" fmla="*/ 68 h 170"/>
                  <a:gd name="T48" fmla="*/ 278 w 314"/>
                  <a:gd name="T49" fmla="*/ 68 h 170"/>
                  <a:gd name="T50" fmla="*/ 286 w 314"/>
                  <a:gd name="T51" fmla="*/ 72 h 170"/>
                  <a:gd name="T52" fmla="*/ 296 w 314"/>
                  <a:gd name="T53" fmla="*/ 78 h 170"/>
                  <a:gd name="T54" fmla="*/ 302 w 314"/>
                  <a:gd name="T55" fmla="*/ 86 h 170"/>
                  <a:gd name="T56" fmla="*/ 308 w 314"/>
                  <a:gd name="T57" fmla="*/ 94 h 170"/>
                  <a:gd name="T58" fmla="*/ 312 w 314"/>
                  <a:gd name="T59" fmla="*/ 104 h 170"/>
                  <a:gd name="T60" fmla="*/ 314 w 314"/>
                  <a:gd name="T61" fmla="*/ 114 h 170"/>
                  <a:gd name="T62" fmla="*/ 314 w 314"/>
                  <a:gd name="T63" fmla="*/ 124 h 170"/>
                  <a:gd name="T64" fmla="*/ 312 w 314"/>
                  <a:gd name="T65" fmla="*/ 134 h 170"/>
                  <a:gd name="T66" fmla="*/ 312 w 314"/>
                  <a:gd name="T67" fmla="*/ 134 h 170"/>
                  <a:gd name="T68" fmla="*/ 308 w 314"/>
                  <a:gd name="T69" fmla="*/ 142 h 170"/>
                  <a:gd name="T70" fmla="*/ 304 w 314"/>
                  <a:gd name="T71" fmla="*/ 150 h 170"/>
                  <a:gd name="T72" fmla="*/ 298 w 314"/>
                  <a:gd name="T73" fmla="*/ 156 h 170"/>
                  <a:gd name="T74" fmla="*/ 292 w 314"/>
                  <a:gd name="T75" fmla="*/ 160 h 170"/>
                  <a:gd name="T76" fmla="*/ 286 w 314"/>
                  <a:gd name="T77" fmla="*/ 166 h 170"/>
                  <a:gd name="T78" fmla="*/ 278 w 314"/>
                  <a:gd name="T79" fmla="*/ 168 h 170"/>
                  <a:gd name="T80" fmla="*/ 270 w 314"/>
                  <a:gd name="T81" fmla="*/ 170 h 170"/>
                  <a:gd name="T82" fmla="*/ 262 w 314"/>
                  <a:gd name="T83" fmla="*/ 170 h 170"/>
                  <a:gd name="T84" fmla="*/ 262 w 314"/>
                  <a:gd name="T85" fmla="*/ 17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14" h="170">
                    <a:moveTo>
                      <a:pt x="262" y="170"/>
                    </a:moveTo>
                    <a:lnTo>
                      <a:pt x="262" y="170"/>
                    </a:lnTo>
                    <a:lnTo>
                      <a:pt x="254" y="170"/>
                    </a:lnTo>
                    <a:lnTo>
                      <a:pt x="246" y="168"/>
                    </a:lnTo>
                    <a:lnTo>
                      <a:pt x="36" y="104"/>
                    </a:lnTo>
                    <a:lnTo>
                      <a:pt x="36" y="104"/>
                    </a:lnTo>
                    <a:lnTo>
                      <a:pt x="26" y="100"/>
                    </a:lnTo>
                    <a:lnTo>
                      <a:pt x="18" y="94"/>
                    </a:lnTo>
                    <a:lnTo>
                      <a:pt x="10" y="86"/>
                    </a:lnTo>
                    <a:lnTo>
                      <a:pt x="6" y="78"/>
                    </a:lnTo>
                    <a:lnTo>
                      <a:pt x="2" y="68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2" y="38"/>
                    </a:lnTo>
                    <a:lnTo>
                      <a:pt x="2" y="38"/>
                    </a:lnTo>
                    <a:lnTo>
                      <a:pt x="6" y="28"/>
                    </a:lnTo>
                    <a:lnTo>
                      <a:pt x="12" y="20"/>
                    </a:lnTo>
                    <a:lnTo>
                      <a:pt x="18" y="12"/>
                    </a:lnTo>
                    <a:lnTo>
                      <a:pt x="28" y="6"/>
                    </a:lnTo>
                    <a:lnTo>
                      <a:pt x="36" y="2"/>
                    </a:lnTo>
                    <a:lnTo>
                      <a:pt x="46" y="0"/>
                    </a:lnTo>
                    <a:lnTo>
                      <a:pt x="56" y="0"/>
                    </a:lnTo>
                    <a:lnTo>
                      <a:pt x="68" y="4"/>
                    </a:lnTo>
                    <a:lnTo>
                      <a:pt x="278" y="68"/>
                    </a:lnTo>
                    <a:lnTo>
                      <a:pt x="278" y="68"/>
                    </a:lnTo>
                    <a:lnTo>
                      <a:pt x="286" y="72"/>
                    </a:lnTo>
                    <a:lnTo>
                      <a:pt x="296" y="78"/>
                    </a:lnTo>
                    <a:lnTo>
                      <a:pt x="302" y="86"/>
                    </a:lnTo>
                    <a:lnTo>
                      <a:pt x="308" y="94"/>
                    </a:lnTo>
                    <a:lnTo>
                      <a:pt x="312" y="104"/>
                    </a:lnTo>
                    <a:lnTo>
                      <a:pt x="314" y="114"/>
                    </a:lnTo>
                    <a:lnTo>
                      <a:pt x="314" y="124"/>
                    </a:lnTo>
                    <a:lnTo>
                      <a:pt x="312" y="134"/>
                    </a:lnTo>
                    <a:lnTo>
                      <a:pt x="312" y="134"/>
                    </a:lnTo>
                    <a:lnTo>
                      <a:pt x="308" y="142"/>
                    </a:lnTo>
                    <a:lnTo>
                      <a:pt x="304" y="150"/>
                    </a:lnTo>
                    <a:lnTo>
                      <a:pt x="298" y="156"/>
                    </a:lnTo>
                    <a:lnTo>
                      <a:pt x="292" y="160"/>
                    </a:lnTo>
                    <a:lnTo>
                      <a:pt x="286" y="166"/>
                    </a:lnTo>
                    <a:lnTo>
                      <a:pt x="278" y="168"/>
                    </a:lnTo>
                    <a:lnTo>
                      <a:pt x="270" y="170"/>
                    </a:lnTo>
                    <a:lnTo>
                      <a:pt x="262" y="170"/>
                    </a:lnTo>
                    <a:lnTo>
                      <a:pt x="262" y="170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auto">
              <a:xfrm>
                <a:off x="6123485" y="2952972"/>
                <a:ext cx="202281" cy="156253"/>
              </a:xfrm>
              <a:custGeom>
                <a:avLst/>
                <a:gdLst>
                  <a:gd name="T0" fmla="*/ 52 w 334"/>
                  <a:gd name="T1" fmla="*/ 258 h 258"/>
                  <a:gd name="T2" fmla="*/ 52 w 334"/>
                  <a:gd name="T3" fmla="*/ 258 h 258"/>
                  <a:gd name="T4" fmla="*/ 40 w 334"/>
                  <a:gd name="T5" fmla="*/ 258 h 258"/>
                  <a:gd name="T6" fmla="*/ 28 w 334"/>
                  <a:gd name="T7" fmla="*/ 252 h 258"/>
                  <a:gd name="T8" fmla="*/ 16 w 334"/>
                  <a:gd name="T9" fmla="*/ 246 h 258"/>
                  <a:gd name="T10" fmla="*/ 8 w 334"/>
                  <a:gd name="T11" fmla="*/ 236 h 258"/>
                  <a:gd name="T12" fmla="*/ 8 w 334"/>
                  <a:gd name="T13" fmla="*/ 236 h 258"/>
                  <a:gd name="T14" fmla="*/ 4 w 334"/>
                  <a:gd name="T15" fmla="*/ 226 h 258"/>
                  <a:gd name="T16" fmla="*/ 0 w 334"/>
                  <a:gd name="T17" fmla="*/ 216 h 258"/>
                  <a:gd name="T18" fmla="*/ 0 w 334"/>
                  <a:gd name="T19" fmla="*/ 206 h 258"/>
                  <a:gd name="T20" fmla="*/ 0 w 334"/>
                  <a:gd name="T21" fmla="*/ 196 h 258"/>
                  <a:gd name="T22" fmla="*/ 4 w 334"/>
                  <a:gd name="T23" fmla="*/ 186 h 258"/>
                  <a:gd name="T24" fmla="*/ 8 w 334"/>
                  <a:gd name="T25" fmla="*/ 178 h 258"/>
                  <a:gd name="T26" fmla="*/ 14 w 334"/>
                  <a:gd name="T27" fmla="*/ 170 h 258"/>
                  <a:gd name="T28" fmla="*/ 22 w 334"/>
                  <a:gd name="T29" fmla="*/ 162 h 258"/>
                  <a:gd name="T30" fmla="*/ 252 w 334"/>
                  <a:gd name="T31" fmla="*/ 8 h 258"/>
                  <a:gd name="T32" fmla="*/ 252 w 334"/>
                  <a:gd name="T33" fmla="*/ 8 h 258"/>
                  <a:gd name="T34" fmla="*/ 262 w 334"/>
                  <a:gd name="T35" fmla="*/ 4 h 258"/>
                  <a:gd name="T36" fmla="*/ 272 w 334"/>
                  <a:gd name="T37" fmla="*/ 0 h 258"/>
                  <a:gd name="T38" fmla="*/ 282 w 334"/>
                  <a:gd name="T39" fmla="*/ 0 h 258"/>
                  <a:gd name="T40" fmla="*/ 292 w 334"/>
                  <a:gd name="T41" fmla="*/ 0 h 258"/>
                  <a:gd name="T42" fmla="*/ 302 w 334"/>
                  <a:gd name="T43" fmla="*/ 4 h 258"/>
                  <a:gd name="T44" fmla="*/ 310 w 334"/>
                  <a:gd name="T45" fmla="*/ 8 h 258"/>
                  <a:gd name="T46" fmla="*/ 318 w 334"/>
                  <a:gd name="T47" fmla="*/ 14 h 258"/>
                  <a:gd name="T48" fmla="*/ 326 w 334"/>
                  <a:gd name="T49" fmla="*/ 22 h 258"/>
                  <a:gd name="T50" fmla="*/ 326 w 334"/>
                  <a:gd name="T51" fmla="*/ 22 h 258"/>
                  <a:gd name="T52" fmla="*/ 330 w 334"/>
                  <a:gd name="T53" fmla="*/ 32 h 258"/>
                  <a:gd name="T54" fmla="*/ 334 w 334"/>
                  <a:gd name="T55" fmla="*/ 42 h 258"/>
                  <a:gd name="T56" fmla="*/ 334 w 334"/>
                  <a:gd name="T57" fmla="*/ 52 h 258"/>
                  <a:gd name="T58" fmla="*/ 334 w 334"/>
                  <a:gd name="T59" fmla="*/ 62 h 258"/>
                  <a:gd name="T60" fmla="*/ 330 w 334"/>
                  <a:gd name="T61" fmla="*/ 72 h 258"/>
                  <a:gd name="T62" fmla="*/ 326 w 334"/>
                  <a:gd name="T63" fmla="*/ 80 h 258"/>
                  <a:gd name="T64" fmla="*/ 320 w 334"/>
                  <a:gd name="T65" fmla="*/ 88 h 258"/>
                  <a:gd name="T66" fmla="*/ 312 w 334"/>
                  <a:gd name="T67" fmla="*/ 96 h 258"/>
                  <a:gd name="T68" fmla="*/ 82 w 334"/>
                  <a:gd name="T69" fmla="*/ 250 h 258"/>
                  <a:gd name="T70" fmla="*/ 82 w 334"/>
                  <a:gd name="T71" fmla="*/ 250 h 258"/>
                  <a:gd name="T72" fmla="*/ 74 w 334"/>
                  <a:gd name="T73" fmla="*/ 254 h 258"/>
                  <a:gd name="T74" fmla="*/ 66 w 334"/>
                  <a:gd name="T75" fmla="*/ 256 h 258"/>
                  <a:gd name="T76" fmla="*/ 52 w 334"/>
                  <a:gd name="T77" fmla="*/ 258 h 258"/>
                  <a:gd name="T78" fmla="*/ 52 w 334"/>
                  <a:gd name="T79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4" h="258">
                    <a:moveTo>
                      <a:pt x="52" y="258"/>
                    </a:moveTo>
                    <a:lnTo>
                      <a:pt x="52" y="258"/>
                    </a:lnTo>
                    <a:lnTo>
                      <a:pt x="40" y="258"/>
                    </a:lnTo>
                    <a:lnTo>
                      <a:pt x="28" y="252"/>
                    </a:lnTo>
                    <a:lnTo>
                      <a:pt x="16" y="246"/>
                    </a:lnTo>
                    <a:lnTo>
                      <a:pt x="8" y="236"/>
                    </a:lnTo>
                    <a:lnTo>
                      <a:pt x="8" y="236"/>
                    </a:lnTo>
                    <a:lnTo>
                      <a:pt x="4" y="226"/>
                    </a:lnTo>
                    <a:lnTo>
                      <a:pt x="0" y="216"/>
                    </a:lnTo>
                    <a:lnTo>
                      <a:pt x="0" y="206"/>
                    </a:lnTo>
                    <a:lnTo>
                      <a:pt x="0" y="196"/>
                    </a:lnTo>
                    <a:lnTo>
                      <a:pt x="4" y="186"/>
                    </a:lnTo>
                    <a:lnTo>
                      <a:pt x="8" y="178"/>
                    </a:lnTo>
                    <a:lnTo>
                      <a:pt x="14" y="170"/>
                    </a:lnTo>
                    <a:lnTo>
                      <a:pt x="22" y="162"/>
                    </a:lnTo>
                    <a:lnTo>
                      <a:pt x="252" y="8"/>
                    </a:lnTo>
                    <a:lnTo>
                      <a:pt x="252" y="8"/>
                    </a:lnTo>
                    <a:lnTo>
                      <a:pt x="262" y="4"/>
                    </a:lnTo>
                    <a:lnTo>
                      <a:pt x="272" y="0"/>
                    </a:lnTo>
                    <a:lnTo>
                      <a:pt x="282" y="0"/>
                    </a:lnTo>
                    <a:lnTo>
                      <a:pt x="292" y="0"/>
                    </a:lnTo>
                    <a:lnTo>
                      <a:pt x="302" y="4"/>
                    </a:lnTo>
                    <a:lnTo>
                      <a:pt x="310" y="8"/>
                    </a:lnTo>
                    <a:lnTo>
                      <a:pt x="318" y="14"/>
                    </a:lnTo>
                    <a:lnTo>
                      <a:pt x="326" y="22"/>
                    </a:lnTo>
                    <a:lnTo>
                      <a:pt x="326" y="22"/>
                    </a:lnTo>
                    <a:lnTo>
                      <a:pt x="330" y="32"/>
                    </a:lnTo>
                    <a:lnTo>
                      <a:pt x="334" y="42"/>
                    </a:lnTo>
                    <a:lnTo>
                      <a:pt x="334" y="52"/>
                    </a:lnTo>
                    <a:lnTo>
                      <a:pt x="334" y="62"/>
                    </a:lnTo>
                    <a:lnTo>
                      <a:pt x="330" y="72"/>
                    </a:lnTo>
                    <a:lnTo>
                      <a:pt x="326" y="80"/>
                    </a:lnTo>
                    <a:lnTo>
                      <a:pt x="320" y="88"/>
                    </a:lnTo>
                    <a:lnTo>
                      <a:pt x="312" y="96"/>
                    </a:lnTo>
                    <a:lnTo>
                      <a:pt x="82" y="250"/>
                    </a:lnTo>
                    <a:lnTo>
                      <a:pt x="82" y="250"/>
                    </a:lnTo>
                    <a:lnTo>
                      <a:pt x="74" y="254"/>
                    </a:lnTo>
                    <a:lnTo>
                      <a:pt x="66" y="256"/>
                    </a:lnTo>
                    <a:lnTo>
                      <a:pt x="52" y="258"/>
                    </a:lnTo>
                    <a:lnTo>
                      <a:pt x="52" y="25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auto">
              <a:xfrm>
                <a:off x="5628079" y="3026859"/>
                <a:ext cx="208337" cy="180478"/>
              </a:xfrm>
              <a:custGeom>
                <a:avLst/>
                <a:gdLst>
                  <a:gd name="T0" fmla="*/ 52 w 344"/>
                  <a:gd name="T1" fmla="*/ 298 h 298"/>
                  <a:gd name="T2" fmla="*/ 52 w 344"/>
                  <a:gd name="T3" fmla="*/ 298 h 298"/>
                  <a:gd name="T4" fmla="*/ 42 w 344"/>
                  <a:gd name="T5" fmla="*/ 298 h 298"/>
                  <a:gd name="T6" fmla="*/ 30 w 344"/>
                  <a:gd name="T7" fmla="*/ 294 h 298"/>
                  <a:gd name="T8" fmla="*/ 20 w 344"/>
                  <a:gd name="T9" fmla="*/ 288 h 298"/>
                  <a:gd name="T10" fmla="*/ 12 w 344"/>
                  <a:gd name="T11" fmla="*/ 278 h 298"/>
                  <a:gd name="T12" fmla="*/ 12 w 344"/>
                  <a:gd name="T13" fmla="*/ 278 h 298"/>
                  <a:gd name="T14" fmla="*/ 6 w 344"/>
                  <a:gd name="T15" fmla="*/ 270 h 298"/>
                  <a:gd name="T16" fmla="*/ 2 w 344"/>
                  <a:gd name="T17" fmla="*/ 260 h 298"/>
                  <a:gd name="T18" fmla="*/ 0 w 344"/>
                  <a:gd name="T19" fmla="*/ 250 h 298"/>
                  <a:gd name="T20" fmla="*/ 0 w 344"/>
                  <a:gd name="T21" fmla="*/ 240 h 298"/>
                  <a:gd name="T22" fmla="*/ 2 w 344"/>
                  <a:gd name="T23" fmla="*/ 230 h 298"/>
                  <a:gd name="T24" fmla="*/ 6 w 344"/>
                  <a:gd name="T25" fmla="*/ 220 h 298"/>
                  <a:gd name="T26" fmla="*/ 12 w 344"/>
                  <a:gd name="T27" fmla="*/ 212 h 298"/>
                  <a:gd name="T28" fmla="*/ 20 w 344"/>
                  <a:gd name="T29" fmla="*/ 204 h 298"/>
                  <a:gd name="T30" fmla="*/ 260 w 344"/>
                  <a:gd name="T31" fmla="*/ 10 h 298"/>
                  <a:gd name="T32" fmla="*/ 260 w 344"/>
                  <a:gd name="T33" fmla="*/ 10 h 298"/>
                  <a:gd name="T34" fmla="*/ 268 w 344"/>
                  <a:gd name="T35" fmla="*/ 6 h 298"/>
                  <a:gd name="T36" fmla="*/ 278 w 344"/>
                  <a:gd name="T37" fmla="*/ 2 h 298"/>
                  <a:gd name="T38" fmla="*/ 288 w 344"/>
                  <a:gd name="T39" fmla="*/ 0 h 298"/>
                  <a:gd name="T40" fmla="*/ 298 w 344"/>
                  <a:gd name="T41" fmla="*/ 0 h 298"/>
                  <a:gd name="T42" fmla="*/ 308 w 344"/>
                  <a:gd name="T43" fmla="*/ 2 h 298"/>
                  <a:gd name="T44" fmla="*/ 318 w 344"/>
                  <a:gd name="T45" fmla="*/ 6 h 298"/>
                  <a:gd name="T46" fmla="*/ 326 w 344"/>
                  <a:gd name="T47" fmla="*/ 12 h 298"/>
                  <a:gd name="T48" fmla="*/ 334 w 344"/>
                  <a:gd name="T49" fmla="*/ 18 h 298"/>
                  <a:gd name="T50" fmla="*/ 334 w 344"/>
                  <a:gd name="T51" fmla="*/ 18 h 298"/>
                  <a:gd name="T52" fmla="*/ 340 w 344"/>
                  <a:gd name="T53" fmla="*/ 28 h 298"/>
                  <a:gd name="T54" fmla="*/ 344 w 344"/>
                  <a:gd name="T55" fmla="*/ 38 h 298"/>
                  <a:gd name="T56" fmla="*/ 344 w 344"/>
                  <a:gd name="T57" fmla="*/ 48 h 298"/>
                  <a:gd name="T58" fmla="*/ 344 w 344"/>
                  <a:gd name="T59" fmla="*/ 58 h 298"/>
                  <a:gd name="T60" fmla="*/ 342 w 344"/>
                  <a:gd name="T61" fmla="*/ 68 h 298"/>
                  <a:gd name="T62" fmla="*/ 338 w 344"/>
                  <a:gd name="T63" fmla="*/ 76 h 298"/>
                  <a:gd name="T64" fmla="*/ 334 w 344"/>
                  <a:gd name="T65" fmla="*/ 86 h 298"/>
                  <a:gd name="T66" fmla="*/ 326 w 344"/>
                  <a:gd name="T67" fmla="*/ 92 h 298"/>
                  <a:gd name="T68" fmla="*/ 86 w 344"/>
                  <a:gd name="T69" fmla="*/ 286 h 298"/>
                  <a:gd name="T70" fmla="*/ 86 w 344"/>
                  <a:gd name="T71" fmla="*/ 286 h 298"/>
                  <a:gd name="T72" fmla="*/ 78 w 344"/>
                  <a:gd name="T73" fmla="*/ 292 h 298"/>
                  <a:gd name="T74" fmla="*/ 70 w 344"/>
                  <a:gd name="T75" fmla="*/ 296 h 298"/>
                  <a:gd name="T76" fmla="*/ 62 w 344"/>
                  <a:gd name="T77" fmla="*/ 298 h 298"/>
                  <a:gd name="T78" fmla="*/ 52 w 344"/>
                  <a:gd name="T79" fmla="*/ 298 h 298"/>
                  <a:gd name="T80" fmla="*/ 52 w 344"/>
                  <a:gd name="T81" fmla="*/ 29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4" h="298">
                    <a:moveTo>
                      <a:pt x="52" y="298"/>
                    </a:moveTo>
                    <a:lnTo>
                      <a:pt x="52" y="298"/>
                    </a:lnTo>
                    <a:lnTo>
                      <a:pt x="42" y="298"/>
                    </a:lnTo>
                    <a:lnTo>
                      <a:pt x="30" y="294"/>
                    </a:lnTo>
                    <a:lnTo>
                      <a:pt x="20" y="288"/>
                    </a:lnTo>
                    <a:lnTo>
                      <a:pt x="12" y="278"/>
                    </a:lnTo>
                    <a:lnTo>
                      <a:pt x="12" y="278"/>
                    </a:lnTo>
                    <a:lnTo>
                      <a:pt x="6" y="270"/>
                    </a:lnTo>
                    <a:lnTo>
                      <a:pt x="2" y="260"/>
                    </a:lnTo>
                    <a:lnTo>
                      <a:pt x="0" y="250"/>
                    </a:lnTo>
                    <a:lnTo>
                      <a:pt x="0" y="240"/>
                    </a:lnTo>
                    <a:lnTo>
                      <a:pt x="2" y="230"/>
                    </a:lnTo>
                    <a:lnTo>
                      <a:pt x="6" y="220"/>
                    </a:lnTo>
                    <a:lnTo>
                      <a:pt x="12" y="212"/>
                    </a:lnTo>
                    <a:lnTo>
                      <a:pt x="20" y="204"/>
                    </a:lnTo>
                    <a:lnTo>
                      <a:pt x="260" y="10"/>
                    </a:lnTo>
                    <a:lnTo>
                      <a:pt x="260" y="10"/>
                    </a:lnTo>
                    <a:lnTo>
                      <a:pt x="268" y="6"/>
                    </a:lnTo>
                    <a:lnTo>
                      <a:pt x="278" y="2"/>
                    </a:lnTo>
                    <a:lnTo>
                      <a:pt x="288" y="0"/>
                    </a:lnTo>
                    <a:lnTo>
                      <a:pt x="298" y="0"/>
                    </a:lnTo>
                    <a:lnTo>
                      <a:pt x="308" y="2"/>
                    </a:lnTo>
                    <a:lnTo>
                      <a:pt x="318" y="6"/>
                    </a:lnTo>
                    <a:lnTo>
                      <a:pt x="326" y="12"/>
                    </a:lnTo>
                    <a:lnTo>
                      <a:pt x="334" y="18"/>
                    </a:lnTo>
                    <a:lnTo>
                      <a:pt x="334" y="18"/>
                    </a:lnTo>
                    <a:lnTo>
                      <a:pt x="340" y="28"/>
                    </a:lnTo>
                    <a:lnTo>
                      <a:pt x="344" y="38"/>
                    </a:lnTo>
                    <a:lnTo>
                      <a:pt x="344" y="48"/>
                    </a:lnTo>
                    <a:lnTo>
                      <a:pt x="344" y="58"/>
                    </a:lnTo>
                    <a:lnTo>
                      <a:pt x="342" y="68"/>
                    </a:lnTo>
                    <a:lnTo>
                      <a:pt x="338" y="76"/>
                    </a:lnTo>
                    <a:lnTo>
                      <a:pt x="334" y="86"/>
                    </a:lnTo>
                    <a:lnTo>
                      <a:pt x="326" y="92"/>
                    </a:lnTo>
                    <a:lnTo>
                      <a:pt x="86" y="286"/>
                    </a:lnTo>
                    <a:lnTo>
                      <a:pt x="86" y="286"/>
                    </a:lnTo>
                    <a:lnTo>
                      <a:pt x="78" y="292"/>
                    </a:lnTo>
                    <a:lnTo>
                      <a:pt x="70" y="296"/>
                    </a:lnTo>
                    <a:lnTo>
                      <a:pt x="62" y="298"/>
                    </a:lnTo>
                    <a:lnTo>
                      <a:pt x="52" y="298"/>
                    </a:lnTo>
                    <a:lnTo>
                      <a:pt x="52" y="298"/>
                    </a:lnTo>
                    <a:close/>
                  </a:path>
                </a:pathLst>
              </a:custGeom>
              <a:solidFill>
                <a:srgbClr val="1A86D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ker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5413104" y="2598477"/>
                <a:ext cx="1326042" cy="1326043"/>
              </a:xfrm>
              <a:prstGeom prst="ellipse">
                <a:avLst/>
              </a:prstGeom>
              <a:noFill/>
              <a:ln w="57150" cap="flat" cmpd="sng" algn="ctr">
                <a:solidFill>
                  <a:srgbClr val="1A86DB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26" name="Group 25"/>
          <p:cNvGrpSpPr/>
          <p:nvPr userDrawn="1"/>
        </p:nvGrpSpPr>
        <p:grpSpPr>
          <a:xfrm rot="16200000">
            <a:off x="2686558" y="3784724"/>
            <a:ext cx="182438" cy="5555552"/>
            <a:chOff x="9312007" y="34787"/>
            <a:chExt cx="1212906" cy="3143923"/>
          </a:xfrm>
        </p:grpSpPr>
        <p:sp>
          <p:nvSpPr>
            <p:cNvPr id="27" name="Bent Arrow 26"/>
            <p:cNvSpPr/>
            <p:nvPr/>
          </p:nvSpPr>
          <p:spPr bwMode="auto">
            <a:xfrm flipH="1">
              <a:off x="9832459" y="1745357"/>
              <a:ext cx="692454" cy="1433353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75000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Bent Arrow 27"/>
            <p:cNvSpPr/>
            <p:nvPr/>
          </p:nvSpPr>
          <p:spPr bwMode="auto">
            <a:xfrm rot="10800000" flipH="1">
              <a:off x="9312007" y="34787"/>
              <a:ext cx="805099" cy="1711160"/>
            </a:xfrm>
            <a:prstGeom prst="bentArrow">
              <a:avLst>
                <a:gd name="adj1" fmla="val 25000"/>
                <a:gd name="adj2" fmla="val 0"/>
                <a:gd name="adj3" fmla="val 25000"/>
                <a:gd name="adj4" fmla="val 52871"/>
              </a:avLst>
            </a:prstGeom>
            <a:solidFill>
              <a:schemeClr val="accent1"/>
            </a:solidFill>
            <a:ln w="38100">
              <a:solidFill>
                <a:srgbClr val="1A86DB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9" name="Bent Arrow 28"/>
          <p:cNvSpPr/>
          <p:nvPr userDrawn="1"/>
        </p:nvSpPr>
        <p:spPr bwMode="auto">
          <a:xfrm>
            <a:off x="5686283" y="6687741"/>
            <a:ext cx="3820134" cy="163512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Bent Arrow 39"/>
          <p:cNvSpPr/>
          <p:nvPr userDrawn="1"/>
        </p:nvSpPr>
        <p:spPr bwMode="auto">
          <a:xfrm rot="10800000" flipH="1">
            <a:off x="2049681" y="5710543"/>
            <a:ext cx="7843864" cy="757825"/>
          </a:xfrm>
          <a:prstGeom prst="bentArrow">
            <a:avLst>
              <a:gd name="adj1" fmla="val 25000"/>
              <a:gd name="adj2" fmla="val 0"/>
              <a:gd name="adj3" fmla="val 25000"/>
              <a:gd name="adj4" fmla="val 20518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Bent Arrow 43"/>
          <p:cNvSpPr/>
          <p:nvPr userDrawn="1"/>
        </p:nvSpPr>
        <p:spPr bwMode="auto">
          <a:xfrm rot="10800000">
            <a:off x="11224377" y="6302644"/>
            <a:ext cx="709317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00000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 bwMode="auto">
          <a:xfrm>
            <a:off x="0" y="5375935"/>
            <a:ext cx="12192000" cy="95735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Bent Arrow 44"/>
          <p:cNvSpPr/>
          <p:nvPr userDrawn="1"/>
        </p:nvSpPr>
        <p:spPr bwMode="auto">
          <a:xfrm rot="16200000">
            <a:off x="11536785" y="6610170"/>
            <a:ext cx="325590" cy="266055"/>
          </a:xfrm>
          <a:prstGeom prst="bentArrow">
            <a:avLst>
              <a:gd name="adj1" fmla="val 25000"/>
              <a:gd name="adj2" fmla="val 0"/>
              <a:gd name="adj3" fmla="val 25000"/>
              <a:gd name="adj4" fmla="val 15819"/>
            </a:avLst>
          </a:prstGeom>
          <a:solidFill>
            <a:schemeClr val="accent1"/>
          </a:solidFill>
          <a:ln w="38100">
            <a:solidFill>
              <a:srgbClr val="1A86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Freeform 15"/>
          <p:cNvSpPr>
            <a:spLocks noEditPoints="1"/>
          </p:cNvSpPr>
          <p:nvPr userDrawn="1"/>
        </p:nvSpPr>
        <p:spPr bwMode="auto">
          <a:xfrm>
            <a:off x="4389231" y="6600370"/>
            <a:ext cx="121561" cy="121561"/>
          </a:xfrm>
          <a:custGeom>
            <a:avLst/>
            <a:gdLst>
              <a:gd name="T0" fmla="*/ 172 w 344"/>
              <a:gd name="T1" fmla="*/ 344 h 344"/>
              <a:gd name="T2" fmla="*/ 172 w 344"/>
              <a:gd name="T3" fmla="*/ 344 h 344"/>
              <a:gd name="T4" fmla="*/ 142 w 344"/>
              <a:gd name="T5" fmla="*/ 334 h 344"/>
              <a:gd name="T6" fmla="*/ 124 w 344"/>
              <a:gd name="T7" fmla="*/ 312 h 344"/>
              <a:gd name="T8" fmla="*/ 118 w 344"/>
              <a:gd name="T9" fmla="*/ 300 h 344"/>
              <a:gd name="T10" fmla="*/ 102 w 344"/>
              <a:gd name="T11" fmla="*/ 278 h 344"/>
              <a:gd name="T12" fmla="*/ 72 w 344"/>
              <a:gd name="T13" fmla="*/ 248 h 344"/>
              <a:gd name="T14" fmla="*/ 28 w 344"/>
              <a:gd name="T15" fmla="*/ 218 h 344"/>
              <a:gd name="T16" fmla="*/ 16 w 344"/>
              <a:gd name="T17" fmla="*/ 210 h 344"/>
              <a:gd name="T18" fmla="*/ 2 w 344"/>
              <a:gd name="T19" fmla="*/ 186 h 344"/>
              <a:gd name="T20" fmla="*/ 0 w 344"/>
              <a:gd name="T21" fmla="*/ 172 h 344"/>
              <a:gd name="T22" fmla="*/ 8 w 344"/>
              <a:gd name="T23" fmla="*/ 144 h 344"/>
              <a:gd name="T24" fmla="*/ 30 w 344"/>
              <a:gd name="T25" fmla="*/ 124 h 344"/>
              <a:gd name="T26" fmla="*/ 54 w 344"/>
              <a:gd name="T27" fmla="*/ 112 h 344"/>
              <a:gd name="T28" fmla="*/ 90 w 344"/>
              <a:gd name="T29" fmla="*/ 82 h 344"/>
              <a:gd name="T30" fmla="*/ 112 w 344"/>
              <a:gd name="T31" fmla="*/ 54 h 344"/>
              <a:gd name="T32" fmla="*/ 124 w 344"/>
              <a:gd name="T33" fmla="*/ 34 h 344"/>
              <a:gd name="T34" fmla="*/ 126 w 344"/>
              <a:gd name="T35" fmla="*/ 26 h 344"/>
              <a:gd name="T36" fmla="*/ 142 w 344"/>
              <a:gd name="T37" fmla="*/ 10 h 344"/>
              <a:gd name="T38" fmla="*/ 164 w 344"/>
              <a:gd name="T39" fmla="*/ 2 h 344"/>
              <a:gd name="T40" fmla="*/ 172 w 344"/>
              <a:gd name="T41" fmla="*/ 0 h 344"/>
              <a:gd name="T42" fmla="*/ 172 w 344"/>
              <a:gd name="T43" fmla="*/ 0 h 344"/>
              <a:gd name="T44" fmla="*/ 188 w 344"/>
              <a:gd name="T45" fmla="*/ 2 h 344"/>
              <a:gd name="T46" fmla="*/ 214 w 344"/>
              <a:gd name="T47" fmla="*/ 20 h 344"/>
              <a:gd name="T48" fmla="*/ 222 w 344"/>
              <a:gd name="T49" fmla="*/ 34 h 344"/>
              <a:gd name="T50" fmla="*/ 226 w 344"/>
              <a:gd name="T51" fmla="*/ 44 h 344"/>
              <a:gd name="T52" fmla="*/ 242 w 344"/>
              <a:gd name="T53" fmla="*/ 68 h 344"/>
              <a:gd name="T54" fmla="*/ 270 w 344"/>
              <a:gd name="T55" fmla="*/ 96 h 344"/>
              <a:gd name="T56" fmla="*/ 314 w 344"/>
              <a:gd name="T57" fmla="*/ 124 h 344"/>
              <a:gd name="T58" fmla="*/ 328 w 344"/>
              <a:gd name="T59" fmla="*/ 134 h 344"/>
              <a:gd name="T60" fmla="*/ 342 w 344"/>
              <a:gd name="T61" fmla="*/ 160 h 344"/>
              <a:gd name="T62" fmla="*/ 344 w 344"/>
              <a:gd name="T63" fmla="*/ 176 h 344"/>
              <a:gd name="T64" fmla="*/ 340 w 344"/>
              <a:gd name="T65" fmla="*/ 190 h 344"/>
              <a:gd name="T66" fmla="*/ 322 w 344"/>
              <a:gd name="T67" fmla="*/ 214 h 344"/>
              <a:gd name="T68" fmla="*/ 308 w 344"/>
              <a:gd name="T69" fmla="*/ 222 h 344"/>
              <a:gd name="T70" fmla="*/ 276 w 344"/>
              <a:gd name="T71" fmla="*/ 240 h 344"/>
              <a:gd name="T72" fmla="*/ 250 w 344"/>
              <a:gd name="T73" fmla="*/ 266 h 344"/>
              <a:gd name="T74" fmla="*/ 232 w 344"/>
              <a:gd name="T75" fmla="*/ 292 h 344"/>
              <a:gd name="T76" fmla="*/ 220 w 344"/>
              <a:gd name="T77" fmla="*/ 312 h 344"/>
              <a:gd name="T78" fmla="*/ 200 w 344"/>
              <a:gd name="T79" fmla="*/ 336 h 344"/>
              <a:gd name="T80" fmla="*/ 172 w 344"/>
              <a:gd name="T81" fmla="*/ 344 h 344"/>
              <a:gd name="T82" fmla="*/ 146 w 344"/>
              <a:gd name="T83" fmla="*/ 172 h 344"/>
              <a:gd name="T84" fmla="*/ 170 w 344"/>
              <a:gd name="T85" fmla="*/ 196 h 344"/>
              <a:gd name="T86" fmla="*/ 196 w 344"/>
              <a:gd name="T87" fmla="*/ 170 h 344"/>
              <a:gd name="T88" fmla="*/ 172 w 344"/>
              <a:gd name="T89" fmla="*/ 148 h 344"/>
              <a:gd name="T90" fmla="*/ 146 w 344"/>
              <a:gd name="T91" fmla="*/ 172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44" h="344">
                <a:moveTo>
                  <a:pt x="172" y="344"/>
                </a:moveTo>
                <a:lnTo>
                  <a:pt x="172" y="344"/>
                </a:lnTo>
                <a:lnTo>
                  <a:pt x="172" y="344"/>
                </a:lnTo>
                <a:lnTo>
                  <a:pt x="172" y="344"/>
                </a:lnTo>
                <a:lnTo>
                  <a:pt x="156" y="342"/>
                </a:lnTo>
                <a:lnTo>
                  <a:pt x="142" y="334"/>
                </a:lnTo>
                <a:lnTo>
                  <a:pt x="132" y="324"/>
                </a:lnTo>
                <a:lnTo>
                  <a:pt x="124" y="312"/>
                </a:lnTo>
                <a:lnTo>
                  <a:pt x="124" y="312"/>
                </a:lnTo>
                <a:lnTo>
                  <a:pt x="118" y="300"/>
                </a:lnTo>
                <a:lnTo>
                  <a:pt x="112" y="290"/>
                </a:lnTo>
                <a:lnTo>
                  <a:pt x="102" y="278"/>
                </a:lnTo>
                <a:lnTo>
                  <a:pt x="90" y="264"/>
                </a:lnTo>
                <a:lnTo>
                  <a:pt x="72" y="248"/>
                </a:lnTo>
                <a:lnTo>
                  <a:pt x="52" y="232"/>
                </a:lnTo>
                <a:lnTo>
                  <a:pt x="28" y="218"/>
                </a:lnTo>
                <a:lnTo>
                  <a:pt x="28" y="218"/>
                </a:lnTo>
                <a:lnTo>
                  <a:pt x="16" y="210"/>
                </a:lnTo>
                <a:lnTo>
                  <a:pt x="8" y="198"/>
                </a:lnTo>
                <a:lnTo>
                  <a:pt x="2" y="186"/>
                </a:lnTo>
                <a:lnTo>
                  <a:pt x="0" y="172"/>
                </a:lnTo>
                <a:lnTo>
                  <a:pt x="0" y="172"/>
                </a:lnTo>
                <a:lnTo>
                  <a:pt x="2" y="156"/>
                </a:lnTo>
                <a:lnTo>
                  <a:pt x="8" y="144"/>
                </a:lnTo>
                <a:lnTo>
                  <a:pt x="18" y="132"/>
                </a:lnTo>
                <a:lnTo>
                  <a:pt x="30" y="124"/>
                </a:lnTo>
                <a:lnTo>
                  <a:pt x="30" y="124"/>
                </a:lnTo>
                <a:lnTo>
                  <a:pt x="54" y="112"/>
                </a:lnTo>
                <a:lnTo>
                  <a:pt x="74" y="96"/>
                </a:lnTo>
                <a:lnTo>
                  <a:pt x="90" y="82"/>
                </a:lnTo>
                <a:lnTo>
                  <a:pt x="102" y="68"/>
                </a:lnTo>
                <a:lnTo>
                  <a:pt x="112" y="54"/>
                </a:lnTo>
                <a:lnTo>
                  <a:pt x="118" y="44"/>
                </a:lnTo>
                <a:lnTo>
                  <a:pt x="124" y="34"/>
                </a:lnTo>
                <a:lnTo>
                  <a:pt x="124" y="34"/>
                </a:lnTo>
                <a:lnTo>
                  <a:pt x="126" y="26"/>
                </a:lnTo>
                <a:lnTo>
                  <a:pt x="130" y="20"/>
                </a:lnTo>
                <a:lnTo>
                  <a:pt x="142" y="10"/>
                </a:lnTo>
                <a:lnTo>
                  <a:pt x="156" y="2"/>
                </a:lnTo>
                <a:lnTo>
                  <a:pt x="164" y="2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72" y="0"/>
                </a:lnTo>
                <a:lnTo>
                  <a:pt x="180" y="2"/>
                </a:lnTo>
                <a:lnTo>
                  <a:pt x="188" y="2"/>
                </a:lnTo>
                <a:lnTo>
                  <a:pt x="202" y="10"/>
                </a:lnTo>
                <a:lnTo>
                  <a:pt x="214" y="20"/>
                </a:lnTo>
                <a:lnTo>
                  <a:pt x="218" y="28"/>
                </a:lnTo>
                <a:lnTo>
                  <a:pt x="222" y="34"/>
                </a:lnTo>
                <a:lnTo>
                  <a:pt x="222" y="34"/>
                </a:lnTo>
                <a:lnTo>
                  <a:pt x="226" y="44"/>
                </a:lnTo>
                <a:lnTo>
                  <a:pt x="232" y="56"/>
                </a:lnTo>
                <a:lnTo>
                  <a:pt x="242" y="68"/>
                </a:lnTo>
                <a:lnTo>
                  <a:pt x="254" y="82"/>
                </a:lnTo>
                <a:lnTo>
                  <a:pt x="270" y="96"/>
                </a:lnTo>
                <a:lnTo>
                  <a:pt x="290" y="112"/>
                </a:lnTo>
                <a:lnTo>
                  <a:pt x="314" y="124"/>
                </a:lnTo>
                <a:lnTo>
                  <a:pt x="314" y="124"/>
                </a:lnTo>
                <a:lnTo>
                  <a:pt x="328" y="134"/>
                </a:lnTo>
                <a:lnTo>
                  <a:pt x="336" y="146"/>
                </a:lnTo>
                <a:lnTo>
                  <a:pt x="342" y="160"/>
                </a:lnTo>
                <a:lnTo>
                  <a:pt x="344" y="176"/>
                </a:lnTo>
                <a:lnTo>
                  <a:pt x="344" y="176"/>
                </a:lnTo>
                <a:lnTo>
                  <a:pt x="342" y="184"/>
                </a:lnTo>
                <a:lnTo>
                  <a:pt x="340" y="190"/>
                </a:lnTo>
                <a:lnTo>
                  <a:pt x="334" y="204"/>
                </a:lnTo>
                <a:lnTo>
                  <a:pt x="322" y="214"/>
                </a:lnTo>
                <a:lnTo>
                  <a:pt x="308" y="222"/>
                </a:lnTo>
                <a:lnTo>
                  <a:pt x="308" y="222"/>
                </a:lnTo>
                <a:lnTo>
                  <a:pt x="292" y="230"/>
                </a:lnTo>
                <a:lnTo>
                  <a:pt x="276" y="240"/>
                </a:lnTo>
                <a:lnTo>
                  <a:pt x="262" y="252"/>
                </a:lnTo>
                <a:lnTo>
                  <a:pt x="250" y="266"/>
                </a:lnTo>
                <a:lnTo>
                  <a:pt x="240" y="278"/>
                </a:lnTo>
                <a:lnTo>
                  <a:pt x="232" y="292"/>
                </a:lnTo>
                <a:lnTo>
                  <a:pt x="220" y="312"/>
                </a:lnTo>
                <a:lnTo>
                  <a:pt x="220" y="312"/>
                </a:lnTo>
                <a:lnTo>
                  <a:pt x="212" y="326"/>
                </a:lnTo>
                <a:lnTo>
                  <a:pt x="200" y="336"/>
                </a:lnTo>
                <a:lnTo>
                  <a:pt x="188" y="342"/>
                </a:lnTo>
                <a:lnTo>
                  <a:pt x="172" y="344"/>
                </a:lnTo>
                <a:lnTo>
                  <a:pt x="172" y="344"/>
                </a:lnTo>
                <a:close/>
                <a:moveTo>
                  <a:pt x="146" y="172"/>
                </a:moveTo>
                <a:lnTo>
                  <a:pt x="146" y="172"/>
                </a:lnTo>
                <a:lnTo>
                  <a:pt x="170" y="196"/>
                </a:lnTo>
                <a:lnTo>
                  <a:pt x="170" y="196"/>
                </a:lnTo>
                <a:lnTo>
                  <a:pt x="196" y="170"/>
                </a:lnTo>
                <a:lnTo>
                  <a:pt x="196" y="170"/>
                </a:lnTo>
                <a:lnTo>
                  <a:pt x="172" y="148"/>
                </a:lnTo>
                <a:lnTo>
                  <a:pt x="172" y="148"/>
                </a:lnTo>
                <a:lnTo>
                  <a:pt x="146" y="172"/>
                </a:lnTo>
                <a:lnTo>
                  <a:pt x="146" y="17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47" name="Freeform 18"/>
          <p:cNvSpPr>
            <a:spLocks/>
          </p:cNvSpPr>
          <p:nvPr userDrawn="1"/>
        </p:nvSpPr>
        <p:spPr bwMode="auto">
          <a:xfrm>
            <a:off x="4431636" y="6462555"/>
            <a:ext cx="37458" cy="124388"/>
          </a:xfrm>
          <a:custGeom>
            <a:avLst/>
            <a:gdLst>
              <a:gd name="T0" fmla="*/ 52 w 106"/>
              <a:gd name="T1" fmla="*/ 352 h 352"/>
              <a:gd name="T2" fmla="*/ 52 w 106"/>
              <a:gd name="T3" fmla="*/ 352 h 352"/>
              <a:gd name="T4" fmla="*/ 52 w 106"/>
              <a:gd name="T5" fmla="*/ 352 h 352"/>
              <a:gd name="T6" fmla="*/ 52 w 106"/>
              <a:gd name="T7" fmla="*/ 352 h 352"/>
              <a:gd name="T8" fmla="*/ 40 w 106"/>
              <a:gd name="T9" fmla="*/ 352 h 352"/>
              <a:gd name="T10" fmla="*/ 32 w 106"/>
              <a:gd name="T11" fmla="*/ 348 h 352"/>
              <a:gd name="T12" fmla="*/ 22 w 106"/>
              <a:gd name="T13" fmla="*/ 342 h 352"/>
              <a:gd name="T14" fmla="*/ 14 w 106"/>
              <a:gd name="T15" fmla="*/ 336 h 352"/>
              <a:gd name="T16" fmla="*/ 8 w 106"/>
              <a:gd name="T17" fmla="*/ 328 h 352"/>
              <a:gd name="T18" fmla="*/ 4 w 106"/>
              <a:gd name="T19" fmla="*/ 320 h 352"/>
              <a:gd name="T20" fmla="*/ 0 w 106"/>
              <a:gd name="T21" fmla="*/ 310 h 352"/>
              <a:gd name="T22" fmla="*/ 0 w 106"/>
              <a:gd name="T23" fmla="*/ 300 h 352"/>
              <a:gd name="T24" fmla="*/ 0 w 106"/>
              <a:gd name="T25" fmla="*/ 300 h 352"/>
              <a:gd name="T26" fmla="*/ 0 w 106"/>
              <a:gd name="T27" fmla="*/ 134 h 352"/>
              <a:gd name="T28" fmla="*/ 0 w 106"/>
              <a:gd name="T29" fmla="*/ 44 h 352"/>
              <a:gd name="T30" fmla="*/ 52 w 106"/>
              <a:gd name="T31" fmla="*/ 36 h 352"/>
              <a:gd name="T32" fmla="*/ 90 w 106"/>
              <a:gd name="T33" fmla="*/ 0 h 352"/>
              <a:gd name="T34" fmla="*/ 90 w 106"/>
              <a:gd name="T35" fmla="*/ 0 h 352"/>
              <a:gd name="T36" fmla="*/ 96 w 106"/>
              <a:gd name="T37" fmla="*/ 6 h 352"/>
              <a:gd name="T38" fmla="*/ 100 w 106"/>
              <a:gd name="T39" fmla="*/ 16 h 352"/>
              <a:gd name="T40" fmla="*/ 104 w 106"/>
              <a:gd name="T41" fmla="*/ 28 h 352"/>
              <a:gd name="T42" fmla="*/ 106 w 106"/>
              <a:gd name="T43" fmla="*/ 52 h 352"/>
              <a:gd name="T44" fmla="*/ 106 w 106"/>
              <a:gd name="T45" fmla="*/ 138 h 352"/>
              <a:gd name="T46" fmla="*/ 104 w 106"/>
              <a:gd name="T47" fmla="*/ 300 h 352"/>
              <a:gd name="T48" fmla="*/ 104 w 106"/>
              <a:gd name="T49" fmla="*/ 300 h 352"/>
              <a:gd name="T50" fmla="*/ 104 w 106"/>
              <a:gd name="T51" fmla="*/ 310 h 352"/>
              <a:gd name="T52" fmla="*/ 100 w 106"/>
              <a:gd name="T53" fmla="*/ 320 h 352"/>
              <a:gd name="T54" fmla="*/ 96 w 106"/>
              <a:gd name="T55" fmla="*/ 330 h 352"/>
              <a:gd name="T56" fmla="*/ 88 w 106"/>
              <a:gd name="T57" fmla="*/ 338 h 352"/>
              <a:gd name="T58" fmla="*/ 82 w 106"/>
              <a:gd name="T59" fmla="*/ 344 h 352"/>
              <a:gd name="T60" fmla="*/ 72 w 106"/>
              <a:gd name="T61" fmla="*/ 348 h 352"/>
              <a:gd name="T62" fmla="*/ 62 w 106"/>
              <a:gd name="T63" fmla="*/ 352 h 352"/>
              <a:gd name="T64" fmla="*/ 52 w 106"/>
              <a:gd name="T65" fmla="*/ 352 h 352"/>
              <a:gd name="T66" fmla="*/ 52 w 106"/>
              <a:gd name="T6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6" h="352">
                <a:moveTo>
                  <a:pt x="52" y="352"/>
                </a:moveTo>
                <a:lnTo>
                  <a:pt x="52" y="352"/>
                </a:lnTo>
                <a:lnTo>
                  <a:pt x="52" y="352"/>
                </a:lnTo>
                <a:lnTo>
                  <a:pt x="52" y="352"/>
                </a:lnTo>
                <a:lnTo>
                  <a:pt x="40" y="352"/>
                </a:lnTo>
                <a:lnTo>
                  <a:pt x="32" y="348"/>
                </a:lnTo>
                <a:lnTo>
                  <a:pt x="22" y="342"/>
                </a:lnTo>
                <a:lnTo>
                  <a:pt x="14" y="336"/>
                </a:lnTo>
                <a:lnTo>
                  <a:pt x="8" y="328"/>
                </a:lnTo>
                <a:lnTo>
                  <a:pt x="4" y="320"/>
                </a:lnTo>
                <a:lnTo>
                  <a:pt x="0" y="310"/>
                </a:lnTo>
                <a:lnTo>
                  <a:pt x="0" y="300"/>
                </a:lnTo>
                <a:lnTo>
                  <a:pt x="0" y="300"/>
                </a:lnTo>
                <a:lnTo>
                  <a:pt x="0" y="134"/>
                </a:lnTo>
                <a:lnTo>
                  <a:pt x="0" y="44"/>
                </a:lnTo>
                <a:lnTo>
                  <a:pt x="52" y="36"/>
                </a:lnTo>
                <a:lnTo>
                  <a:pt x="90" y="0"/>
                </a:lnTo>
                <a:lnTo>
                  <a:pt x="90" y="0"/>
                </a:lnTo>
                <a:lnTo>
                  <a:pt x="96" y="6"/>
                </a:lnTo>
                <a:lnTo>
                  <a:pt x="100" y="16"/>
                </a:lnTo>
                <a:lnTo>
                  <a:pt x="104" y="28"/>
                </a:lnTo>
                <a:lnTo>
                  <a:pt x="106" y="52"/>
                </a:lnTo>
                <a:lnTo>
                  <a:pt x="106" y="138"/>
                </a:lnTo>
                <a:lnTo>
                  <a:pt x="104" y="300"/>
                </a:lnTo>
                <a:lnTo>
                  <a:pt x="104" y="300"/>
                </a:lnTo>
                <a:lnTo>
                  <a:pt x="104" y="310"/>
                </a:lnTo>
                <a:lnTo>
                  <a:pt x="100" y="320"/>
                </a:lnTo>
                <a:lnTo>
                  <a:pt x="96" y="330"/>
                </a:lnTo>
                <a:lnTo>
                  <a:pt x="88" y="338"/>
                </a:lnTo>
                <a:lnTo>
                  <a:pt x="82" y="344"/>
                </a:lnTo>
                <a:lnTo>
                  <a:pt x="72" y="348"/>
                </a:lnTo>
                <a:lnTo>
                  <a:pt x="62" y="352"/>
                </a:lnTo>
                <a:lnTo>
                  <a:pt x="52" y="352"/>
                </a:lnTo>
                <a:lnTo>
                  <a:pt x="52" y="352"/>
                </a:lnTo>
                <a:close/>
              </a:path>
            </a:pathLst>
          </a:custGeom>
          <a:solidFill>
            <a:srgbClr val="1A86D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/>
          <p:nvPr userDrawn="1"/>
        </p:nvSpPr>
        <p:spPr bwMode="auto">
          <a:xfrm>
            <a:off x="-217599" y="6858000"/>
            <a:ext cx="125330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Rectangle 51"/>
          <p:cNvSpPr/>
          <p:nvPr userDrawn="1"/>
        </p:nvSpPr>
        <p:spPr bwMode="auto">
          <a:xfrm>
            <a:off x="-391886" y="6074229"/>
            <a:ext cx="391886" cy="78377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Rectangle 52"/>
          <p:cNvSpPr/>
          <p:nvPr userDrawn="1"/>
        </p:nvSpPr>
        <p:spPr bwMode="auto">
          <a:xfrm>
            <a:off x="0" y="6344997"/>
            <a:ext cx="12192000" cy="513003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171510" y="6491045"/>
            <a:ext cx="936609" cy="206372"/>
          </a:xfrm>
          <a:prstGeom prst="rect">
            <a:avLst/>
          </a:prstGeom>
        </p:spPr>
      </p:pic>
      <p:cxnSp>
        <p:nvCxnSpPr>
          <p:cNvPr id="39" name="Straight Connector 38"/>
          <p:cNvCxnSpPr/>
          <p:nvPr userDrawn="1"/>
        </p:nvCxnSpPr>
        <p:spPr>
          <a:xfrm>
            <a:off x="6305491" y="357809"/>
            <a:ext cx="0" cy="5686262"/>
          </a:xfrm>
          <a:prstGeom prst="line">
            <a:avLst/>
          </a:prstGeom>
          <a:ln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613913" y="933098"/>
            <a:ext cx="5243532" cy="1486561"/>
          </a:xfrm>
        </p:spPr>
        <p:txBody>
          <a:bodyPr/>
          <a:lstStyle>
            <a:lvl1pPr>
              <a:buClr>
                <a:schemeClr val="accent1"/>
              </a:buClr>
              <a:defRPr sz="2800">
                <a:solidFill>
                  <a:schemeClr val="bg2"/>
                </a:solidFill>
              </a:defRPr>
            </a:lvl1pPr>
            <a:lvl2pPr>
              <a:buClr>
                <a:schemeClr val="accent1"/>
              </a:buClr>
              <a:defRPr sz="1600">
                <a:solidFill>
                  <a:schemeClr val="bg2"/>
                </a:solidFill>
              </a:defRPr>
            </a:lvl2pPr>
            <a:lvl3pPr>
              <a:buClr>
                <a:schemeClr val="accent1"/>
              </a:buClr>
              <a:defRPr sz="1400">
                <a:solidFill>
                  <a:schemeClr val="bg2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chemeClr val="bg2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 Photo_O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/>
          <a:srcRect l="478" t="-1" b="1518"/>
          <a:stretch/>
        </p:blipFill>
        <p:spPr>
          <a:xfrm>
            <a:off x="-7200" y="0"/>
            <a:ext cx="12199200" cy="516239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28314" y="6029312"/>
            <a:ext cx="1673267" cy="3686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2" y="2084173"/>
            <a:ext cx="6274911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57"/>
            <a:ext cx="6276530" cy="1698765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297928" y="1533104"/>
            <a:ext cx="7627153" cy="1412279"/>
          </a:xfrm>
        </p:spPr>
        <p:txBody>
          <a:bodyPr/>
          <a:lstStyle>
            <a:lvl1pPr marL="0" indent="0">
              <a:spcBef>
                <a:spcPts val="2353"/>
              </a:spcBef>
              <a:buNone/>
              <a:defRPr sz="2353">
                <a:solidFill>
                  <a:schemeClr val="accent1"/>
                </a:solidFill>
              </a:defRPr>
            </a:lvl1pPr>
            <a:lvl2pPr marL="0" indent="0">
              <a:spcAft>
                <a:spcPts val="588"/>
              </a:spcAft>
              <a:buFontTx/>
              <a:buNone/>
              <a:defRPr sz="1568"/>
            </a:lvl2pPr>
            <a:lvl3pPr marL="224097" indent="0">
              <a:buNone/>
              <a:defRPr sz="1176"/>
            </a:lvl3pPr>
            <a:lvl4pPr marL="448193" indent="0">
              <a:buNone/>
              <a:defRPr sz="1078"/>
            </a:lvl4pPr>
            <a:lvl5pPr marL="672290" indent="0">
              <a:buNone/>
              <a:defRPr sz="107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2920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30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46.xml"/><Relationship Id="rId32" Type="http://schemas.openxmlformats.org/officeDocument/2006/relationships/theme" Target="../theme/theme2.xml"/><Relationship Id="rId9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33" Type="http://schemas.openxmlformats.org/officeDocument/2006/relationships/image" Target="../media/image2.png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69.xml"/><Relationship Id="rId24" Type="http://schemas.openxmlformats.org/officeDocument/2006/relationships/theme" Target="../theme/theme3.xml"/><Relationship Id="rId25" Type="http://schemas.openxmlformats.org/officeDocument/2006/relationships/image" Target="../media/image2.png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4.xml.rels><?xml version="1.0" encoding="UTF-8" standalone="yes"?>
<Relationships xmlns="http://schemas.openxmlformats.org/package/2006/relationships"><Relationship Id="rId20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91.xml"/><Relationship Id="rId23" Type="http://schemas.openxmlformats.org/officeDocument/2006/relationships/slideLayout" Target="../slideLayouts/slideLayout92.xml"/><Relationship Id="rId24" Type="http://schemas.openxmlformats.org/officeDocument/2006/relationships/slideLayout" Target="../slideLayouts/slideLayout93.xml"/><Relationship Id="rId25" Type="http://schemas.openxmlformats.org/officeDocument/2006/relationships/slideLayout" Target="../slideLayouts/slideLayout94.xml"/><Relationship Id="rId26" Type="http://schemas.openxmlformats.org/officeDocument/2006/relationships/slideLayout" Target="../slideLayouts/slideLayout95.xml"/><Relationship Id="rId27" Type="http://schemas.openxmlformats.org/officeDocument/2006/relationships/slideLayout" Target="../slideLayouts/slideLayout96.xml"/><Relationship Id="rId28" Type="http://schemas.openxmlformats.org/officeDocument/2006/relationships/slideLayout" Target="../slideLayouts/slideLayout97.xml"/><Relationship Id="rId29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0.xml"/><Relationship Id="rId2" Type="http://schemas.openxmlformats.org/officeDocument/2006/relationships/slideLayout" Target="../slideLayouts/slideLayout71.xml"/><Relationship Id="rId3" Type="http://schemas.openxmlformats.org/officeDocument/2006/relationships/slideLayout" Target="../slideLayouts/slideLayout72.xml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00.xml"/><Relationship Id="rId32" Type="http://schemas.openxmlformats.org/officeDocument/2006/relationships/theme" Target="../theme/theme4.xml"/><Relationship Id="rId9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33" Type="http://schemas.openxmlformats.org/officeDocument/2006/relationships/image" Target="../media/image2.png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87.xml"/><Relationship Id="rId19" Type="http://schemas.openxmlformats.org/officeDocument/2006/relationships/slideLayout" Target="../slideLayouts/slideLayout88.xml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theme" Target="../theme/theme5.xml"/><Relationship Id="rId3" Type="http://schemas.openxmlformats.org/officeDocument/2006/relationships/image" Target="../media/image1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5BEA-81DC-FD43-8234-2905823D4B61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8C86F-9B59-5B41-AE3B-A196E048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8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3" r:id="rId12"/>
    <p:sldLayoutId id="2147483694" r:id="rId13"/>
    <p:sldLayoutId id="2147483695" r:id="rId14"/>
    <p:sldLayoutId id="214748369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78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ransition xmlns:p14="http://schemas.microsoft.com/office/powerpoint/2010/main"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9">
          <p15:clr>
            <a:srgbClr val="C35EA4"/>
          </p15:clr>
        </p15:guide>
        <p15:guide id="17" pos="7400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3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</p:sldLayoutIdLst>
  <p:transition xmlns:p14="http://schemas.microsoft.com/office/powerpoint/2010/main"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86820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89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  <p:sldLayoutId id="2147483741" r:id="rId19"/>
    <p:sldLayoutId id="2147483742" r:id="rId20"/>
    <p:sldLayoutId id="2147483743" r:id="rId21"/>
    <p:sldLayoutId id="2147483744" r:id="rId22"/>
    <p:sldLayoutId id="2147483745" r:id="rId23"/>
    <p:sldLayoutId id="2147483746" r:id="rId24"/>
    <p:sldLayoutId id="2147483747" r:id="rId25"/>
    <p:sldLayoutId id="2147483748" r:id="rId26"/>
    <p:sldLayoutId id="2147483749" r:id="rId27"/>
    <p:sldLayoutId id="2147483750" r:id="rId28"/>
    <p:sldLayoutId id="2147483751" r:id="rId29"/>
    <p:sldLayoutId id="2147483752" r:id="rId30"/>
    <p:sldLayoutId id="2147483753" r:id="rId31"/>
  </p:sldLayoutIdLst>
  <p:transition xmlns:p14="http://schemas.microsoft.com/office/powerpoint/2010/main"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79">
          <p15:clr>
            <a:srgbClr val="C35EA4"/>
          </p15:clr>
        </p15:guide>
        <p15:guide id="17" pos="7400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92550" y="0"/>
            <a:ext cx="7645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Arial" charset="0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92550" y="3886200"/>
            <a:ext cx="7645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>
                <a:sym typeface="Arial" charset="0"/>
              </a:rPr>
              <a:t>Click to edit Master text styles</a:t>
            </a:r>
          </a:p>
          <a:p>
            <a:pPr lvl="1"/>
            <a:r>
              <a:rPr lang="en-US" altLang="x-none">
                <a:sym typeface="Arial" charset="0"/>
              </a:rPr>
              <a:t>Second level</a:t>
            </a:r>
          </a:p>
          <a:p>
            <a:pPr lvl="2"/>
            <a:r>
              <a:rPr lang="en-US" altLang="x-none">
                <a:sym typeface="Arial" charset="0"/>
              </a:rPr>
              <a:t>Third level</a:t>
            </a:r>
          </a:p>
          <a:p>
            <a:pPr lvl="3"/>
            <a:r>
              <a:rPr lang="en-US" altLang="x-none">
                <a:sym typeface="Arial" charset="0"/>
              </a:rPr>
              <a:t>Fourth level</a:t>
            </a:r>
          </a:p>
          <a:p>
            <a:pPr lvl="4"/>
            <a:r>
              <a:rPr lang="en-US" altLang="x-none">
                <a:sym typeface="Arial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649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ransition xmlns:p14="http://schemas.microsoft.com/office/powerpoint/2010/main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  <a:sym typeface="Arial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5pPr>
      <a:lvl6pPr marL="228600" algn="ctr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6pPr>
      <a:lvl7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7pPr>
      <a:lvl8pPr marL="685800" algn="ctr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8pPr>
      <a:lvl9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5300" b="1">
          <a:solidFill>
            <a:srgbClr val="FFFFFF"/>
          </a:solidFill>
          <a:latin typeface="Arial" charset="0"/>
          <a:ea typeface="ヒラギノ角ゴ ProN W6" charset="0"/>
          <a:cs typeface="ヒラギノ角ゴ ProN W6" charset="0"/>
          <a:sym typeface="Arial" charset="0"/>
        </a:defRPr>
      </a:lvl9pPr>
    </p:titleStyle>
    <p:bodyStyle>
      <a:lvl1pPr marL="171450" indent="-171450" algn="ctr" rtl="0" eaLnBrk="0" fontAlgn="base" hangingPunct="0">
        <a:spcBef>
          <a:spcPts val="95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1pPr>
      <a:lvl2pPr marL="371475" indent="-142875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2pPr>
      <a:lvl3pPr marL="571500" indent="-114300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3pPr>
      <a:lvl4pPr marL="800100" indent="-114300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4pPr>
      <a:lvl5pPr marL="1028700" indent="-114300" algn="ctr" rtl="0" eaLnBrk="0" fontAlgn="base" hangingPunct="0"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5pPr>
      <a:lvl6pPr marL="228600" algn="ctr" rtl="0" fontAlgn="base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6pPr>
      <a:lvl7pPr marL="457200" algn="ctr" rtl="0" fontAlgn="base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7pPr>
      <a:lvl8pPr marL="685800" algn="ctr" rtl="0" fontAlgn="base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8pPr>
      <a:lvl9pPr marL="914400" algn="ctr" rtl="0" fontAlgn="base">
        <a:spcBef>
          <a:spcPct val="0"/>
        </a:spcBef>
        <a:spcAft>
          <a:spcPct val="0"/>
        </a:spcAft>
        <a:defRPr sz="26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2286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hdinsight-apps-install-custom-applications/" TargetMode="External"/><Relationship Id="rId4" Type="http://schemas.openxmlformats.org/officeDocument/2006/relationships/hyperlink" Target="https://azuremarketplace.microsoft.com/en-us/marketplace/apps/streamsets.streamsets-data-collector-hdinsight" TargetMode="External"/><Relationship Id="rId5" Type="http://schemas.openxmlformats.org/officeDocument/2006/relationships/hyperlink" Target="https://azuremarketplace.microsoft.com/en-us/marketplace/apps/AtScale.AtScaleIntelligencePlatform" TargetMode="External"/><Relationship Id="rId6" Type="http://schemas.openxmlformats.org/officeDocument/2006/relationships/hyperlink" Target="https://azuremarketplace.microsoft.com/en-us/marketplace/apps/datameer.datameer" TargetMode="External"/><Relationship Id="rId7" Type="http://schemas.openxmlformats.org/officeDocument/2006/relationships/hyperlink" Target="https://azuremarketplace.microsoft.com/en-us/marketplace/apps/dataiku.dss-on-hdi" TargetMode="External"/><Relationship Id="rId8" Type="http://schemas.openxmlformats.org/officeDocument/2006/relationships/hyperlink" Target="https://azuremarketplace.microsoft.com/en-us/marketplace/apps/h2o-ai.h2o-sparklingwater?tab=Overview" TargetMode="External"/><Relationship Id="rId9" Type="http://schemas.openxmlformats.org/officeDocument/2006/relationships/hyperlink" Target="https://azuremarketplace.microsoft.com/en-us/marketplace/apps/cask.cdap-for-hdinsight" TargetMode="External"/><Relationship Id="rId1" Type="http://schemas.openxmlformats.org/officeDocument/2006/relationships/slideLayout" Target="../slideLayouts/slideLayout52.xml"/><Relationship Id="rId2" Type="http://schemas.openxmlformats.org/officeDocument/2006/relationships/hyperlink" Target="https://azure.microsoft.com/en-us/blog/azure-hdinsight-application-platform-install-solutions-built-for-the-apache-hadoop-ecosystem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1" Type="http://schemas.openxmlformats.org/officeDocument/2006/relationships/slideLayout" Target="../slideLayouts/slideLayout95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96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all" dirty="0"/>
              <a:t>BUILD BIG DATA ENTERPRISE SOLUTIONS FASTER ON AZURE HDINSIGHT</a:t>
            </a:r>
            <a:br>
              <a:rPr lang="en-US" cap="all" dirty="0"/>
            </a:br>
            <a:endParaRPr lang="x-none" altLang="x-non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Pranav Rastogi</a:t>
            </a:r>
          </a:p>
          <a:p>
            <a:pPr marL="0" indent="0">
              <a:buNone/>
            </a:pPr>
            <a:r>
              <a:rPr lang="en-US" dirty="0" smtClean="0"/>
              <a:t>Microsoft</a:t>
            </a:r>
          </a:p>
          <a:p>
            <a:pPr marL="0" indent="0">
              <a:buNone/>
            </a:pPr>
            <a:r>
              <a:rPr lang="en-US" dirty="0" smtClean="0"/>
              <a:t>@rustd</a:t>
            </a:r>
          </a:p>
        </p:txBody>
      </p:sp>
    </p:spTree>
    <p:extLst>
      <p:ext uri="{BB962C8B-B14F-4D97-AF65-F5344CB8AC3E}">
        <p14:creationId xmlns:p14="http://schemas.microsoft.com/office/powerpoint/2010/main" val="14374060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HDInsight Application Platform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4589463"/>
            <a:ext cx="10515600" cy="7277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1-click deploy experience for apps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32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660489"/>
          </a:xfrm>
        </p:spPr>
        <p:txBody>
          <a:bodyPr/>
          <a:lstStyle/>
          <a:p>
            <a:r>
              <a:rPr lang="en-US" dirty="0" smtClean="0"/>
              <a:t>Discover and install apps from ecosystem</a:t>
            </a:r>
            <a:endParaRPr lang="en-US" dirty="0"/>
          </a:p>
          <a:p>
            <a:r>
              <a:rPr lang="en-US" dirty="0" smtClean="0"/>
              <a:t>One-click deploy experience</a:t>
            </a:r>
          </a:p>
          <a:p>
            <a:r>
              <a:rPr lang="en-US" dirty="0" smtClean="0"/>
              <a:t>Access to entire cluster and secure by default </a:t>
            </a:r>
          </a:p>
          <a:p>
            <a:r>
              <a:rPr lang="en-US" dirty="0" smtClean="0"/>
              <a:t>Install apps on new or existing clusters </a:t>
            </a:r>
          </a:p>
          <a:p>
            <a:r>
              <a:rPr lang="en-US" dirty="0" smtClean="0"/>
              <a:t>Ease of authoring and deployment for ISV’s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HDInsight Application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0288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HDInsight architecture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431752F-3F07-4B0E-9377-FACDBF5F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003" y="2269430"/>
            <a:ext cx="581769" cy="58176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451A60A-2324-4A8A-88DC-6032BF5B34A3}"/>
              </a:ext>
            </a:extLst>
          </p:cNvPr>
          <p:cNvSpPr txBox="1"/>
          <p:nvPr/>
        </p:nvSpPr>
        <p:spPr>
          <a:xfrm>
            <a:off x="9113135" y="2266168"/>
            <a:ext cx="2074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Hive meta store</a:t>
            </a:r>
          </a:p>
          <a:p>
            <a:r>
              <a:rPr lang="en-US" b="1" dirty="0"/>
              <a:t>Azure SQL database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C279B6A5-AF0A-4307-9F3F-E98E11B00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2630" y="3296576"/>
            <a:ext cx="595808" cy="5958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C25DC3F-2BF8-4A48-9E39-496E48C5919F}"/>
              </a:ext>
            </a:extLst>
          </p:cNvPr>
          <p:cNvSpPr txBox="1"/>
          <p:nvPr/>
        </p:nvSpPr>
        <p:spPr>
          <a:xfrm>
            <a:off x="9124211" y="3277052"/>
            <a:ext cx="17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Azure Storage or</a:t>
            </a:r>
          </a:p>
          <a:p>
            <a:r>
              <a:rPr lang="en-US" b="1" dirty="0"/>
              <a:t>Data Lake Store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2BA7D455-3731-483B-835F-ADFE827236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59" y="2668272"/>
            <a:ext cx="780290" cy="7802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F4D6F338-3A0B-4C1C-AD92-B7F89B1BB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22" y="3517137"/>
            <a:ext cx="780290" cy="78029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BC7C7D2-4639-4F9C-A133-F9898D249683}"/>
              </a:ext>
            </a:extLst>
          </p:cNvPr>
          <p:cNvSpPr txBox="1"/>
          <p:nvPr/>
        </p:nvSpPr>
        <p:spPr>
          <a:xfrm>
            <a:off x="302708" y="4379494"/>
            <a:ext cx="109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 </a:t>
            </a:r>
          </a:p>
          <a:p>
            <a:r>
              <a:rPr lang="en-US" b="1" dirty="0"/>
              <a:t>machines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B8F0F7-CF46-4F0B-987A-B45245D1D42A}"/>
              </a:ext>
            </a:extLst>
          </p:cNvPr>
          <p:cNvSpPr txBox="1"/>
          <p:nvPr/>
        </p:nvSpPr>
        <p:spPr>
          <a:xfrm>
            <a:off x="8030599" y="5703296"/>
            <a:ext cx="18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HDInsight cluster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90168F32-664F-43D6-90D2-C2517DD5FBE2}"/>
              </a:ext>
            </a:extLst>
          </p:cNvPr>
          <p:cNvGrpSpPr/>
          <p:nvPr/>
        </p:nvGrpSpPr>
        <p:grpSpPr>
          <a:xfrm>
            <a:off x="1864896" y="2061728"/>
            <a:ext cx="6124074" cy="4006516"/>
            <a:chOff x="1864896" y="2061728"/>
            <a:chExt cx="6124074" cy="40065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A33E3F73-2B34-4A18-AF70-B85670074155}"/>
                </a:ext>
              </a:extLst>
            </p:cNvPr>
            <p:cNvSpPr/>
            <p:nvPr/>
          </p:nvSpPr>
          <p:spPr>
            <a:xfrm>
              <a:off x="1864896" y="2061728"/>
              <a:ext cx="6124074" cy="40065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AF1E72DA-FB17-4D90-A919-C0DBAFE22140}"/>
                </a:ext>
              </a:extLst>
            </p:cNvPr>
            <p:cNvGrpSpPr/>
            <p:nvPr/>
          </p:nvGrpSpPr>
          <p:grpSpPr>
            <a:xfrm>
              <a:off x="1883122" y="2130484"/>
              <a:ext cx="2490178" cy="1318078"/>
              <a:chOff x="1974137" y="2746908"/>
              <a:chExt cx="2490178" cy="131807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xmlns="" id="{04BF6F98-4E17-4F61-885B-5721E9E57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8235" y="2746908"/>
                <a:ext cx="590168" cy="590168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xmlns="" id="{53B93409-E8E2-4C33-AC64-493894470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8235" y="3474818"/>
                <a:ext cx="590168" cy="590168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xmlns="" id="{F410C70B-DEAA-4607-B659-81795DED4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6200000">
                <a:off x="1974137" y="2945429"/>
                <a:ext cx="824473" cy="824473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E3B4D24-A1B7-447D-BB24-9BB896210ED2}"/>
                  </a:ext>
                </a:extLst>
              </p:cNvPr>
              <p:cNvSpPr txBox="1"/>
              <p:nvPr/>
            </p:nvSpPr>
            <p:spPr>
              <a:xfrm>
                <a:off x="3441214" y="3101411"/>
                <a:ext cx="10231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Gateway</a:t>
                </a:r>
              </a:p>
              <a:p>
                <a:r>
                  <a:rPr lang="en-US" b="1" dirty="0"/>
                  <a:t>nodes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76CCB1EE-E71C-497C-AD20-A08393239CA4}"/>
                </a:ext>
              </a:extLst>
            </p:cNvPr>
            <p:cNvGrpSpPr/>
            <p:nvPr/>
          </p:nvGrpSpPr>
          <p:grpSpPr>
            <a:xfrm>
              <a:off x="1883122" y="3655348"/>
              <a:ext cx="2269938" cy="1318078"/>
              <a:chOff x="1967024" y="4407576"/>
              <a:chExt cx="2269938" cy="131807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xmlns="" id="{9E58336E-6E73-4988-AE31-4979552768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6200000">
                <a:off x="1970580" y="4650047"/>
                <a:ext cx="824473" cy="831586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89977846-0358-470A-8485-311C27BBE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3127" y="4407576"/>
                <a:ext cx="590168" cy="59016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xmlns="" id="{51A46DED-3DFF-4C13-9C29-A5F16083E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3127" y="5135486"/>
                <a:ext cx="590168" cy="590168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038318C0-38FA-4138-A205-9153DD7C6700}"/>
                  </a:ext>
                </a:extLst>
              </p:cNvPr>
              <p:cNvSpPr txBox="1"/>
              <p:nvPr/>
            </p:nvSpPr>
            <p:spPr>
              <a:xfrm>
                <a:off x="3475215" y="4742674"/>
                <a:ext cx="7617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Head</a:t>
                </a:r>
              </a:p>
              <a:p>
                <a:r>
                  <a:rPr lang="en-US" b="1" dirty="0"/>
                  <a:t>nodes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E95B23FA-3CE2-451F-B44B-B8AE285974B2}"/>
                </a:ext>
              </a:extLst>
            </p:cNvPr>
            <p:cNvGrpSpPr/>
            <p:nvPr/>
          </p:nvGrpSpPr>
          <p:grpSpPr>
            <a:xfrm>
              <a:off x="5369097" y="2237148"/>
              <a:ext cx="2427418" cy="1981319"/>
              <a:chOff x="5369097" y="2237148"/>
              <a:chExt cx="2427418" cy="1981319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xmlns="" id="{DB39F20C-5E92-483E-B1B1-D26428116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3713" y="2956031"/>
                <a:ext cx="590168" cy="590168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xmlns="" id="{66262653-CC95-4768-8F4F-B44BAC898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9934" y="2269430"/>
                <a:ext cx="590168" cy="590168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xmlns="" id="{09BE6094-0671-479F-BD1D-344C0FC7D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79934" y="2945429"/>
                <a:ext cx="590168" cy="590168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xmlns="" id="{0CAC479C-459C-415F-828C-349E46A674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9097" y="3628299"/>
                <a:ext cx="590168" cy="590168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xmlns="" id="{01D19041-5657-4EE2-9E86-64EA39FFF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3713" y="2277634"/>
                <a:ext cx="590168" cy="590168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9C4DE2DA-EAE4-4D92-B8E7-6C9D0F5B8807}"/>
                  </a:ext>
                </a:extLst>
              </p:cNvPr>
              <p:cNvSpPr txBox="1"/>
              <p:nvPr/>
            </p:nvSpPr>
            <p:spPr>
              <a:xfrm>
                <a:off x="6904219" y="2237148"/>
                <a:ext cx="8922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Worker</a:t>
                </a:r>
              </a:p>
              <a:p>
                <a:r>
                  <a:rPr lang="en-US" b="1" dirty="0"/>
                  <a:t>nodes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13E1EF50-A926-4738-8425-A5A2F10DC57F}"/>
                </a:ext>
              </a:extLst>
            </p:cNvPr>
            <p:cNvGrpSpPr/>
            <p:nvPr/>
          </p:nvGrpSpPr>
          <p:grpSpPr>
            <a:xfrm>
              <a:off x="1876010" y="5178661"/>
              <a:ext cx="2277050" cy="824473"/>
              <a:chOff x="1876010" y="5178661"/>
              <a:chExt cx="2277050" cy="824473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xmlns="" id="{1905094F-199C-4E20-8265-EF2CB17B8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6200000">
                <a:off x="1879566" y="5175105"/>
                <a:ext cx="824473" cy="831586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xmlns="" id="{8AC41A84-1A9A-4651-8937-8A480BD32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9225" y="5297794"/>
                <a:ext cx="590168" cy="590168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4023CF39-4B4B-4CDB-A454-A2CB2EC52C63}"/>
                  </a:ext>
                </a:extLst>
              </p:cNvPr>
              <p:cNvSpPr txBox="1"/>
              <p:nvPr/>
            </p:nvSpPr>
            <p:spPr>
              <a:xfrm>
                <a:off x="3391313" y="5237247"/>
                <a:ext cx="7617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Edge</a:t>
                </a:r>
              </a:p>
              <a:p>
                <a:r>
                  <a:rPr lang="en-US" b="1" dirty="0"/>
                  <a:t>nodes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B05FEFBA-7E87-4330-8450-4D09EA73DF18}"/>
                </a:ext>
              </a:extLst>
            </p:cNvPr>
            <p:cNvGrpSpPr/>
            <p:nvPr/>
          </p:nvGrpSpPr>
          <p:grpSpPr>
            <a:xfrm>
              <a:off x="5369097" y="4926120"/>
              <a:ext cx="2199758" cy="1077015"/>
              <a:chOff x="5369097" y="4607898"/>
              <a:chExt cx="2199758" cy="1077015"/>
            </a:xfrm>
          </p:grpSpPr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xmlns="" id="{040BDFDF-4FA5-4C6D-AE4D-661BF1038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9097" y="4607898"/>
                <a:ext cx="590168" cy="590168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xmlns="" id="{82F3FE4A-A45F-42A8-98E1-80D6F301F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8206" y="4611247"/>
                <a:ext cx="590168" cy="590168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xmlns="" id="{0EDE8D01-AA99-44F6-8BA2-438C9B639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78687" y="4639795"/>
                <a:ext cx="590168" cy="590168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7EC9BF63-0178-43C0-BB0C-4EA311B93FA9}"/>
                  </a:ext>
                </a:extLst>
              </p:cNvPr>
              <p:cNvSpPr txBox="1"/>
              <p:nvPr/>
            </p:nvSpPr>
            <p:spPr>
              <a:xfrm>
                <a:off x="5582532" y="5315581"/>
                <a:ext cx="1824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Zookeeper nodes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848354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139688"/>
          </a:xfrm>
        </p:spPr>
        <p:txBody>
          <a:bodyPr/>
          <a:lstStyle/>
          <a:p>
            <a:r>
              <a:rPr lang="en-US" dirty="0" smtClean="0"/>
              <a:t>StreamSets </a:t>
            </a:r>
            <a:r>
              <a:rPr lang="mr-IN" dirty="0" smtClean="0"/>
              <a:t>–</a:t>
            </a:r>
            <a:r>
              <a:rPr lang="en-US" dirty="0" smtClean="0"/>
              <a:t> Conquer dataflow chaos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10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StreamSets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Data Movement from disparate sources</a:t>
            </a:r>
          </a:p>
          <a:p>
            <a:r>
              <a:rPr lang="en-US" dirty="0" smtClean="0"/>
              <a:t>KPI’s on data transfer</a:t>
            </a:r>
          </a:p>
          <a:p>
            <a:r>
              <a:rPr lang="en-US" dirty="0" smtClean="0">
                <a:solidFill>
                  <a:schemeClr val="dk1"/>
                </a:solidFill>
              </a:rPr>
              <a:t>Manage </a:t>
            </a:r>
            <a:r>
              <a:rPr lang="en" dirty="0" smtClean="0">
                <a:solidFill>
                  <a:schemeClr val="dk1"/>
                </a:solidFill>
              </a:rPr>
              <a:t>Data </a:t>
            </a:r>
            <a:r>
              <a:rPr lang="en" dirty="0">
                <a:solidFill>
                  <a:schemeClr val="dk1"/>
                </a:solidFill>
              </a:rPr>
              <a:t>drift (unexpected changes) </a:t>
            </a:r>
            <a:r>
              <a:rPr lang="en" dirty="0" smtClean="0">
                <a:solidFill>
                  <a:schemeClr val="dk1"/>
                </a:solidFill>
              </a:rPr>
              <a:t>at </a:t>
            </a:r>
            <a:r>
              <a:rPr lang="en" dirty="0">
                <a:solidFill>
                  <a:schemeClr val="dk1"/>
                </a:solidFill>
              </a:rPr>
              <a:t>scale</a:t>
            </a:r>
            <a:r>
              <a:rPr lang="en" dirty="0" smtClean="0">
                <a:solidFill>
                  <a:schemeClr val="dk1"/>
                </a:solidFill>
              </a:rPr>
              <a:t>.</a:t>
            </a:r>
            <a:endParaRPr lang="en-US" dirty="0" smtClean="0">
              <a:solidFill>
                <a:schemeClr val="dk1"/>
              </a:solidFill>
            </a:endParaRPr>
          </a:p>
          <a:p>
            <a:r>
              <a:rPr lang="en-US" dirty="0" smtClean="0">
                <a:solidFill>
                  <a:schemeClr val="dk1"/>
                </a:solidFill>
              </a:rPr>
              <a:t>Run at enterprise grade &amp; scale on HDInsight</a:t>
            </a:r>
            <a:endParaRPr lang="en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5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 bwMode="auto">
          <a:xfrm>
            <a:off x="5901579" y="1457583"/>
            <a:ext cx="1737113" cy="4186802"/>
          </a:xfrm>
          <a:prstGeom prst="rect">
            <a:avLst/>
          </a:prstGeom>
          <a:solidFill>
            <a:srgbClr val="0078D7"/>
          </a:solidFill>
          <a:ln w="3175">
            <a:noFill/>
          </a:ln>
          <a:effectLst/>
        </p:spPr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and Analytics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5901579" y="2835831"/>
            <a:ext cx="1735678" cy="48852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5901579" y="3402143"/>
            <a:ext cx="1735678" cy="48852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4044076" y="1457583"/>
            <a:ext cx="1737113" cy="4186802"/>
          </a:xfrm>
          <a:prstGeom prst="rect">
            <a:avLst/>
          </a:prstGeom>
          <a:solidFill>
            <a:srgbClr val="0078D7"/>
          </a:solidFill>
          <a:ln w="3175">
            <a:noFill/>
          </a:ln>
          <a:effectLst/>
        </p:spPr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Big Data Stores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4044075" y="2202385"/>
            <a:ext cx="1735678" cy="488529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0105950" y="5841893"/>
            <a:ext cx="1500394" cy="32786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defTabSz="914225">
              <a:lnSpc>
                <a:spcPct val="90000"/>
              </a:lnSpc>
            </a:pPr>
            <a:r>
              <a:rPr lang="en-US" sz="3200" dirty="0">
                <a:solidFill>
                  <a:srgbClr val="0078D7"/>
                </a:solidFill>
                <a:latin typeface="Segoe UI Light"/>
              </a:rPr>
              <a:t>Action</a:t>
            </a:r>
          </a:p>
        </p:txBody>
      </p:sp>
      <p:sp>
        <p:nvSpPr>
          <p:cNvPr id="158" name="Freeform 157"/>
          <p:cNvSpPr/>
          <p:nvPr/>
        </p:nvSpPr>
        <p:spPr bwMode="auto">
          <a:xfrm flipH="1">
            <a:off x="9588219" y="1466727"/>
            <a:ext cx="123840" cy="4198574"/>
          </a:xfrm>
          <a:custGeom>
            <a:avLst/>
            <a:gdLst>
              <a:gd name="connsiteX0" fmla="*/ 247650 w 247650"/>
              <a:gd name="connsiteY0" fmla="*/ 0 h 295275"/>
              <a:gd name="connsiteX1" fmla="*/ 0 w 247650"/>
              <a:gd name="connsiteY1" fmla="*/ 0 h 295275"/>
              <a:gd name="connsiteX2" fmla="*/ 0 w 247650"/>
              <a:gd name="connsiteY2" fmla="*/ 295275 h 295275"/>
              <a:gd name="connsiteX3" fmla="*/ 238125 w 247650"/>
              <a:gd name="connsiteY3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" h="295275">
                <a:moveTo>
                  <a:pt x="247650" y="0"/>
                </a:moveTo>
                <a:lnTo>
                  <a:pt x="0" y="0"/>
                </a:lnTo>
                <a:lnTo>
                  <a:pt x="0" y="295275"/>
                </a:lnTo>
                <a:lnTo>
                  <a:pt x="238125" y="295275"/>
                </a:lnTo>
              </a:path>
            </a:pathLst>
          </a:custGeom>
          <a:noFill/>
          <a:ln w="12700" cap="flat" cmpd="sng" algn="ctr">
            <a:solidFill>
              <a:srgbClr val="0078D7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225"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0381042" y="1779267"/>
            <a:ext cx="1089903" cy="461557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defTabSz="93238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spc="-30" dirty="0">
                <a:solidFill>
                  <a:srgbClr val="002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People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0649795" y="5004362"/>
            <a:ext cx="868148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3238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spc="-30" dirty="0">
                <a:solidFill>
                  <a:srgbClr val="002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Automated </a:t>
            </a:r>
            <a:br>
              <a:rPr lang="en-US" sz="1200" spc="-30" dirty="0">
                <a:solidFill>
                  <a:srgbClr val="002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spc="-30" dirty="0">
                <a:solidFill>
                  <a:srgbClr val="002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Systems</a:t>
            </a:r>
          </a:p>
        </p:txBody>
      </p:sp>
      <p:grpSp>
        <p:nvGrpSpPr>
          <p:cNvPr id="162" name="Group 161"/>
          <p:cNvGrpSpPr/>
          <p:nvPr/>
        </p:nvGrpSpPr>
        <p:grpSpPr>
          <a:xfrm>
            <a:off x="9983569" y="1817403"/>
            <a:ext cx="377174" cy="385285"/>
            <a:chOff x="6112510" y="6954657"/>
            <a:chExt cx="1181100" cy="1206500"/>
          </a:xfrm>
          <a:solidFill>
            <a:srgbClr val="0078D7"/>
          </a:solidFill>
        </p:grpSpPr>
        <p:sp>
          <p:nvSpPr>
            <p:cNvPr id="163" name="Freeform 5"/>
            <p:cNvSpPr>
              <a:spLocks noEditPoints="1"/>
            </p:cNvSpPr>
            <p:nvPr/>
          </p:nvSpPr>
          <p:spPr bwMode="auto">
            <a:xfrm>
              <a:off x="6233160" y="6954657"/>
              <a:ext cx="485775" cy="482600"/>
            </a:xfrm>
            <a:custGeom>
              <a:avLst/>
              <a:gdLst>
                <a:gd name="T0" fmla="*/ 154 w 306"/>
                <a:gd name="T1" fmla="*/ 304 h 304"/>
                <a:gd name="T2" fmla="*/ 122 w 306"/>
                <a:gd name="T3" fmla="*/ 302 h 304"/>
                <a:gd name="T4" fmla="*/ 94 w 306"/>
                <a:gd name="T5" fmla="*/ 292 h 304"/>
                <a:gd name="T6" fmla="*/ 68 w 306"/>
                <a:gd name="T7" fmla="*/ 278 h 304"/>
                <a:gd name="T8" fmla="*/ 46 w 306"/>
                <a:gd name="T9" fmla="*/ 260 h 304"/>
                <a:gd name="T10" fmla="*/ 26 w 306"/>
                <a:gd name="T11" fmla="*/ 238 h 304"/>
                <a:gd name="T12" fmla="*/ 12 w 306"/>
                <a:gd name="T13" fmla="*/ 212 h 304"/>
                <a:gd name="T14" fmla="*/ 4 w 306"/>
                <a:gd name="T15" fmla="*/ 182 h 304"/>
                <a:gd name="T16" fmla="*/ 0 w 306"/>
                <a:gd name="T17" fmla="*/ 152 h 304"/>
                <a:gd name="T18" fmla="*/ 2 w 306"/>
                <a:gd name="T19" fmla="*/ 136 h 304"/>
                <a:gd name="T20" fmla="*/ 8 w 306"/>
                <a:gd name="T21" fmla="*/ 106 h 304"/>
                <a:gd name="T22" fmla="*/ 20 w 306"/>
                <a:gd name="T23" fmla="*/ 80 h 304"/>
                <a:gd name="T24" fmla="*/ 36 w 306"/>
                <a:gd name="T25" fmla="*/ 56 h 304"/>
                <a:gd name="T26" fmla="*/ 56 w 306"/>
                <a:gd name="T27" fmla="*/ 34 h 304"/>
                <a:gd name="T28" fmla="*/ 80 w 306"/>
                <a:gd name="T29" fmla="*/ 18 h 304"/>
                <a:gd name="T30" fmla="*/ 108 w 306"/>
                <a:gd name="T31" fmla="*/ 6 h 304"/>
                <a:gd name="T32" fmla="*/ 138 w 306"/>
                <a:gd name="T33" fmla="*/ 0 h 304"/>
                <a:gd name="T34" fmla="*/ 154 w 306"/>
                <a:gd name="T35" fmla="*/ 0 h 304"/>
                <a:gd name="T36" fmla="*/ 184 w 306"/>
                <a:gd name="T37" fmla="*/ 2 h 304"/>
                <a:gd name="T38" fmla="*/ 212 w 306"/>
                <a:gd name="T39" fmla="*/ 12 h 304"/>
                <a:gd name="T40" fmla="*/ 238 w 306"/>
                <a:gd name="T41" fmla="*/ 26 h 304"/>
                <a:gd name="T42" fmla="*/ 260 w 306"/>
                <a:gd name="T43" fmla="*/ 44 h 304"/>
                <a:gd name="T44" fmla="*/ 280 w 306"/>
                <a:gd name="T45" fmla="*/ 66 h 304"/>
                <a:gd name="T46" fmla="*/ 294 w 306"/>
                <a:gd name="T47" fmla="*/ 92 h 304"/>
                <a:gd name="T48" fmla="*/ 302 w 306"/>
                <a:gd name="T49" fmla="*/ 122 h 304"/>
                <a:gd name="T50" fmla="*/ 306 w 306"/>
                <a:gd name="T51" fmla="*/ 152 h 304"/>
                <a:gd name="T52" fmla="*/ 304 w 306"/>
                <a:gd name="T53" fmla="*/ 168 h 304"/>
                <a:gd name="T54" fmla="*/ 298 w 306"/>
                <a:gd name="T55" fmla="*/ 198 h 304"/>
                <a:gd name="T56" fmla="*/ 288 w 306"/>
                <a:gd name="T57" fmla="*/ 224 h 304"/>
                <a:gd name="T58" fmla="*/ 270 w 306"/>
                <a:gd name="T59" fmla="*/ 248 h 304"/>
                <a:gd name="T60" fmla="*/ 250 w 306"/>
                <a:gd name="T61" fmla="*/ 270 h 304"/>
                <a:gd name="T62" fmla="*/ 226 w 306"/>
                <a:gd name="T63" fmla="*/ 286 h 304"/>
                <a:gd name="T64" fmla="*/ 198 w 306"/>
                <a:gd name="T65" fmla="*/ 298 h 304"/>
                <a:gd name="T66" fmla="*/ 168 w 306"/>
                <a:gd name="T67" fmla="*/ 304 h 304"/>
                <a:gd name="T68" fmla="*/ 154 w 306"/>
                <a:gd name="T69" fmla="*/ 304 h 304"/>
                <a:gd name="T70" fmla="*/ 154 w 306"/>
                <a:gd name="T71" fmla="*/ 28 h 304"/>
                <a:gd name="T72" fmla="*/ 128 w 306"/>
                <a:gd name="T73" fmla="*/ 30 h 304"/>
                <a:gd name="T74" fmla="*/ 104 w 306"/>
                <a:gd name="T75" fmla="*/ 38 h 304"/>
                <a:gd name="T76" fmla="*/ 66 w 306"/>
                <a:gd name="T77" fmla="*/ 64 h 304"/>
                <a:gd name="T78" fmla="*/ 38 w 306"/>
                <a:gd name="T79" fmla="*/ 104 h 304"/>
                <a:gd name="T80" fmla="*/ 32 w 306"/>
                <a:gd name="T81" fmla="*/ 128 h 304"/>
                <a:gd name="T82" fmla="*/ 28 w 306"/>
                <a:gd name="T83" fmla="*/ 152 h 304"/>
                <a:gd name="T84" fmla="*/ 30 w 306"/>
                <a:gd name="T85" fmla="*/ 164 h 304"/>
                <a:gd name="T86" fmla="*/ 34 w 306"/>
                <a:gd name="T87" fmla="*/ 190 h 304"/>
                <a:gd name="T88" fmla="*/ 50 w 306"/>
                <a:gd name="T89" fmla="*/ 222 h 304"/>
                <a:gd name="T90" fmla="*/ 84 w 306"/>
                <a:gd name="T91" fmla="*/ 256 h 304"/>
                <a:gd name="T92" fmla="*/ 116 w 306"/>
                <a:gd name="T93" fmla="*/ 270 h 304"/>
                <a:gd name="T94" fmla="*/ 140 w 306"/>
                <a:gd name="T95" fmla="*/ 276 h 304"/>
                <a:gd name="T96" fmla="*/ 154 w 306"/>
                <a:gd name="T97" fmla="*/ 276 h 304"/>
                <a:gd name="T98" fmla="*/ 178 w 306"/>
                <a:gd name="T99" fmla="*/ 274 h 304"/>
                <a:gd name="T100" fmla="*/ 202 w 306"/>
                <a:gd name="T101" fmla="*/ 266 h 304"/>
                <a:gd name="T102" fmla="*/ 242 w 306"/>
                <a:gd name="T103" fmla="*/ 240 h 304"/>
                <a:gd name="T104" fmla="*/ 268 w 306"/>
                <a:gd name="T105" fmla="*/ 200 h 304"/>
                <a:gd name="T106" fmla="*/ 274 w 306"/>
                <a:gd name="T107" fmla="*/ 178 h 304"/>
                <a:gd name="T108" fmla="*/ 278 w 306"/>
                <a:gd name="T109" fmla="*/ 152 h 304"/>
                <a:gd name="T110" fmla="*/ 276 w 306"/>
                <a:gd name="T111" fmla="*/ 140 h 304"/>
                <a:gd name="T112" fmla="*/ 272 w 306"/>
                <a:gd name="T113" fmla="*/ 116 h 304"/>
                <a:gd name="T114" fmla="*/ 256 w 306"/>
                <a:gd name="T115" fmla="*/ 82 h 304"/>
                <a:gd name="T116" fmla="*/ 222 w 306"/>
                <a:gd name="T117" fmla="*/ 50 h 304"/>
                <a:gd name="T118" fmla="*/ 190 w 306"/>
                <a:gd name="T119" fmla="*/ 34 h 304"/>
                <a:gd name="T120" fmla="*/ 166 w 306"/>
                <a:gd name="T121" fmla="*/ 28 h 304"/>
                <a:gd name="T122" fmla="*/ 154 w 306"/>
                <a:gd name="T123" fmla="*/ 2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6" h="304">
                  <a:moveTo>
                    <a:pt x="154" y="304"/>
                  </a:moveTo>
                  <a:lnTo>
                    <a:pt x="154" y="304"/>
                  </a:lnTo>
                  <a:lnTo>
                    <a:pt x="138" y="304"/>
                  </a:lnTo>
                  <a:lnTo>
                    <a:pt x="122" y="302"/>
                  </a:lnTo>
                  <a:lnTo>
                    <a:pt x="108" y="298"/>
                  </a:lnTo>
                  <a:lnTo>
                    <a:pt x="94" y="292"/>
                  </a:lnTo>
                  <a:lnTo>
                    <a:pt x="80" y="286"/>
                  </a:lnTo>
                  <a:lnTo>
                    <a:pt x="68" y="278"/>
                  </a:lnTo>
                  <a:lnTo>
                    <a:pt x="56" y="270"/>
                  </a:lnTo>
                  <a:lnTo>
                    <a:pt x="46" y="260"/>
                  </a:lnTo>
                  <a:lnTo>
                    <a:pt x="36" y="248"/>
                  </a:lnTo>
                  <a:lnTo>
                    <a:pt x="26" y="238"/>
                  </a:lnTo>
                  <a:lnTo>
                    <a:pt x="20" y="224"/>
                  </a:lnTo>
                  <a:lnTo>
                    <a:pt x="12" y="212"/>
                  </a:lnTo>
                  <a:lnTo>
                    <a:pt x="8" y="198"/>
                  </a:lnTo>
                  <a:lnTo>
                    <a:pt x="4" y="182"/>
                  </a:lnTo>
                  <a:lnTo>
                    <a:pt x="2" y="168"/>
                  </a:lnTo>
                  <a:lnTo>
                    <a:pt x="0" y="152"/>
                  </a:lnTo>
                  <a:lnTo>
                    <a:pt x="0" y="152"/>
                  </a:lnTo>
                  <a:lnTo>
                    <a:pt x="2" y="136"/>
                  </a:lnTo>
                  <a:lnTo>
                    <a:pt x="4" y="122"/>
                  </a:lnTo>
                  <a:lnTo>
                    <a:pt x="8" y="106"/>
                  </a:lnTo>
                  <a:lnTo>
                    <a:pt x="12" y="92"/>
                  </a:lnTo>
                  <a:lnTo>
                    <a:pt x="20" y="80"/>
                  </a:lnTo>
                  <a:lnTo>
                    <a:pt x="26" y="66"/>
                  </a:lnTo>
                  <a:lnTo>
                    <a:pt x="36" y="56"/>
                  </a:lnTo>
                  <a:lnTo>
                    <a:pt x="46" y="44"/>
                  </a:lnTo>
                  <a:lnTo>
                    <a:pt x="56" y="34"/>
                  </a:lnTo>
                  <a:lnTo>
                    <a:pt x="68" y="26"/>
                  </a:lnTo>
                  <a:lnTo>
                    <a:pt x="80" y="18"/>
                  </a:lnTo>
                  <a:lnTo>
                    <a:pt x="94" y="12"/>
                  </a:lnTo>
                  <a:lnTo>
                    <a:pt x="108" y="6"/>
                  </a:lnTo>
                  <a:lnTo>
                    <a:pt x="122" y="2"/>
                  </a:lnTo>
                  <a:lnTo>
                    <a:pt x="138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68" y="0"/>
                  </a:lnTo>
                  <a:lnTo>
                    <a:pt x="184" y="2"/>
                  </a:lnTo>
                  <a:lnTo>
                    <a:pt x="198" y="6"/>
                  </a:lnTo>
                  <a:lnTo>
                    <a:pt x="212" y="12"/>
                  </a:lnTo>
                  <a:lnTo>
                    <a:pt x="226" y="18"/>
                  </a:lnTo>
                  <a:lnTo>
                    <a:pt x="238" y="26"/>
                  </a:lnTo>
                  <a:lnTo>
                    <a:pt x="250" y="34"/>
                  </a:lnTo>
                  <a:lnTo>
                    <a:pt x="260" y="44"/>
                  </a:lnTo>
                  <a:lnTo>
                    <a:pt x="270" y="56"/>
                  </a:lnTo>
                  <a:lnTo>
                    <a:pt x="280" y="66"/>
                  </a:lnTo>
                  <a:lnTo>
                    <a:pt x="288" y="80"/>
                  </a:lnTo>
                  <a:lnTo>
                    <a:pt x="294" y="92"/>
                  </a:lnTo>
                  <a:lnTo>
                    <a:pt x="298" y="106"/>
                  </a:lnTo>
                  <a:lnTo>
                    <a:pt x="302" y="122"/>
                  </a:lnTo>
                  <a:lnTo>
                    <a:pt x="304" y="136"/>
                  </a:lnTo>
                  <a:lnTo>
                    <a:pt x="306" y="152"/>
                  </a:lnTo>
                  <a:lnTo>
                    <a:pt x="306" y="152"/>
                  </a:lnTo>
                  <a:lnTo>
                    <a:pt x="304" y="168"/>
                  </a:lnTo>
                  <a:lnTo>
                    <a:pt x="302" y="182"/>
                  </a:lnTo>
                  <a:lnTo>
                    <a:pt x="298" y="198"/>
                  </a:lnTo>
                  <a:lnTo>
                    <a:pt x="294" y="212"/>
                  </a:lnTo>
                  <a:lnTo>
                    <a:pt x="288" y="224"/>
                  </a:lnTo>
                  <a:lnTo>
                    <a:pt x="280" y="238"/>
                  </a:lnTo>
                  <a:lnTo>
                    <a:pt x="270" y="248"/>
                  </a:lnTo>
                  <a:lnTo>
                    <a:pt x="260" y="260"/>
                  </a:lnTo>
                  <a:lnTo>
                    <a:pt x="250" y="270"/>
                  </a:lnTo>
                  <a:lnTo>
                    <a:pt x="238" y="278"/>
                  </a:lnTo>
                  <a:lnTo>
                    <a:pt x="226" y="286"/>
                  </a:lnTo>
                  <a:lnTo>
                    <a:pt x="212" y="292"/>
                  </a:lnTo>
                  <a:lnTo>
                    <a:pt x="198" y="298"/>
                  </a:lnTo>
                  <a:lnTo>
                    <a:pt x="184" y="302"/>
                  </a:lnTo>
                  <a:lnTo>
                    <a:pt x="168" y="304"/>
                  </a:lnTo>
                  <a:lnTo>
                    <a:pt x="154" y="304"/>
                  </a:lnTo>
                  <a:lnTo>
                    <a:pt x="154" y="304"/>
                  </a:lnTo>
                  <a:close/>
                  <a:moveTo>
                    <a:pt x="154" y="28"/>
                  </a:moveTo>
                  <a:lnTo>
                    <a:pt x="154" y="28"/>
                  </a:lnTo>
                  <a:lnTo>
                    <a:pt x="140" y="28"/>
                  </a:lnTo>
                  <a:lnTo>
                    <a:pt x="128" y="30"/>
                  </a:lnTo>
                  <a:lnTo>
                    <a:pt x="116" y="34"/>
                  </a:lnTo>
                  <a:lnTo>
                    <a:pt x="104" y="38"/>
                  </a:lnTo>
                  <a:lnTo>
                    <a:pt x="84" y="50"/>
                  </a:lnTo>
                  <a:lnTo>
                    <a:pt x="66" y="64"/>
                  </a:lnTo>
                  <a:lnTo>
                    <a:pt x="50" y="82"/>
                  </a:lnTo>
                  <a:lnTo>
                    <a:pt x="38" y="104"/>
                  </a:lnTo>
                  <a:lnTo>
                    <a:pt x="34" y="116"/>
                  </a:lnTo>
                  <a:lnTo>
                    <a:pt x="32" y="128"/>
                  </a:lnTo>
                  <a:lnTo>
                    <a:pt x="30" y="140"/>
                  </a:lnTo>
                  <a:lnTo>
                    <a:pt x="28" y="152"/>
                  </a:lnTo>
                  <a:lnTo>
                    <a:pt x="28" y="152"/>
                  </a:lnTo>
                  <a:lnTo>
                    <a:pt x="30" y="164"/>
                  </a:lnTo>
                  <a:lnTo>
                    <a:pt x="32" y="178"/>
                  </a:lnTo>
                  <a:lnTo>
                    <a:pt x="34" y="190"/>
                  </a:lnTo>
                  <a:lnTo>
                    <a:pt x="38" y="200"/>
                  </a:lnTo>
                  <a:lnTo>
                    <a:pt x="50" y="222"/>
                  </a:lnTo>
                  <a:lnTo>
                    <a:pt x="66" y="240"/>
                  </a:lnTo>
                  <a:lnTo>
                    <a:pt x="84" y="256"/>
                  </a:lnTo>
                  <a:lnTo>
                    <a:pt x="104" y="266"/>
                  </a:lnTo>
                  <a:lnTo>
                    <a:pt x="116" y="270"/>
                  </a:lnTo>
                  <a:lnTo>
                    <a:pt x="128" y="274"/>
                  </a:lnTo>
                  <a:lnTo>
                    <a:pt x="140" y="276"/>
                  </a:lnTo>
                  <a:lnTo>
                    <a:pt x="154" y="276"/>
                  </a:lnTo>
                  <a:lnTo>
                    <a:pt x="154" y="276"/>
                  </a:lnTo>
                  <a:lnTo>
                    <a:pt x="166" y="276"/>
                  </a:lnTo>
                  <a:lnTo>
                    <a:pt x="178" y="274"/>
                  </a:lnTo>
                  <a:lnTo>
                    <a:pt x="190" y="270"/>
                  </a:lnTo>
                  <a:lnTo>
                    <a:pt x="202" y="266"/>
                  </a:lnTo>
                  <a:lnTo>
                    <a:pt x="222" y="256"/>
                  </a:lnTo>
                  <a:lnTo>
                    <a:pt x="242" y="240"/>
                  </a:lnTo>
                  <a:lnTo>
                    <a:pt x="256" y="222"/>
                  </a:lnTo>
                  <a:lnTo>
                    <a:pt x="268" y="200"/>
                  </a:lnTo>
                  <a:lnTo>
                    <a:pt x="272" y="190"/>
                  </a:lnTo>
                  <a:lnTo>
                    <a:pt x="274" y="178"/>
                  </a:lnTo>
                  <a:lnTo>
                    <a:pt x="276" y="164"/>
                  </a:lnTo>
                  <a:lnTo>
                    <a:pt x="278" y="152"/>
                  </a:lnTo>
                  <a:lnTo>
                    <a:pt x="278" y="152"/>
                  </a:lnTo>
                  <a:lnTo>
                    <a:pt x="276" y="140"/>
                  </a:lnTo>
                  <a:lnTo>
                    <a:pt x="274" y="128"/>
                  </a:lnTo>
                  <a:lnTo>
                    <a:pt x="272" y="116"/>
                  </a:lnTo>
                  <a:lnTo>
                    <a:pt x="268" y="104"/>
                  </a:lnTo>
                  <a:lnTo>
                    <a:pt x="256" y="82"/>
                  </a:lnTo>
                  <a:lnTo>
                    <a:pt x="242" y="64"/>
                  </a:lnTo>
                  <a:lnTo>
                    <a:pt x="222" y="50"/>
                  </a:lnTo>
                  <a:lnTo>
                    <a:pt x="202" y="38"/>
                  </a:lnTo>
                  <a:lnTo>
                    <a:pt x="190" y="34"/>
                  </a:lnTo>
                  <a:lnTo>
                    <a:pt x="178" y="30"/>
                  </a:lnTo>
                  <a:lnTo>
                    <a:pt x="166" y="28"/>
                  </a:lnTo>
                  <a:lnTo>
                    <a:pt x="154" y="28"/>
                  </a:lnTo>
                  <a:lnTo>
                    <a:pt x="15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64" name="Freeform 6"/>
            <p:cNvSpPr>
              <a:spLocks noEditPoints="1"/>
            </p:cNvSpPr>
            <p:nvPr/>
          </p:nvSpPr>
          <p:spPr bwMode="auto">
            <a:xfrm>
              <a:off x="6112510" y="7481707"/>
              <a:ext cx="727075" cy="679450"/>
            </a:xfrm>
            <a:custGeom>
              <a:avLst/>
              <a:gdLst>
                <a:gd name="T0" fmla="*/ 0 w 458"/>
                <a:gd name="T1" fmla="*/ 428 h 428"/>
                <a:gd name="T2" fmla="*/ 16 w 458"/>
                <a:gd name="T3" fmla="*/ 210 h 428"/>
                <a:gd name="T4" fmla="*/ 22 w 458"/>
                <a:gd name="T5" fmla="*/ 166 h 428"/>
                <a:gd name="T6" fmla="*/ 36 w 458"/>
                <a:gd name="T7" fmla="*/ 126 h 428"/>
                <a:gd name="T8" fmla="*/ 56 w 458"/>
                <a:gd name="T9" fmla="*/ 90 h 428"/>
                <a:gd name="T10" fmla="*/ 82 w 458"/>
                <a:gd name="T11" fmla="*/ 60 h 428"/>
                <a:gd name="T12" fmla="*/ 112 w 458"/>
                <a:gd name="T13" fmla="*/ 34 h 428"/>
                <a:gd name="T14" fmla="*/ 148 w 458"/>
                <a:gd name="T15" fmla="*/ 16 h 428"/>
                <a:gd name="T16" fmla="*/ 186 w 458"/>
                <a:gd name="T17" fmla="*/ 4 h 428"/>
                <a:gd name="T18" fmla="*/ 226 w 458"/>
                <a:gd name="T19" fmla="*/ 0 h 428"/>
                <a:gd name="T20" fmla="*/ 248 w 458"/>
                <a:gd name="T21" fmla="*/ 0 h 428"/>
                <a:gd name="T22" fmla="*/ 286 w 458"/>
                <a:gd name="T23" fmla="*/ 8 h 428"/>
                <a:gd name="T24" fmla="*/ 322 w 458"/>
                <a:gd name="T25" fmla="*/ 24 h 428"/>
                <a:gd name="T26" fmla="*/ 356 w 458"/>
                <a:gd name="T27" fmla="*/ 48 h 428"/>
                <a:gd name="T28" fmla="*/ 384 w 458"/>
                <a:gd name="T29" fmla="*/ 76 h 428"/>
                <a:gd name="T30" fmla="*/ 408 w 458"/>
                <a:gd name="T31" fmla="*/ 108 h 428"/>
                <a:gd name="T32" fmla="*/ 424 w 458"/>
                <a:gd name="T33" fmla="*/ 146 h 428"/>
                <a:gd name="T34" fmla="*/ 436 w 458"/>
                <a:gd name="T35" fmla="*/ 188 h 428"/>
                <a:gd name="T36" fmla="*/ 458 w 458"/>
                <a:gd name="T37" fmla="*/ 428 h 428"/>
                <a:gd name="T38" fmla="*/ 428 w 458"/>
                <a:gd name="T39" fmla="*/ 400 h 428"/>
                <a:gd name="T40" fmla="*/ 410 w 458"/>
                <a:gd name="T41" fmla="*/ 212 h 428"/>
                <a:gd name="T42" fmla="*/ 404 w 458"/>
                <a:gd name="T43" fmla="*/ 174 h 428"/>
                <a:gd name="T44" fmla="*/ 392 w 458"/>
                <a:gd name="T45" fmla="*/ 140 h 428"/>
                <a:gd name="T46" fmla="*/ 374 w 458"/>
                <a:gd name="T47" fmla="*/ 108 h 428"/>
                <a:gd name="T48" fmla="*/ 352 w 458"/>
                <a:gd name="T49" fmla="*/ 82 h 428"/>
                <a:gd name="T50" fmla="*/ 324 w 458"/>
                <a:gd name="T51" fmla="*/ 58 h 428"/>
                <a:gd name="T52" fmla="*/ 294 w 458"/>
                <a:gd name="T53" fmla="*/ 42 h 428"/>
                <a:gd name="T54" fmla="*/ 262 w 458"/>
                <a:gd name="T55" fmla="*/ 32 h 428"/>
                <a:gd name="T56" fmla="*/ 226 w 458"/>
                <a:gd name="T57" fmla="*/ 28 h 428"/>
                <a:gd name="T58" fmla="*/ 208 w 458"/>
                <a:gd name="T59" fmla="*/ 28 h 428"/>
                <a:gd name="T60" fmla="*/ 174 w 458"/>
                <a:gd name="T61" fmla="*/ 36 h 428"/>
                <a:gd name="T62" fmla="*/ 142 w 458"/>
                <a:gd name="T63" fmla="*/ 50 h 428"/>
                <a:gd name="T64" fmla="*/ 114 w 458"/>
                <a:gd name="T65" fmla="*/ 68 h 428"/>
                <a:gd name="T66" fmla="*/ 90 w 458"/>
                <a:gd name="T67" fmla="*/ 94 h 428"/>
                <a:gd name="T68" fmla="*/ 70 w 458"/>
                <a:gd name="T69" fmla="*/ 122 h 428"/>
                <a:gd name="T70" fmla="*/ 54 w 458"/>
                <a:gd name="T71" fmla="*/ 156 h 428"/>
                <a:gd name="T72" fmla="*/ 46 w 458"/>
                <a:gd name="T73" fmla="*/ 192 h 428"/>
                <a:gd name="T74" fmla="*/ 30 w 458"/>
                <a:gd name="T75" fmla="*/ 400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8" h="428">
                  <a:moveTo>
                    <a:pt x="458" y="428"/>
                  </a:moveTo>
                  <a:lnTo>
                    <a:pt x="0" y="428"/>
                  </a:lnTo>
                  <a:lnTo>
                    <a:pt x="16" y="210"/>
                  </a:lnTo>
                  <a:lnTo>
                    <a:pt x="16" y="210"/>
                  </a:lnTo>
                  <a:lnTo>
                    <a:pt x="18" y="188"/>
                  </a:lnTo>
                  <a:lnTo>
                    <a:pt x="22" y="166"/>
                  </a:lnTo>
                  <a:lnTo>
                    <a:pt x="28" y="146"/>
                  </a:lnTo>
                  <a:lnTo>
                    <a:pt x="36" y="126"/>
                  </a:lnTo>
                  <a:lnTo>
                    <a:pt x="46" y="108"/>
                  </a:lnTo>
                  <a:lnTo>
                    <a:pt x="56" y="90"/>
                  </a:lnTo>
                  <a:lnTo>
                    <a:pt x="68" y="74"/>
                  </a:lnTo>
                  <a:lnTo>
                    <a:pt x="82" y="60"/>
                  </a:lnTo>
                  <a:lnTo>
                    <a:pt x="98" y="46"/>
                  </a:lnTo>
                  <a:lnTo>
                    <a:pt x="112" y="34"/>
                  </a:lnTo>
                  <a:lnTo>
                    <a:pt x="130" y="24"/>
                  </a:lnTo>
                  <a:lnTo>
                    <a:pt x="148" y="16"/>
                  </a:lnTo>
                  <a:lnTo>
                    <a:pt x="166" y="8"/>
                  </a:lnTo>
                  <a:lnTo>
                    <a:pt x="186" y="4"/>
                  </a:lnTo>
                  <a:lnTo>
                    <a:pt x="206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8" y="0"/>
                  </a:lnTo>
                  <a:lnTo>
                    <a:pt x="268" y="4"/>
                  </a:lnTo>
                  <a:lnTo>
                    <a:pt x="286" y="8"/>
                  </a:lnTo>
                  <a:lnTo>
                    <a:pt x="306" y="16"/>
                  </a:lnTo>
                  <a:lnTo>
                    <a:pt x="322" y="24"/>
                  </a:lnTo>
                  <a:lnTo>
                    <a:pt x="340" y="36"/>
                  </a:lnTo>
                  <a:lnTo>
                    <a:pt x="356" y="48"/>
                  </a:lnTo>
                  <a:lnTo>
                    <a:pt x="370" y="60"/>
                  </a:lnTo>
                  <a:lnTo>
                    <a:pt x="384" y="76"/>
                  </a:lnTo>
                  <a:lnTo>
                    <a:pt x="396" y="92"/>
                  </a:lnTo>
                  <a:lnTo>
                    <a:pt x="408" y="108"/>
                  </a:lnTo>
                  <a:lnTo>
                    <a:pt x="418" y="128"/>
                  </a:lnTo>
                  <a:lnTo>
                    <a:pt x="424" y="146"/>
                  </a:lnTo>
                  <a:lnTo>
                    <a:pt x="432" y="168"/>
                  </a:lnTo>
                  <a:lnTo>
                    <a:pt x="436" y="188"/>
                  </a:lnTo>
                  <a:lnTo>
                    <a:pt x="438" y="210"/>
                  </a:lnTo>
                  <a:lnTo>
                    <a:pt x="458" y="428"/>
                  </a:lnTo>
                  <a:close/>
                  <a:moveTo>
                    <a:pt x="30" y="400"/>
                  </a:moveTo>
                  <a:lnTo>
                    <a:pt x="428" y="400"/>
                  </a:lnTo>
                  <a:lnTo>
                    <a:pt x="410" y="212"/>
                  </a:lnTo>
                  <a:lnTo>
                    <a:pt x="410" y="212"/>
                  </a:lnTo>
                  <a:lnTo>
                    <a:pt x="408" y="194"/>
                  </a:lnTo>
                  <a:lnTo>
                    <a:pt x="404" y="174"/>
                  </a:lnTo>
                  <a:lnTo>
                    <a:pt x="398" y="156"/>
                  </a:lnTo>
                  <a:lnTo>
                    <a:pt x="392" y="140"/>
                  </a:lnTo>
                  <a:lnTo>
                    <a:pt x="384" y="124"/>
                  </a:lnTo>
                  <a:lnTo>
                    <a:pt x="374" y="108"/>
                  </a:lnTo>
                  <a:lnTo>
                    <a:pt x="364" y="94"/>
                  </a:lnTo>
                  <a:lnTo>
                    <a:pt x="352" y="82"/>
                  </a:lnTo>
                  <a:lnTo>
                    <a:pt x="338" y="70"/>
                  </a:lnTo>
                  <a:lnTo>
                    <a:pt x="324" y="58"/>
                  </a:lnTo>
                  <a:lnTo>
                    <a:pt x="310" y="50"/>
                  </a:lnTo>
                  <a:lnTo>
                    <a:pt x="294" y="42"/>
                  </a:lnTo>
                  <a:lnTo>
                    <a:pt x="278" y="36"/>
                  </a:lnTo>
                  <a:lnTo>
                    <a:pt x="262" y="32"/>
                  </a:lnTo>
                  <a:lnTo>
                    <a:pt x="244" y="28"/>
                  </a:lnTo>
                  <a:lnTo>
                    <a:pt x="226" y="28"/>
                  </a:lnTo>
                  <a:lnTo>
                    <a:pt x="226" y="28"/>
                  </a:lnTo>
                  <a:lnTo>
                    <a:pt x="208" y="28"/>
                  </a:lnTo>
                  <a:lnTo>
                    <a:pt x="192" y="32"/>
                  </a:lnTo>
                  <a:lnTo>
                    <a:pt x="174" y="36"/>
                  </a:lnTo>
                  <a:lnTo>
                    <a:pt x="158" y="42"/>
                  </a:lnTo>
                  <a:lnTo>
                    <a:pt x="142" y="50"/>
                  </a:lnTo>
                  <a:lnTo>
                    <a:pt x="128" y="58"/>
                  </a:lnTo>
                  <a:lnTo>
                    <a:pt x="114" y="68"/>
                  </a:lnTo>
                  <a:lnTo>
                    <a:pt x="102" y="80"/>
                  </a:lnTo>
                  <a:lnTo>
                    <a:pt x="90" y="94"/>
                  </a:lnTo>
                  <a:lnTo>
                    <a:pt x="80" y="108"/>
                  </a:lnTo>
                  <a:lnTo>
                    <a:pt x="70" y="122"/>
                  </a:lnTo>
                  <a:lnTo>
                    <a:pt x="62" y="138"/>
                  </a:lnTo>
                  <a:lnTo>
                    <a:pt x="54" y="156"/>
                  </a:lnTo>
                  <a:lnTo>
                    <a:pt x="50" y="174"/>
                  </a:lnTo>
                  <a:lnTo>
                    <a:pt x="46" y="192"/>
                  </a:lnTo>
                  <a:lnTo>
                    <a:pt x="44" y="212"/>
                  </a:lnTo>
                  <a:lnTo>
                    <a:pt x="30" y="4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65" name="Freeform 7"/>
            <p:cNvSpPr>
              <a:spLocks noEditPoints="1"/>
            </p:cNvSpPr>
            <p:nvPr/>
          </p:nvSpPr>
          <p:spPr bwMode="auto">
            <a:xfrm>
              <a:off x="6826885" y="7173732"/>
              <a:ext cx="374650" cy="374650"/>
            </a:xfrm>
            <a:custGeom>
              <a:avLst/>
              <a:gdLst>
                <a:gd name="T0" fmla="*/ 118 w 236"/>
                <a:gd name="T1" fmla="*/ 236 h 236"/>
                <a:gd name="T2" fmla="*/ 94 w 236"/>
                <a:gd name="T3" fmla="*/ 234 h 236"/>
                <a:gd name="T4" fmla="*/ 52 w 236"/>
                <a:gd name="T5" fmla="*/ 216 h 236"/>
                <a:gd name="T6" fmla="*/ 20 w 236"/>
                <a:gd name="T7" fmla="*/ 184 h 236"/>
                <a:gd name="T8" fmla="*/ 2 w 236"/>
                <a:gd name="T9" fmla="*/ 142 h 236"/>
                <a:gd name="T10" fmla="*/ 0 w 236"/>
                <a:gd name="T11" fmla="*/ 118 h 236"/>
                <a:gd name="T12" fmla="*/ 2 w 236"/>
                <a:gd name="T13" fmla="*/ 106 h 236"/>
                <a:gd name="T14" fmla="*/ 10 w 236"/>
                <a:gd name="T15" fmla="*/ 72 h 236"/>
                <a:gd name="T16" fmla="*/ 34 w 236"/>
                <a:gd name="T17" fmla="*/ 34 h 236"/>
                <a:gd name="T18" fmla="*/ 72 w 236"/>
                <a:gd name="T19" fmla="*/ 10 h 236"/>
                <a:gd name="T20" fmla="*/ 106 w 236"/>
                <a:gd name="T21" fmla="*/ 0 h 236"/>
                <a:gd name="T22" fmla="*/ 118 w 236"/>
                <a:gd name="T23" fmla="*/ 0 h 236"/>
                <a:gd name="T24" fmla="*/ 142 w 236"/>
                <a:gd name="T25" fmla="*/ 2 h 236"/>
                <a:gd name="T26" fmla="*/ 184 w 236"/>
                <a:gd name="T27" fmla="*/ 20 h 236"/>
                <a:gd name="T28" fmla="*/ 216 w 236"/>
                <a:gd name="T29" fmla="*/ 52 h 236"/>
                <a:gd name="T30" fmla="*/ 234 w 236"/>
                <a:gd name="T31" fmla="*/ 94 h 236"/>
                <a:gd name="T32" fmla="*/ 236 w 236"/>
                <a:gd name="T33" fmla="*/ 118 h 236"/>
                <a:gd name="T34" fmla="*/ 236 w 236"/>
                <a:gd name="T35" fmla="*/ 130 h 236"/>
                <a:gd name="T36" fmla="*/ 226 w 236"/>
                <a:gd name="T37" fmla="*/ 164 h 236"/>
                <a:gd name="T38" fmla="*/ 202 w 236"/>
                <a:gd name="T39" fmla="*/ 200 h 236"/>
                <a:gd name="T40" fmla="*/ 164 w 236"/>
                <a:gd name="T41" fmla="*/ 226 h 236"/>
                <a:gd name="T42" fmla="*/ 130 w 236"/>
                <a:gd name="T43" fmla="*/ 234 h 236"/>
                <a:gd name="T44" fmla="*/ 118 w 236"/>
                <a:gd name="T45" fmla="*/ 236 h 236"/>
                <a:gd name="T46" fmla="*/ 118 w 236"/>
                <a:gd name="T47" fmla="*/ 28 h 236"/>
                <a:gd name="T48" fmla="*/ 84 w 236"/>
                <a:gd name="T49" fmla="*/ 36 h 236"/>
                <a:gd name="T50" fmla="*/ 54 w 236"/>
                <a:gd name="T51" fmla="*/ 54 h 236"/>
                <a:gd name="T52" fmla="*/ 36 w 236"/>
                <a:gd name="T53" fmla="*/ 82 h 236"/>
                <a:gd name="T54" fmla="*/ 28 w 236"/>
                <a:gd name="T55" fmla="*/ 118 h 236"/>
                <a:gd name="T56" fmla="*/ 30 w 236"/>
                <a:gd name="T57" fmla="*/ 136 h 236"/>
                <a:gd name="T58" fmla="*/ 44 w 236"/>
                <a:gd name="T59" fmla="*/ 168 h 236"/>
                <a:gd name="T60" fmla="*/ 68 w 236"/>
                <a:gd name="T61" fmla="*/ 192 h 236"/>
                <a:gd name="T62" fmla="*/ 100 w 236"/>
                <a:gd name="T63" fmla="*/ 206 h 236"/>
                <a:gd name="T64" fmla="*/ 118 w 236"/>
                <a:gd name="T65" fmla="*/ 208 h 236"/>
                <a:gd name="T66" fmla="*/ 154 w 236"/>
                <a:gd name="T67" fmla="*/ 200 h 236"/>
                <a:gd name="T68" fmla="*/ 182 w 236"/>
                <a:gd name="T69" fmla="*/ 182 h 236"/>
                <a:gd name="T70" fmla="*/ 200 w 236"/>
                <a:gd name="T71" fmla="*/ 152 h 236"/>
                <a:gd name="T72" fmla="*/ 208 w 236"/>
                <a:gd name="T73" fmla="*/ 118 h 236"/>
                <a:gd name="T74" fmla="*/ 206 w 236"/>
                <a:gd name="T75" fmla="*/ 100 h 236"/>
                <a:gd name="T76" fmla="*/ 192 w 236"/>
                <a:gd name="T77" fmla="*/ 68 h 236"/>
                <a:gd name="T78" fmla="*/ 168 w 236"/>
                <a:gd name="T79" fmla="*/ 44 h 236"/>
                <a:gd name="T80" fmla="*/ 136 w 236"/>
                <a:gd name="T81" fmla="*/ 30 h 236"/>
                <a:gd name="T82" fmla="*/ 118 w 236"/>
                <a:gd name="T83" fmla="*/ 2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236"/>
                  </a:moveTo>
                  <a:lnTo>
                    <a:pt x="118" y="236"/>
                  </a:lnTo>
                  <a:lnTo>
                    <a:pt x="106" y="234"/>
                  </a:lnTo>
                  <a:lnTo>
                    <a:pt x="94" y="234"/>
                  </a:lnTo>
                  <a:lnTo>
                    <a:pt x="72" y="226"/>
                  </a:lnTo>
                  <a:lnTo>
                    <a:pt x="52" y="216"/>
                  </a:lnTo>
                  <a:lnTo>
                    <a:pt x="34" y="200"/>
                  </a:lnTo>
                  <a:lnTo>
                    <a:pt x="20" y="184"/>
                  </a:lnTo>
                  <a:lnTo>
                    <a:pt x="10" y="164"/>
                  </a:lnTo>
                  <a:lnTo>
                    <a:pt x="2" y="142"/>
                  </a:lnTo>
                  <a:lnTo>
                    <a:pt x="2" y="130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6"/>
                  </a:lnTo>
                  <a:lnTo>
                    <a:pt x="2" y="94"/>
                  </a:lnTo>
                  <a:lnTo>
                    <a:pt x="10" y="72"/>
                  </a:lnTo>
                  <a:lnTo>
                    <a:pt x="20" y="52"/>
                  </a:lnTo>
                  <a:lnTo>
                    <a:pt x="34" y="34"/>
                  </a:lnTo>
                  <a:lnTo>
                    <a:pt x="52" y="20"/>
                  </a:lnTo>
                  <a:lnTo>
                    <a:pt x="72" y="10"/>
                  </a:lnTo>
                  <a:lnTo>
                    <a:pt x="94" y="2"/>
                  </a:lnTo>
                  <a:lnTo>
                    <a:pt x="106" y="0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30" y="0"/>
                  </a:lnTo>
                  <a:lnTo>
                    <a:pt x="142" y="2"/>
                  </a:lnTo>
                  <a:lnTo>
                    <a:pt x="164" y="10"/>
                  </a:lnTo>
                  <a:lnTo>
                    <a:pt x="184" y="20"/>
                  </a:lnTo>
                  <a:lnTo>
                    <a:pt x="202" y="34"/>
                  </a:lnTo>
                  <a:lnTo>
                    <a:pt x="216" y="52"/>
                  </a:lnTo>
                  <a:lnTo>
                    <a:pt x="226" y="72"/>
                  </a:lnTo>
                  <a:lnTo>
                    <a:pt x="234" y="94"/>
                  </a:lnTo>
                  <a:lnTo>
                    <a:pt x="236" y="106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236" y="130"/>
                  </a:lnTo>
                  <a:lnTo>
                    <a:pt x="234" y="142"/>
                  </a:lnTo>
                  <a:lnTo>
                    <a:pt x="226" y="164"/>
                  </a:lnTo>
                  <a:lnTo>
                    <a:pt x="216" y="184"/>
                  </a:lnTo>
                  <a:lnTo>
                    <a:pt x="202" y="200"/>
                  </a:lnTo>
                  <a:lnTo>
                    <a:pt x="184" y="216"/>
                  </a:lnTo>
                  <a:lnTo>
                    <a:pt x="164" y="226"/>
                  </a:lnTo>
                  <a:lnTo>
                    <a:pt x="142" y="234"/>
                  </a:lnTo>
                  <a:lnTo>
                    <a:pt x="130" y="234"/>
                  </a:lnTo>
                  <a:lnTo>
                    <a:pt x="118" y="236"/>
                  </a:lnTo>
                  <a:lnTo>
                    <a:pt x="118" y="236"/>
                  </a:lnTo>
                  <a:close/>
                  <a:moveTo>
                    <a:pt x="118" y="28"/>
                  </a:moveTo>
                  <a:lnTo>
                    <a:pt x="118" y="28"/>
                  </a:lnTo>
                  <a:lnTo>
                    <a:pt x="100" y="30"/>
                  </a:lnTo>
                  <a:lnTo>
                    <a:pt x="84" y="36"/>
                  </a:lnTo>
                  <a:lnTo>
                    <a:pt x="68" y="44"/>
                  </a:lnTo>
                  <a:lnTo>
                    <a:pt x="54" y="54"/>
                  </a:lnTo>
                  <a:lnTo>
                    <a:pt x="44" y="68"/>
                  </a:lnTo>
                  <a:lnTo>
                    <a:pt x="36" y="82"/>
                  </a:lnTo>
                  <a:lnTo>
                    <a:pt x="30" y="100"/>
                  </a:lnTo>
                  <a:lnTo>
                    <a:pt x="28" y="118"/>
                  </a:lnTo>
                  <a:lnTo>
                    <a:pt x="28" y="118"/>
                  </a:lnTo>
                  <a:lnTo>
                    <a:pt x="30" y="136"/>
                  </a:lnTo>
                  <a:lnTo>
                    <a:pt x="36" y="152"/>
                  </a:lnTo>
                  <a:lnTo>
                    <a:pt x="44" y="168"/>
                  </a:lnTo>
                  <a:lnTo>
                    <a:pt x="54" y="182"/>
                  </a:lnTo>
                  <a:lnTo>
                    <a:pt x="68" y="192"/>
                  </a:lnTo>
                  <a:lnTo>
                    <a:pt x="84" y="200"/>
                  </a:lnTo>
                  <a:lnTo>
                    <a:pt x="100" y="206"/>
                  </a:lnTo>
                  <a:lnTo>
                    <a:pt x="118" y="208"/>
                  </a:lnTo>
                  <a:lnTo>
                    <a:pt x="118" y="208"/>
                  </a:lnTo>
                  <a:lnTo>
                    <a:pt x="136" y="206"/>
                  </a:lnTo>
                  <a:lnTo>
                    <a:pt x="154" y="200"/>
                  </a:lnTo>
                  <a:lnTo>
                    <a:pt x="168" y="192"/>
                  </a:lnTo>
                  <a:lnTo>
                    <a:pt x="182" y="182"/>
                  </a:lnTo>
                  <a:lnTo>
                    <a:pt x="192" y="168"/>
                  </a:lnTo>
                  <a:lnTo>
                    <a:pt x="200" y="152"/>
                  </a:lnTo>
                  <a:lnTo>
                    <a:pt x="206" y="136"/>
                  </a:lnTo>
                  <a:lnTo>
                    <a:pt x="208" y="118"/>
                  </a:lnTo>
                  <a:lnTo>
                    <a:pt x="208" y="118"/>
                  </a:lnTo>
                  <a:lnTo>
                    <a:pt x="206" y="100"/>
                  </a:lnTo>
                  <a:lnTo>
                    <a:pt x="200" y="82"/>
                  </a:lnTo>
                  <a:lnTo>
                    <a:pt x="192" y="68"/>
                  </a:lnTo>
                  <a:lnTo>
                    <a:pt x="182" y="54"/>
                  </a:lnTo>
                  <a:lnTo>
                    <a:pt x="168" y="44"/>
                  </a:lnTo>
                  <a:lnTo>
                    <a:pt x="154" y="36"/>
                  </a:lnTo>
                  <a:lnTo>
                    <a:pt x="136" y="30"/>
                  </a:lnTo>
                  <a:lnTo>
                    <a:pt x="118" y="28"/>
                  </a:lnTo>
                  <a:lnTo>
                    <a:pt x="118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66" name="Freeform 8"/>
            <p:cNvSpPr>
              <a:spLocks noEditPoints="1"/>
            </p:cNvSpPr>
            <p:nvPr/>
          </p:nvSpPr>
          <p:spPr bwMode="auto">
            <a:xfrm>
              <a:off x="6817360" y="7567432"/>
              <a:ext cx="476250" cy="523875"/>
            </a:xfrm>
            <a:custGeom>
              <a:avLst/>
              <a:gdLst>
                <a:gd name="T0" fmla="*/ 46 w 300"/>
                <a:gd name="T1" fmla="*/ 330 h 330"/>
                <a:gd name="T2" fmla="*/ 32 w 300"/>
                <a:gd name="T3" fmla="*/ 158 h 330"/>
                <a:gd name="T4" fmla="*/ 22 w 300"/>
                <a:gd name="T5" fmla="*/ 114 h 330"/>
                <a:gd name="T6" fmla="*/ 4 w 300"/>
                <a:gd name="T7" fmla="*/ 70 h 330"/>
                <a:gd name="T8" fmla="*/ 6 w 300"/>
                <a:gd name="T9" fmla="*/ 54 h 330"/>
                <a:gd name="T10" fmla="*/ 18 w 300"/>
                <a:gd name="T11" fmla="*/ 42 h 330"/>
                <a:gd name="T12" fmla="*/ 44 w 300"/>
                <a:gd name="T13" fmla="*/ 22 h 330"/>
                <a:gd name="T14" fmla="*/ 74 w 300"/>
                <a:gd name="T15" fmla="*/ 8 h 330"/>
                <a:gd name="T16" fmla="*/ 106 w 300"/>
                <a:gd name="T17" fmla="*/ 2 h 330"/>
                <a:gd name="T18" fmla="*/ 122 w 300"/>
                <a:gd name="T19" fmla="*/ 0 h 330"/>
                <a:gd name="T20" fmla="*/ 154 w 300"/>
                <a:gd name="T21" fmla="*/ 4 h 330"/>
                <a:gd name="T22" fmla="*/ 182 w 300"/>
                <a:gd name="T23" fmla="*/ 14 h 330"/>
                <a:gd name="T24" fmla="*/ 210 w 300"/>
                <a:gd name="T25" fmla="*/ 28 h 330"/>
                <a:gd name="T26" fmla="*/ 232 w 300"/>
                <a:gd name="T27" fmla="*/ 48 h 330"/>
                <a:gd name="T28" fmla="*/ 252 w 300"/>
                <a:gd name="T29" fmla="*/ 72 h 330"/>
                <a:gd name="T30" fmla="*/ 268 w 300"/>
                <a:gd name="T31" fmla="*/ 98 h 330"/>
                <a:gd name="T32" fmla="*/ 280 w 300"/>
                <a:gd name="T33" fmla="*/ 130 h 330"/>
                <a:gd name="T34" fmla="*/ 284 w 300"/>
                <a:gd name="T35" fmla="*/ 162 h 330"/>
                <a:gd name="T36" fmla="*/ 72 w 300"/>
                <a:gd name="T37" fmla="*/ 302 h 330"/>
                <a:gd name="T38" fmla="*/ 256 w 300"/>
                <a:gd name="T39" fmla="*/ 164 h 330"/>
                <a:gd name="T40" fmla="*/ 252 w 300"/>
                <a:gd name="T41" fmla="*/ 140 h 330"/>
                <a:gd name="T42" fmla="*/ 232 w 300"/>
                <a:gd name="T43" fmla="*/ 92 h 330"/>
                <a:gd name="T44" fmla="*/ 208 w 300"/>
                <a:gd name="T45" fmla="*/ 62 h 330"/>
                <a:gd name="T46" fmla="*/ 188 w 300"/>
                <a:gd name="T47" fmla="*/ 46 h 330"/>
                <a:gd name="T48" fmla="*/ 164 w 300"/>
                <a:gd name="T49" fmla="*/ 36 h 330"/>
                <a:gd name="T50" fmla="*/ 136 w 300"/>
                <a:gd name="T51" fmla="*/ 30 h 330"/>
                <a:gd name="T52" fmla="*/ 122 w 300"/>
                <a:gd name="T53" fmla="*/ 28 h 330"/>
                <a:gd name="T54" fmla="*/ 98 w 300"/>
                <a:gd name="T55" fmla="*/ 32 h 330"/>
                <a:gd name="T56" fmla="*/ 52 w 300"/>
                <a:gd name="T57" fmla="*/ 50 h 330"/>
                <a:gd name="T58" fmla="*/ 34 w 300"/>
                <a:gd name="T59" fmla="*/ 66 h 330"/>
                <a:gd name="T60" fmla="*/ 52 w 300"/>
                <a:gd name="T61" fmla="*/ 110 h 330"/>
                <a:gd name="T62" fmla="*/ 60 w 300"/>
                <a:gd name="T63" fmla="*/ 15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0" h="330">
                  <a:moveTo>
                    <a:pt x="300" y="330"/>
                  </a:moveTo>
                  <a:lnTo>
                    <a:pt x="46" y="330"/>
                  </a:lnTo>
                  <a:lnTo>
                    <a:pt x="32" y="158"/>
                  </a:lnTo>
                  <a:lnTo>
                    <a:pt x="32" y="158"/>
                  </a:lnTo>
                  <a:lnTo>
                    <a:pt x="28" y="136"/>
                  </a:lnTo>
                  <a:lnTo>
                    <a:pt x="22" y="114"/>
                  </a:lnTo>
                  <a:lnTo>
                    <a:pt x="14" y="92"/>
                  </a:lnTo>
                  <a:lnTo>
                    <a:pt x="4" y="70"/>
                  </a:lnTo>
                  <a:lnTo>
                    <a:pt x="0" y="62"/>
                  </a:lnTo>
                  <a:lnTo>
                    <a:pt x="6" y="54"/>
                  </a:lnTo>
                  <a:lnTo>
                    <a:pt x="6" y="54"/>
                  </a:lnTo>
                  <a:lnTo>
                    <a:pt x="18" y="42"/>
                  </a:lnTo>
                  <a:lnTo>
                    <a:pt x="30" y="32"/>
                  </a:lnTo>
                  <a:lnTo>
                    <a:pt x="44" y="22"/>
                  </a:lnTo>
                  <a:lnTo>
                    <a:pt x="58" y="14"/>
                  </a:lnTo>
                  <a:lnTo>
                    <a:pt x="74" y="8"/>
                  </a:lnTo>
                  <a:lnTo>
                    <a:pt x="90" y="4"/>
                  </a:lnTo>
                  <a:lnTo>
                    <a:pt x="106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8" y="2"/>
                  </a:lnTo>
                  <a:lnTo>
                    <a:pt x="154" y="4"/>
                  </a:lnTo>
                  <a:lnTo>
                    <a:pt x="168" y="8"/>
                  </a:lnTo>
                  <a:lnTo>
                    <a:pt x="182" y="14"/>
                  </a:lnTo>
                  <a:lnTo>
                    <a:pt x="196" y="20"/>
                  </a:lnTo>
                  <a:lnTo>
                    <a:pt x="210" y="28"/>
                  </a:lnTo>
                  <a:lnTo>
                    <a:pt x="222" y="38"/>
                  </a:lnTo>
                  <a:lnTo>
                    <a:pt x="232" y="48"/>
                  </a:lnTo>
                  <a:lnTo>
                    <a:pt x="244" y="58"/>
                  </a:lnTo>
                  <a:lnTo>
                    <a:pt x="252" y="72"/>
                  </a:lnTo>
                  <a:lnTo>
                    <a:pt x="260" y="84"/>
                  </a:lnTo>
                  <a:lnTo>
                    <a:pt x="268" y="98"/>
                  </a:lnTo>
                  <a:lnTo>
                    <a:pt x="274" y="114"/>
                  </a:lnTo>
                  <a:lnTo>
                    <a:pt x="280" y="130"/>
                  </a:lnTo>
                  <a:lnTo>
                    <a:pt x="282" y="146"/>
                  </a:lnTo>
                  <a:lnTo>
                    <a:pt x="284" y="162"/>
                  </a:lnTo>
                  <a:lnTo>
                    <a:pt x="300" y="330"/>
                  </a:lnTo>
                  <a:close/>
                  <a:moveTo>
                    <a:pt x="72" y="302"/>
                  </a:moveTo>
                  <a:lnTo>
                    <a:pt x="268" y="302"/>
                  </a:lnTo>
                  <a:lnTo>
                    <a:pt x="256" y="164"/>
                  </a:lnTo>
                  <a:lnTo>
                    <a:pt x="256" y="164"/>
                  </a:lnTo>
                  <a:lnTo>
                    <a:pt x="252" y="140"/>
                  </a:lnTo>
                  <a:lnTo>
                    <a:pt x="244" y="114"/>
                  </a:lnTo>
                  <a:lnTo>
                    <a:pt x="232" y="92"/>
                  </a:lnTo>
                  <a:lnTo>
                    <a:pt x="216" y="72"/>
                  </a:lnTo>
                  <a:lnTo>
                    <a:pt x="208" y="62"/>
                  </a:lnTo>
                  <a:lnTo>
                    <a:pt x="198" y="54"/>
                  </a:lnTo>
                  <a:lnTo>
                    <a:pt x="188" y="46"/>
                  </a:lnTo>
                  <a:lnTo>
                    <a:pt x="176" y="40"/>
                  </a:lnTo>
                  <a:lnTo>
                    <a:pt x="164" y="36"/>
                  </a:lnTo>
                  <a:lnTo>
                    <a:pt x="150" y="32"/>
                  </a:lnTo>
                  <a:lnTo>
                    <a:pt x="136" y="30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10" y="30"/>
                  </a:lnTo>
                  <a:lnTo>
                    <a:pt x="98" y="32"/>
                  </a:lnTo>
                  <a:lnTo>
                    <a:pt x="74" y="38"/>
                  </a:lnTo>
                  <a:lnTo>
                    <a:pt x="52" y="50"/>
                  </a:lnTo>
                  <a:lnTo>
                    <a:pt x="34" y="66"/>
                  </a:lnTo>
                  <a:lnTo>
                    <a:pt x="34" y="66"/>
                  </a:lnTo>
                  <a:lnTo>
                    <a:pt x="44" y="88"/>
                  </a:lnTo>
                  <a:lnTo>
                    <a:pt x="52" y="110"/>
                  </a:lnTo>
                  <a:lnTo>
                    <a:pt x="56" y="132"/>
                  </a:lnTo>
                  <a:lnTo>
                    <a:pt x="60" y="156"/>
                  </a:lnTo>
                  <a:lnTo>
                    <a:pt x="72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10033738" y="4929478"/>
            <a:ext cx="385696" cy="482119"/>
            <a:chOff x="2954338" y="6831013"/>
            <a:chExt cx="1041400" cy="1301750"/>
          </a:xfrm>
          <a:solidFill>
            <a:srgbClr val="0078D7"/>
          </a:solidFill>
        </p:grpSpPr>
        <p:sp>
          <p:nvSpPr>
            <p:cNvPr id="168" name="Freeform 36"/>
            <p:cNvSpPr>
              <a:spLocks noEditPoints="1"/>
            </p:cNvSpPr>
            <p:nvPr/>
          </p:nvSpPr>
          <p:spPr bwMode="auto">
            <a:xfrm>
              <a:off x="3195638" y="7329488"/>
              <a:ext cx="390525" cy="393700"/>
            </a:xfrm>
            <a:custGeom>
              <a:avLst/>
              <a:gdLst>
                <a:gd name="T0" fmla="*/ 122 w 246"/>
                <a:gd name="T1" fmla="*/ 248 h 248"/>
                <a:gd name="T2" fmla="*/ 98 w 246"/>
                <a:gd name="T3" fmla="*/ 244 h 248"/>
                <a:gd name="T4" fmla="*/ 74 w 246"/>
                <a:gd name="T5" fmla="*/ 238 h 248"/>
                <a:gd name="T6" fmla="*/ 36 w 246"/>
                <a:gd name="T7" fmla="*/ 210 h 248"/>
                <a:gd name="T8" fmla="*/ 8 w 246"/>
                <a:gd name="T9" fmla="*/ 172 h 248"/>
                <a:gd name="T10" fmla="*/ 2 w 246"/>
                <a:gd name="T11" fmla="*/ 148 h 248"/>
                <a:gd name="T12" fmla="*/ 0 w 246"/>
                <a:gd name="T13" fmla="*/ 124 h 248"/>
                <a:gd name="T14" fmla="*/ 0 w 246"/>
                <a:gd name="T15" fmla="*/ 112 h 248"/>
                <a:gd name="T16" fmla="*/ 4 w 246"/>
                <a:gd name="T17" fmla="*/ 88 h 248"/>
                <a:gd name="T18" fmla="*/ 20 w 246"/>
                <a:gd name="T19" fmla="*/ 56 h 248"/>
                <a:gd name="T20" fmla="*/ 54 w 246"/>
                <a:gd name="T21" fmla="*/ 22 h 248"/>
                <a:gd name="T22" fmla="*/ 86 w 246"/>
                <a:gd name="T23" fmla="*/ 6 h 248"/>
                <a:gd name="T24" fmla="*/ 110 w 246"/>
                <a:gd name="T25" fmla="*/ 2 h 248"/>
                <a:gd name="T26" fmla="*/ 122 w 246"/>
                <a:gd name="T27" fmla="*/ 0 h 248"/>
                <a:gd name="T28" fmla="*/ 148 w 246"/>
                <a:gd name="T29" fmla="*/ 4 h 248"/>
                <a:gd name="T30" fmla="*/ 170 w 246"/>
                <a:gd name="T31" fmla="*/ 10 h 248"/>
                <a:gd name="T32" fmla="*/ 210 w 246"/>
                <a:gd name="T33" fmla="*/ 36 h 248"/>
                <a:gd name="T34" fmla="*/ 236 w 246"/>
                <a:gd name="T35" fmla="*/ 76 h 248"/>
                <a:gd name="T36" fmla="*/ 242 w 246"/>
                <a:gd name="T37" fmla="*/ 100 h 248"/>
                <a:gd name="T38" fmla="*/ 246 w 246"/>
                <a:gd name="T39" fmla="*/ 124 h 248"/>
                <a:gd name="T40" fmla="*/ 244 w 246"/>
                <a:gd name="T41" fmla="*/ 136 h 248"/>
                <a:gd name="T42" fmla="*/ 240 w 246"/>
                <a:gd name="T43" fmla="*/ 160 h 248"/>
                <a:gd name="T44" fmla="*/ 224 w 246"/>
                <a:gd name="T45" fmla="*/ 192 h 248"/>
                <a:gd name="T46" fmla="*/ 192 w 246"/>
                <a:gd name="T47" fmla="*/ 226 h 248"/>
                <a:gd name="T48" fmla="*/ 158 w 246"/>
                <a:gd name="T49" fmla="*/ 242 h 248"/>
                <a:gd name="T50" fmla="*/ 134 w 246"/>
                <a:gd name="T51" fmla="*/ 246 h 248"/>
                <a:gd name="T52" fmla="*/ 122 w 246"/>
                <a:gd name="T53" fmla="*/ 248 h 248"/>
                <a:gd name="T54" fmla="*/ 122 w 246"/>
                <a:gd name="T55" fmla="*/ 28 h 248"/>
                <a:gd name="T56" fmla="*/ 86 w 246"/>
                <a:gd name="T57" fmla="*/ 36 h 248"/>
                <a:gd name="T58" fmla="*/ 56 w 246"/>
                <a:gd name="T59" fmla="*/ 56 h 248"/>
                <a:gd name="T60" fmla="*/ 34 w 246"/>
                <a:gd name="T61" fmla="*/ 86 h 248"/>
                <a:gd name="T62" fmla="*/ 28 w 246"/>
                <a:gd name="T63" fmla="*/ 124 h 248"/>
                <a:gd name="T64" fmla="*/ 30 w 246"/>
                <a:gd name="T65" fmla="*/ 144 h 248"/>
                <a:gd name="T66" fmla="*/ 44 w 246"/>
                <a:gd name="T67" fmla="*/ 178 h 248"/>
                <a:gd name="T68" fmla="*/ 70 w 246"/>
                <a:gd name="T69" fmla="*/ 202 h 248"/>
                <a:gd name="T70" fmla="*/ 104 w 246"/>
                <a:gd name="T71" fmla="*/ 218 h 248"/>
                <a:gd name="T72" fmla="*/ 122 w 246"/>
                <a:gd name="T73" fmla="*/ 220 h 248"/>
                <a:gd name="T74" fmla="*/ 160 w 246"/>
                <a:gd name="T75" fmla="*/ 212 h 248"/>
                <a:gd name="T76" fmla="*/ 190 w 246"/>
                <a:gd name="T77" fmla="*/ 192 h 248"/>
                <a:gd name="T78" fmla="*/ 210 w 246"/>
                <a:gd name="T79" fmla="*/ 160 h 248"/>
                <a:gd name="T80" fmla="*/ 218 w 246"/>
                <a:gd name="T81" fmla="*/ 124 h 248"/>
                <a:gd name="T82" fmla="*/ 216 w 246"/>
                <a:gd name="T83" fmla="*/ 104 h 248"/>
                <a:gd name="T84" fmla="*/ 202 w 246"/>
                <a:gd name="T85" fmla="*/ 70 h 248"/>
                <a:gd name="T86" fmla="*/ 176 w 246"/>
                <a:gd name="T87" fmla="*/ 46 h 248"/>
                <a:gd name="T88" fmla="*/ 142 w 246"/>
                <a:gd name="T89" fmla="*/ 30 h 248"/>
                <a:gd name="T90" fmla="*/ 122 w 246"/>
                <a:gd name="T91" fmla="*/ 2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6" h="248">
                  <a:moveTo>
                    <a:pt x="122" y="248"/>
                  </a:moveTo>
                  <a:lnTo>
                    <a:pt x="122" y="248"/>
                  </a:lnTo>
                  <a:lnTo>
                    <a:pt x="110" y="246"/>
                  </a:lnTo>
                  <a:lnTo>
                    <a:pt x="98" y="244"/>
                  </a:lnTo>
                  <a:lnTo>
                    <a:pt x="86" y="242"/>
                  </a:lnTo>
                  <a:lnTo>
                    <a:pt x="74" y="238"/>
                  </a:lnTo>
                  <a:lnTo>
                    <a:pt x="54" y="226"/>
                  </a:lnTo>
                  <a:lnTo>
                    <a:pt x="36" y="210"/>
                  </a:lnTo>
                  <a:lnTo>
                    <a:pt x="20" y="192"/>
                  </a:lnTo>
                  <a:lnTo>
                    <a:pt x="8" y="172"/>
                  </a:lnTo>
                  <a:lnTo>
                    <a:pt x="4" y="160"/>
                  </a:lnTo>
                  <a:lnTo>
                    <a:pt x="2" y="148"/>
                  </a:lnTo>
                  <a:lnTo>
                    <a:pt x="0" y="136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0" y="112"/>
                  </a:lnTo>
                  <a:lnTo>
                    <a:pt x="2" y="100"/>
                  </a:lnTo>
                  <a:lnTo>
                    <a:pt x="4" y="88"/>
                  </a:lnTo>
                  <a:lnTo>
                    <a:pt x="8" y="76"/>
                  </a:lnTo>
                  <a:lnTo>
                    <a:pt x="20" y="56"/>
                  </a:lnTo>
                  <a:lnTo>
                    <a:pt x="36" y="36"/>
                  </a:lnTo>
                  <a:lnTo>
                    <a:pt x="54" y="22"/>
                  </a:lnTo>
                  <a:lnTo>
                    <a:pt x="74" y="10"/>
                  </a:lnTo>
                  <a:lnTo>
                    <a:pt x="86" y="6"/>
                  </a:lnTo>
                  <a:lnTo>
                    <a:pt x="98" y="4"/>
                  </a:lnTo>
                  <a:lnTo>
                    <a:pt x="110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4" y="2"/>
                  </a:lnTo>
                  <a:lnTo>
                    <a:pt x="148" y="4"/>
                  </a:lnTo>
                  <a:lnTo>
                    <a:pt x="158" y="6"/>
                  </a:lnTo>
                  <a:lnTo>
                    <a:pt x="170" y="10"/>
                  </a:lnTo>
                  <a:lnTo>
                    <a:pt x="192" y="22"/>
                  </a:lnTo>
                  <a:lnTo>
                    <a:pt x="210" y="36"/>
                  </a:lnTo>
                  <a:lnTo>
                    <a:pt x="224" y="56"/>
                  </a:lnTo>
                  <a:lnTo>
                    <a:pt x="236" y="76"/>
                  </a:lnTo>
                  <a:lnTo>
                    <a:pt x="240" y="88"/>
                  </a:lnTo>
                  <a:lnTo>
                    <a:pt x="242" y="100"/>
                  </a:lnTo>
                  <a:lnTo>
                    <a:pt x="244" y="112"/>
                  </a:lnTo>
                  <a:lnTo>
                    <a:pt x="246" y="124"/>
                  </a:lnTo>
                  <a:lnTo>
                    <a:pt x="246" y="124"/>
                  </a:lnTo>
                  <a:lnTo>
                    <a:pt x="244" y="136"/>
                  </a:lnTo>
                  <a:lnTo>
                    <a:pt x="242" y="148"/>
                  </a:lnTo>
                  <a:lnTo>
                    <a:pt x="240" y="160"/>
                  </a:lnTo>
                  <a:lnTo>
                    <a:pt x="236" y="172"/>
                  </a:lnTo>
                  <a:lnTo>
                    <a:pt x="224" y="192"/>
                  </a:lnTo>
                  <a:lnTo>
                    <a:pt x="210" y="210"/>
                  </a:lnTo>
                  <a:lnTo>
                    <a:pt x="192" y="226"/>
                  </a:lnTo>
                  <a:lnTo>
                    <a:pt x="170" y="238"/>
                  </a:lnTo>
                  <a:lnTo>
                    <a:pt x="158" y="242"/>
                  </a:lnTo>
                  <a:lnTo>
                    <a:pt x="148" y="244"/>
                  </a:lnTo>
                  <a:lnTo>
                    <a:pt x="134" y="246"/>
                  </a:lnTo>
                  <a:lnTo>
                    <a:pt x="122" y="248"/>
                  </a:lnTo>
                  <a:lnTo>
                    <a:pt x="122" y="248"/>
                  </a:lnTo>
                  <a:close/>
                  <a:moveTo>
                    <a:pt x="122" y="28"/>
                  </a:moveTo>
                  <a:lnTo>
                    <a:pt x="122" y="28"/>
                  </a:lnTo>
                  <a:lnTo>
                    <a:pt x="104" y="30"/>
                  </a:lnTo>
                  <a:lnTo>
                    <a:pt x="86" y="36"/>
                  </a:lnTo>
                  <a:lnTo>
                    <a:pt x="70" y="46"/>
                  </a:lnTo>
                  <a:lnTo>
                    <a:pt x="56" y="56"/>
                  </a:lnTo>
                  <a:lnTo>
                    <a:pt x="44" y="70"/>
                  </a:lnTo>
                  <a:lnTo>
                    <a:pt x="34" y="86"/>
                  </a:lnTo>
                  <a:lnTo>
                    <a:pt x="30" y="104"/>
                  </a:lnTo>
                  <a:lnTo>
                    <a:pt x="28" y="124"/>
                  </a:lnTo>
                  <a:lnTo>
                    <a:pt x="28" y="124"/>
                  </a:lnTo>
                  <a:lnTo>
                    <a:pt x="30" y="144"/>
                  </a:lnTo>
                  <a:lnTo>
                    <a:pt x="34" y="160"/>
                  </a:lnTo>
                  <a:lnTo>
                    <a:pt x="44" y="178"/>
                  </a:lnTo>
                  <a:lnTo>
                    <a:pt x="56" y="192"/>
                  </a:lnTo>
                  <a:lnTo>
                    <a:pt x="70" y="202"/>
                  </a:lnTo>
                  <a:lnTo>
                    <a:pt x="86" y="212"/>
                  </a:lnTo>
                  <a:lnTo>
                    <a:pt x="104" y="218"/>
                  </a:lnTo>
                  <a:lnTo>
                    <a:pt x="122" y="220"/>
                  </a:lnTo>
                  <a:lnTo>
                    <a:pt x="122" y="220"/>
                  </a:lnTo>
                  <a:lnTo>
                    <a:pt x="142" y="218"/>
                  </a:lnTo>
                  <a:lnTo>
                    <a:pt x="160" y="212"/>
                  </a:lnTo>
                  <a:lnTo>
                    <a:pt x="176" y="202"/>
                  </a:lnTo>
                  <a:lnTo>
                    <a:pt x="190" y="192"/>
                  </a:lnTo>
                  <a:lnTo>
                    <a:pt x="202" y="178"/>
                  </a:lnTo>
                  <a:lnTo>
                    <a:pt x="210" y="160"/>
                  </a:lnTo>
                  <a:lnTo>
                    <a:pt x="216" y="144"/>
                  </a:lnTo>
                  <a:lnTo>
                    <a:pt x="218" y="124"/>
                  </a:lnTo>
                  <a:lnTo>
                    <a:pt x="218" y="124"/>
                  </a:lnTo>
                  <a:lnTo>
                    <a:pt x="216" y="104"/>
                  </a:lnTo>
                  <a:lnTo>
                    <a:pt x="210" y="86"/>
                  </a:lnTo>
                  <a:lnTo>
                    <a:pt x="202" y="70"/>
                  </a:lnTo>
                  <a:lnTo>
                    <a:pt x="190" y="56"/>
                  </a:lnTo>
                  <a:lnTo>
                    <a:pt x="176" y="46"/>
                  </a:lnTo>
                  <a:lnTo>
                    <a:pt x="160" y="36"/>
                  </a:lnTo>
                  <a:lnTo>
                    <a:pt x="142" y="30"/>
                  </a:lnTo>
                  <a:lnTo>
                    <a:pt x="122" y="28"/>
                  </a:lnTo>
                  <a:lnTo>
                    <a:pt x="122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169" name="Freeform 37"/>
            <p:cNvSpPr>
              <a:spLocks/>
            </p:cNvSpPr>
            <p:nvPr/>
          </p:nvSpPr>
          <p:spPr bwMode="auto">
            <a:xfrm>
              <a:off x="2954338" y="6831013"/>
              <a:ext cx="1041400" cy="1301750"/>
            </a:xfrm>
            <a:custGeom>
              <a:avLst/>
              <a:gdLst>
                <a:gd name="T0" fmla="*/ 114 w 656"/>
                <a:gd name="T1" fmla="*/ 784 h 820"/>
                <a:gd name="T2" fmla="*/ 80 w 656"/>
                <a:gd name="T3" fmla="*/ 760 h 820"/>
                <a:gd name="T4" fmla="*/ 172 w 656"/>
                <a:gd name="T5" fmla="*/ 608 h 820"/>
                <a:gd name="T6" fmla="*/ 238 w 656"/>
                <a:gd name="T7" fmla="*/ 672 h 820"/>
                <a:gd name="T8" fmla="*/ 300 w 656"/>
                <a:gd name="T9" fmla="*/ 684 h 820"/>
                <a:gd name="T10" fmla="*/ 328 w 656"/>
                <a:gd name="T11" fmla="*/ 628 h 820"/>
                <a:gd name="T12" fmla="*/ 416 w 656"/>
                <a:gd name="T13" fmla="*/ 630 h 820"/>
                <a:gd name="T14" fmla="*/ 466 w 656"/>
                <a:gd name="T15" fmla="*/ 592 h 820"/>
                <a:gd name="T16" fmla="*/ 446 w 656"/>
                <a:gd name="T17" fmla="*/ 536 h 820"/>
                <a:gd name="T18" fmla="*/ 512 w 656"/>
                <a:gd name="T19" fmla="*/ 474 h 820"/>
                <a:gd name="T20" fmla="*/ 518 w 656"/>
                <a:gd name="T21" fmla="*/ 406 h 820"/>
                <a:gd name="T22" fmla="*/ 464 w 656"/>
                <a:gd name="T23" fmla="*/ 386 h 820"/>
                <a:gd name="T24" fmla="*/ 466 w 656"/>
                <a:gd name="T25" fmla="*/ 296 h 820"/>
                <a:gd name="T26" fmla="*/ 424 w 656"/>
                <a:gd name="T27" fmla="*/ 244 h 820"/>
                <a:gd name="T28" fmla="*/ 372 w 656"/>
                <a:gd name="T29" fmla="*/ 266 h 820"/>
                <a:gd name="T30" fmla="*/ 310 w 656"/>
                <a:gd name="T31" fmla="*/ 200 h 820"/>
                <a:gd name="T32" fmla="*/ 240 w 656"/>
                <a:gd name="T33" fmla="*/ 198 h 820"/>
                <a:gd name="T34" fmla="*/ 198 w 656"/>
                <a:gd name="T35" fmla="*/ 256 h 820"/>
                <a:gd name="T36" fmla="*/ 128 w 656"/>
                <a:gd name="T37" fmla="*/ 244 h 820"/>
                <a:gd name="T38" fmla="*/ 82 w 656"/>
                <a:gd name="T39" fmla="*/ 296 h 820"/>
                <a:gd name="T40" fmla="*/ 84 w 656"/>
                <a:gd name="T41" fmla="*/ 386 h 820"/>
                <a:gd name="T42" fmla="*/ 32 w 656"/>
                <a:gd name="T43" fmla="*/ 406 h 820"/>
                <a:gd name="T44" fmla="*/ 38 w 656"/>
                <a:gd name="T45" fmla="*/ 474 h 820"/>
                <a:gd name="T46" fmla="*/ 102 w 656"/>
                <a:gd name="T47" fmla="*/ 536 h 820"/>
                <a:gd name="T48" fmla="*/ 78 w 656"/>
                <a:gd name="T49" fmla="*/ 550 h 820"/>
                <a:gd name="T50" fmla="*/ 10 w 656"/>
                <a:gd name="T51" fmla="*/ 488 h 820"/>
                <a:gd name="T52" fmla="*/ 6 w 656"/>
                <a:gd name="T53" fmla="*/ 394 h 820"/>
                <a:gd name="T54" fmla="*/ 74 w 656"/>
                <a:gd name="T55" fmla="*/ 334 h 820"/>
                <a:gd name="T56" fmla="*/ 60 w 656"/>
                <a:gd name="T57" fmla="*/ 264 h 820"/>
                <a:gd name="T58" fmla="*/ 138 w 656"/>
                <a:gd name="T59" fmla="*/ 218 h 820"/>
                <a:gd name="T60" fmla="*/ 212 w 656"/>
                <a:gd name="T61" fmla="*/ 192 h 820"/>
                <a:gd name="T62" fmla="*/ 296 w 656"/>
                <a:gd name="T63" fmla="*/ 164 h 820"/>
                <a:gd name="T64" fmla="*/ 342 w 656"/>
                <a:gd name="T65" fmla="*/ 222 h 820"/>
                <a:gd name="T66" fmla="*/ 426 w 656"/>
                <a:gd name="T67" fmla="*/ 216 h 820"/>
                <a:gd name="T68" fmla="*/ 494 w 656"/>
                <a:gd name="T69" fmla="*/ 278 h 820"/>
                <a:gd name="T70" fmla="*/ 490 w 656"/>
                <a:gd name="T71" fmla="*/ 370 h 820"/>
                <a:gd name="T72" fmla="*/ 548 w 656"/>
                <a:gd name="T73" fmla="*/ 410 h 820"/>
                <a:gd name="T74" fmla="*/ 528 w 656"/>
                <a:gd name="T75" fmla="*/ 498 h 820"/>
                <a:gd name="T76" fmla="*/ 492 w 656"/>
                <a:gd name="T77" fmla="*/ 568 h 820"/>
                <a:gd name="T78" fmla="*/ 452 w 656"/>
                <a:gd name="T79" fmla="*/ 646 h 820"/>
                <a:gd name="T80" fmla="*/ 398 w 656"/>
                <a:gd name="T81" fmla="*/ 652 h 820"/>
                <a:gd name="T82" fmla="*/ 330 w 656"/>
                <a:gd name="T83" fmla="*/ 696 h 820"/>
                <a:gd name="T84" fmla="*/ 238 w 656"/>
                <a:gd name="T85" fmla="*/ 710 h 820"/>
                <a:gd name="T86" fmla="*/ 176 w 656"/>
                <a:gd name="T87" fmla="*/ 640 h 820"/>
                <a:gd name="T88" fmla="*/ 232 w 656"/>
                <a:gd name="T89" fmla="*/ 788 h 820"/>
                <a:gd name="T90" fmla="*/ 472 w 656"/>
                <a:gd name="T91" fmla="*/ 730 h 820"/>
                <a:gd name="T92" fmla="*/ 626 w 656"/>
                <a:gd name="T93" fmla="*/ 474 h 820"/>
                <a:gd name="T94" fmla="*/ 546 w 656"/>
                <a:gd name="T95" fmla="*/ 214 h 820"/>
                <a:gd name="T96" fmla="*/ 274 w 656"/>
                <a:gd name="T97" fmla="*/ 84 h 820"/>
                <a:gd name="T98" fmla="*/ 186 w 656"/>
                <a:gd name="T99" fmla="*/ 170 h 820"/>
                <a:gd name="T100" fmla="*/ 30 w 656"/>
                <a:gd name="T101" fmla="*/ 136 h 820"/>
                <a:gd name="T102" fmla="*/ 124 w 656"/>
                <a:gd name="T103" fmla="*/ 2 h 820"/>
                <a:gd name="T104" fmla="*/ 130 w 656"/>
                <a:gd name="T105" fmla="*/ 100 h 820"/>
                <a:gd name="T106" fmla="*/ 240 w 656"/>
                <a:gd name="T107" fmla="*/ 58 h 820"/>
                <a:gd name="T108" fmla="*/ 516 w 656"/>
                <a:gd name="T109" fmla="*/ 144 h 820"/>
                <a:gd name="T110" fmla="*/ 656 w 656"/>
                <a:gd name="T111" fmla="*/ 438 h 820"/>
                <a:gd name="T112" fmla="*/ 544 w 656"/>
                <a:gd name="T113" fmla="*/ 708 h 820"/>
                <a:gd name="T114" fmla="*/ 274 w 656"/>
                <a:gd name="T115" fmla="*/ 82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" h="820">
                  <a:moveTo>
                    <a:pt x="274" y="820"/>
                  </a:moveTo>
                  <a:lnTo>
                    <a:pt x="274" y="820"/>
                  </a:lnTo>
                  <a:lnTo>
                    <a:pt x="250" y="818"/>
                  </a:lnTo>
                  <a:lnTo>
                    <a:pt x="228" y="816"/>
                  </a:lnTo>
                  <a:lnTo>
                    <a:pt x="204" y="812"/>
                  </a:lnTo>
                  <a:lnTo>
                    <a:pt x="182" y="808"/>
                  </a:lnTo>
                  <a:lnTo>
                    <a:pt x="158" y="802"/>
                  </a:lnTo>
                  <a:lnTo>
                    <a:pt x="136" y="794"/>
                  </a:lnTo>
                  <a:lnTo>
                    <a:pt x="114" y="784"/>
                  </a:lnTo>
                  <a:lnTo>
                    <a:pt x="94" y="774"/>
                  </a:lnTo>
                  <a:lnTo>
                    <a:pt x="94" y="774"/>
                  </a:lnTo>
                  <a:lnTo>
                    <a:pt x="88" y="770"/>
                  </a:lnTo>
                  <a:lnTo>
                    <a:pt x="88" y="770"/>
                  </a:lnTo>
                  <a:lnTo>
                    <a:pt x="86" y="768"/>
                  </a:lnTo>
                  <a:lnTo>
                    <a:pt x="86" y="768"/>
                  </a:lnTo>
                  <a:lnTo>
                    <a:pt x="82" y="766"/>
                  </a:lnTo>
                  <a:lnTo>
                    <a:pt x="80" y="760"/>
                  </a:lnTo>
                  <a:lnTo>
                    <a:pt x="80" y="760"/>
                  </a:lnTo>
                  <a:lnTo>
                    <a:pt x="80" y="754"/>
                  </a:lnTo>
                  <a:lnTo>
                    <a:pt x="82" y="750"/>
                  </a:lnTo>
                  <a:lnTo>
                    <a:pt x="94" y="730"/>
                  </a:lnTo>
                  <a:lnTo>
                    <a:pt x="158" y="616"/>
                  </a:lnTo>
                  <a:lnTo>
                    <a:pt x="158" y="616"/>
                  </a:lnTo>
                  <a:lnTo>
                    <a:pt x="162" y="612"/>
                  </a:lnTo>
                  <a:lnTo>
                    <a:pt x="166" y="608"/>
                  </a:lnTo>
                  <a:lnTo>
                    <a:pt x="166" y="608"/>
                  </a:lnTo>
                  <a:lnTo>
                    <a:pt x="172" y="608"/>
                  </a:lnTo>
                  <a:lnTo>
                    <a:pt x="176" y="610"/>
                  </a:lnTo>
                  <a:lnTo>
                    <a:pt x="176" y="610"/>
                  </a:lnTo>
                  <a:lnTo>
                    <a:pt x="198" y="620"/>
                  </a:lnTo>
                  <a:lnTo>
                    <a:pt x="222" y="628"/>
                  </a:lnTo>
                  <a:lnTo>
                    <a:pt x="222" y="628"/>
                  </a:lnTo>
                  <a:lnTo>
                    <a:pt x="228" y="632"/>
                  </a:lnTo>
                  <a:lnTo>
                    <a:pt x="232" y="638"/>
                  </a:lnTo>
                  <a:lnTo>
                    <a:pt x="238" y="672"/>
                  </a:lnTo>
                  <a:lnTo>
                    <a:pt x="238" y="672"/>
                  </a:lnTo>
                  <a:lnTo>
                    <a:pt x="238" y="674"/>
                  </a:lnTo>
                  <a:lnTo>
                    <a:pt x="238" y="674"/>
                  </a:lnTo>
                  <a:lnTo>
                    <a:pt x="240" y="678"/>
                  </a:lnTo>
                  <a:lnTo>
                    <a:pt x="244" y="680"/>
                  </a:lnTo>
                  <a:lnTo>
                    <a:pt x="248" y="684"/>
                  </a:lnTo>
                  <a:lnTo>
                    <a:pt x="252" y="684"/>
                  </a:lnTo>
                  <a:lnTo>
                    <a:pt x="296" y="684"/>
                  </a:lnTo>
                  <a:lnTo>
                    <a:pt x="296" y="684"/>
                  </a:lnTo>
                  <a:lnTo>
                    <a:pt x="300" y="684"/>
                  </a:lnTo>
                  <a:lnTo>
                    <a:pt x="306" y="680"/>
                  </a:lnTo>
                  <a:lnTo>
                    <a:pt x="308" y="678"/>
                  </a:lnTo>
                  <a:lnTo>
                    <a:pt x="310" y="674"/>
                  </a:lnTo>
                  <a:lnTo>
                    <a:pt x="310" y="674"/>
                  </a:lnTo>
                  <a:lnTo>
                    <a:pt x="310" y="672"/>
                  </a:lnTo>
                  <a:lnTo>
                    <a:pt x="318" y="638"/>
                  </a:lnTo>
                  <a:lnTo>
                    <a:pt x="318" y="638"/>
                  </a:lnTo>
                  <a:lnTo>
                    <a:pt x="320" y="632"/>
                  </a:lnTo>
                  <a:lnTo>
                    <a:pt x="328" y="628"/>
                  </a:lnTo>
                  <a:lnTo>
                    <a:pt x="328" y="628"/>
                  </a:lnTo>
                  <a:lnTo>
                    <a:pt x="350" y="620"/>
                  </a:lnTo>
                  <a:lnTo>
                    <a:pt x="372" y="610"/>
                  </a:lnTo>
                  <a:lnTo>
                    <a:pt x="372" y="610"/>
                  </a:lnTo>
                  <a:lnTo>
                    <a:pt x="380" y="608"/>
                  </a:lnTo>
                  <a:lnTo>
                    <a:pt x="386" y="610"/>
                  </a:lnTo>
                  <a:lnTo>
                    <a:pt x="414" y="628"/>
                  </a:lnTo>
                  <a:lnTo>
                    <a:pt x="414" y="628"/>
                  </a:lnTo>
                  <a:lnTo>
                    <a:pt x="416" y="630"/>
                  </a:lnTo>
                  <a:lnTo>
                    <a:pt x="416" y="630"/>
                  </a:lnTo>
                  <a:lnTo>
                    <a:pt x="420" y="632"/>
                  </a:lnTo>
                  <a:lnTo>
                    <a:pt x="424" y="632"/>
                  </a:lnTo>
                  <a:lnTo>
                    <a:pt x="424" y="632"/>
                  </a:lnTo>
                  <a:lnTo>
                    <a:pt x="428" y="630"/>
                  </a:lnTo>
                  <a:lnTo>
                    <a:pt x="434" y="628"/>
                  </a:lnTo>
                  <a:lnTo>
                    <a:pt x="464" y="596"/>
                  </a:lnTo>
                  <a:lnTo>
                    <a:pt x="464" y="596"/>
                  </a:lnTo>
                  <a:lnTo>
                    <a:pt x="466" y="592"/>
                  </a:lnTo>
                  <a:lnTo>
                    <a:pt x="468" y="588"/>
                  </a:lnTo>
                  <a:lnTo>
                    <a:pt x="468" y="584"/>
                  </a:lnTo>
                  <a:lnTo>
                    <a:pt x="466" y="580"/>
                  </a:lnTo>
                  <a:lnTo>
                    <a:pt x="466" y="580"/>
                  </a:lnTo>
                  <a:lnTo>
                    <a:pt x="466" y="578"/>
                  </a:lnTo>
                  <a:lnTo>
                    <a:pt x="446" y="550"/>
                  </a:lnTo>
                  <a:lnTo>
                    <a:pt x="446" y="550"/>
                  </a:lnTo>
                  <a:lnTo>
                    <a:pt x="444" y="542"/>
                  </a:lnTo>
                  <a:lnTo>
                    <a:pt x="446" y="536"/>
                  </a:lnTo>
                  <a:lnTo>
                    <a:pt x="446" y="536"/>
                  </a:lnTo>
                  <a:lnTo>
                    <a:pt x="456" y="514"/>
                  </a:lnTo>
                  <a:lnTo>
                    <a:pt x="464" y="490"/>
                  </a:lnTo>
                  <a:lnTo>
                    <a:pt x="464" y="490"/>
                  </a:lnTo>
                  <a:lnTo>
                    <a:pt x="468" y="484"/>
                  </a:lnTo>
                  <a:lnTo>
                    <a:pt x="476" y="480"/>
                  </a:lnTo>
                  <a:lnTo>
                    <a:pt x="508" y="474"/>
                  </a:lnTo>
                  <a:lnTo>
                    <a:pt x="508" y="474"/>
                  </a:lnTo>
                  <a:lnTo>
                    <a:pt x="512" y="474"/>
                  </a:lnTo>
                  <a:lnTo>
                    <a:pt x="512" y="474"/>
                  </a:lnTo>
                  <a:lnTo>
                    <a:pt x="514" y="472"/>
                  </a:lnTo>
                  <a:lnTo>
                    <a:pt x="518" y="468"/>
                  </a:lnTo>
                  <a:lnTo>
                    <a:pt x="520" y="464"/>
                  </a:lnTo>
                  <a:lnTo>
                    <a:pt x="520" y="460"/>
                  </a:lnTo>
                  <a:lnTo>
                    <a:pt x="520" y="416"/>
                  </a:lnTo>
                  <a:lnTo>
                    <a:pt x="520" y="416"/>
                  </a:lnTo>
                  <a:lnTo>
                    <a:pt x="520" y="412"/>
                  </a:lnTo>
                  <a:lnTo>
                    <a:pt x="518" y="406"/>
                  </a:lnTo>
                  <a:lnTo>
                    <a:pt x="514" y="404"/>
                  </a:lnTo>
                  <a:lnTo>
                    <a:pt x="512" y="402"/>
                  </a:lnTo>
                  <a:lnTo>
                    <a:pt x="512" y="402"/>
                  </a:lnTo>
                  <a:lnTo>
                    <a:pt x="508" y="402"/>
                  </a:lnTo>
                  <a:lnTo>
                    <a:pt x="476" y="396"/>
                  </a:lnTo>
                  <a:lnTo>
                    <a:pt x="476" y="396"/>
                  </a:lnTo>
                  <a:lnTo>
                    <a:pt x="468" y="392"/>
                  </a:lnTo>
                  <a:lnTo>
                    <a:pt x="464" y="386"/>
                  </a:lnTo>
                  <a:lnTo>
                    <a:pt x="464" y="386"/>
                  </a:lnTo>
                  <a:lnTo>
                    <a:pt x="456" y="362"/>
                  </a:lnTo>
                  <a:lnTo>
                    <a:pt x="446" y="340"/>
                  </a:lnTo>
                  <a:lnTo>
                    <a:pt x="446" y="340"/>
                  </a:lnTo>
                  <a:lnTo>
                    <a:pt x="444" y="334"/>
                  </a:lnTo>
                  <a:lnTo>
                    <a:pt x="446" y="326"/>
                  </a:lnTo>
                  <a:lnTo>
                    <a:pt x="466" y="298"/>
                  </a:lnTo>
                  <a:lnTo>
                    <a:pt x="466" y="298"/>
                  </a:lnTo>
                  <a:lnTo>
                    <a:pt x="466" y="296"/>
                  </a:lnTo>
                  <a:lnTo>
                    <a:pt x="466" y="296"/>
                  </a:lnTo>
                  <a:lnTo>
                    <a:pt x="468" y="292"/>
                  </a:lnTo>
                  <a:lnTo>
                    <a:pt x="468" y="288"/>
                  </a:lnTo>
                  <a:lnTo>
                    <a:pt x="466" y="284"/>
                  </a:lnTo>
                  <a:lnTo>
                    <a:pt x="464" y="280"/>
                  </a:lnTo>
                  <a:lnTo>
                    <a:pt x="434" y="248"/>
                  </a:lnTo>
                  <a:lnTo>
                    <a:pt x="434" y="248"/>
                  </a:lnTo>
                  <a:lnTo>
                    <a:pt x="428" y="246"/>
                  </a:lnTo>
                  <a:lnTo>
                    <a:pt x="424" y="244"/>
                  </a:lnTo>
                  <a:lnTo>
                    <a:pt x="424" y="244"/>
                  </a:lnTo>
                  <a:lnTo>
                    <a:pt x="420" y="244"/>
                  </a:lnTo>
                  <a:lnTo>
                    <a:pt x="416" y="246"/>
                  </a:lnTo>
                  <a:lnTo>
                    <a:pt x="416" y="246"/>
                  </a:lnTo>
                  <a:lnTo>
                    <a:pt x="414" y="248"/>
                  </a:lnTo>
                  <a:lnTo>
                    <a:pt x="386" y="266"/>
                  </a:lnTo>
                  <a:lnTo>
                    <a:pt x="386" y="266"/>
                  </a:lnTo>
                  <a:lnTo>
                    <a:pt x="380" y="268"/>
                  </a:lnTo>
                  <a:lnTo>
                    <a:pt x="372" y="266"/>
                  </a:lnTo>
                  <a:lnTo>
                    <a:pt x="372" y="266"/>
                  </a:lnTo>
                  <a:lnTo>
                    <a:pt x="350" y="256"/>
                  </a:lnTo>
                  <a:lnTo>
                    <a:pt x="328" y="248"/>
                  </a:lnTo>
                  <a:lnTo>
                    <a:pt x="328" y="248"/>
                  </a:lnTo>
                  <a:lnTo>
                    <a:pt x="320" y="244"/>
                  </a:lnTo>
                  <a:lnTo>
                    <a:pt x="318" y="236"/>
                  </a:lnTo>
                  <a:lnTo>
                    <a:pt x="310" y="204"/>
                  </a:lnTo>
                  <a:lnTo>
                    <a:pt x="310" y="204"/>
                  </a:lnTo>
                  <a:lnTo>
                    <a:pt x="310" y="200"/>
                  </a:lnTo>
                  <a:lnTo>
                    <a:pt x="310" y="200"/>
                  </a:lnTo>
                  <a:lnTo>
                    <a:pt x="308" y="198"/>
                  </a:lnTo>
                  <a:lnTo>
                    <a:pt x="306" y="196"/>
                  </a:lnTo>
                  <a:lnTo>
                    <a:pt x="300" y="192"/>
                  </a:lnTo>
                  <a:lnTo>
                    <a:pt x="296" y="192"/>
                  </a:lnTo>
                  <a:lnTo>
                    <a:pt x="254" y="192"/>
                  </a:lnTo>
                  <a:lnTo>
                    <a:pt x="254" y="192"/>
                  </a:lnTo>
                  <a:lnTo>
                    <a:pt x="248" y="192"/>
                  </a:lnTo>
                  <a:lnTo>
                    <a:pt x="244" y="196"/>
                  </a:lnTo>
                  <a:lnTo>
                    <a:pt x="240" y="198"/>
                  </a:lnTo>
                  <a:lnTo>
                    <a:pt x="238" y="200"/>
                  </a:lnTo>
                  <a:lnTo>
                    <a:pt x="238" y="200"/>
                  </a:lnTo>
                  <a:lnTo>
                    <a:pt x="238" y="204"/>
                  </a:lnTo>
                  <a:lnTo>
                    <a:pt x="232" y="236"/>
                  </a:lnTo>
                  <a:lnTo>
                    <a:pt x="232" y="236"/>
                  </a:lnTo>
                  <a:lnTo>
                    <a:pt x="228" y="244"/>
                  </a:lnTo>
                  <a:lnTo>
                    <a:pt x="222" y="248"/>
                  </a:lnTo>
                  <a:lnTo>
                    <a:pt x="222" y="248"/>
                  </a:lnTo>
                  <a:lnTo>
                    <a:pt x="198" y="256"/>
                  </a:lnTo>
                  <a:lnTo>
                    <a:pt x="176" y="266"/>
                  </a:lnTo>
                  <a:lnTo>
                    <a:pt x="176" y="266"/>
                  </a:lnTo>
                  <a:lnTo>
                    <a:pt x="170" y="268"/>
                  </a:lnTo>
                  <a:lnTo>
                    <a:pt x="162" y="266"/>
                  </a:lnTo>
                  <a:lnTo>
                    <a:pt x="134" y="248"/>
                  </a:lnTo>
                  <a:lnTo>
                    <a:pt x="134" y="248"/>
                  </a:lnTo>
                  <a:lnTo>
                    <a:pt x="132" y="246"/>
                  </a:lnTo>
                  <a:lnTo>
                    <a:pt x="132" y="246"/>
                  </a:lnTo>
                  <a:lnTo>
                    <a:pt x="128" y="244"/>
                  </a:lnTo>
                  <a:lnTo>
                    <a:pt x="124" y="244"/>
                  </a:lnTo>
                  <a:lnTo>
                    <a:pt x="120" y="246"/>
                  </a:lnTo>
                  <a:lnTo>
                    <a:pt x="116" y="248"/>
                  </a:lnTo>
                  <a:lnTo>
                    <a:pt x="86" y="278"/>
                  </a:lnTo>
                  <a:lnTo>
                    <a:pt x="86" y="278"/>
                  </a:lnTo>
                  <a:lnTo>
                    <a:pt x="82" y="284"/>
                  </a:lnTo>
                  <a:lnTo>
                    <a:pt x="80" y="288"/>
                  </a:lnTo>
                  <a:lnTo>
                    <a:pt x="80" y="292"/>
                  </a:lnTo>
                  <a:lnTo>
                    <a:pt x="82" y="296"/>
                  </a:lnTo>
                  <a:lnTo>
                    <a:pt x="82" y="296"/>
                  </a:lnTo>
                  <a:lnTo>
                    <a:pt x="84" y="298"/>
                  </a:lnTo>
                  <a:lnTo>
                    <a:pt x="102" y="326"/>
                  </a:lnTo>
                  <a:lnTo>
                    <a:pt x="102" y="326"/>
                  </a:lnTo>
                  <a:lnTo>
                    <a:pt x="104" y="334"/>
                  </a:lnTo>
                  <a:lnTo>
                    <a:pt x="102" y="340"/>
                  </a:lnTo>
                  <a:lnTo>
                    <a:pt x="102" y="340"/>
                  </a:lnTo>
                  <a:lnTo>
                    <a:pt x="92" y="362"/>
                  </a:lnTo>
                  <a:lnTo>
                    <a:pt x="84" y="386"/>
                  </a:lnTo>
                  <a:lnTo>
                    <a:pt x="84" y="386"/>
                  </a:lnTo>
                  <a:lnTo>
                    <a:pt x="80" y="392"/>
                  </a:lnTo>
                  <a:lnTo>
                    <a:pt x="74" y="396"/>
                  </a:lnTo>
                  <a:lnTo>
                    <a:pt x="40" y="402"/>
                  </a:lnTo>
                  <a:lnTo>
                    <a:pt x="40" y="402"/>
                  </a:lnTo>
                  <a:lnTo>
                    <a:pt x="38" y="402"/>
                  </a:lnTo>
                  <a:lnTo>
                    <a:pt x="38" y="402"/>
                  </a:lnTo>
                  <a:lnTo>
                    <a:pt x="34" y="404"/>
                  </a:lnTo>
                  <a:lnTo>
                    <a:pt x="32" y="406"/>
                  </a:lnTo>
                  <a:lnTo>
                    <a:pt x="30" y="412"/>
                  </a:lnTo>
                  <a:lnTo>
                    <a:pt x="28" y="416"/>
                  </a:lnTo>
                  <a:lnTo>
                    <a:pt x="28" y="460"/>
                  </a:lnTo>
                  <a:lnTo>
                    <a:pt x="28" y="460"/>
                  </a:lnTo>
                  <a:lnTo>
                    <a:pt x="30" y="464"/>
                  </a:lnTo>
                  <a:lnTo>
                    <a:pt x="32" y="468"/>
                  </a:lnTo>
                  <a:lnTo>
                    <a:pt x="34" y="472"/>
                  </a:lnTo>
                  <a:lnTo>
                    <a:pt x="38" y="474"/>
                  </a:lnTo>
                  <a:lnTo>
                    <a:pt x="38" y="474"/>
                  </a:lnTo>
                  <a:lnTo>
                    <a:pt x="40" y="474"/>
                  </a:lnTo>
                  <a:lnTo>
                    <a:pt x="74" y="480"/>
                  </a:lnTo>
                  <a:lnTo>
                    <a:pt x="74" y="480"/>
                  </a:lnTo>
                  <a:lnTo>
                    <a:pt x="80" y="484"/>
                  </a:lnTo>
                  <a:lnTo>
                    <a:pt x="84" y="490"/>
                  </a:lnTo>
                  <a:lnTo>
                    <a:pt x="84" y="490"/>
                  </a:lnTo>
                  <a:lnTo>
                    <a:pt x="92" y="514"/>
                  </a:lnTo>
                  <a:lnTo>
                    <a:pt x="102" y="536"/>
                  </a:lnTo>
                  <a:lnTo>
                    <a:pt x="102" y="536"/>
                  </a:lnTo>
                  <a:lnTo>
                    <a:pt x="104" y="540"/>
                  </a:lnTo>
                  <a:lnTo>
                    <a:pt x="104" y="546"/>
                  </a:lnTo>
                  <a:lnTo>
                    <a:pt x="102" y="550"/>
                  </a:lnTo>
                  <a:lnTo>
                    <a:pt x="98" y="554"/>
                  </a:lnTo>
                  <a:lnTo>
                    <a:pt x="98" y="554"/>
                  </a:lnTo>
                  <a:lnTo>
                    <a:pt x="92" y="556"/>
                  </a:lnTo>
                  <a:lnTo>
                    <a:pt x="86" y="556"/>
                  </a:lnTo>
                  <a:lnTo>
                    <a:pt x="82" y="554"/>
                  </a:lnTo>
                  <a:lnTo>
                    <a:pt x="78" y="550"/>
                  </a:lnTo>
                  <a:lnTo>
                    <a:pt x="78" y="550"/>
                  </a:lnTo>
                  <a:lnTo>
                    <a:pt x="68" y="528"/>
                  </a:lnTo>
                  <a:lnTo>
                    <a:pt x="60" y="506"/>
                  </a:lnTo>
                  <a:lnTo>
                    <a:pt x="36" y="502"/>
                  </a:lnTo>
                  <a:lnTo>
                    <a:pt x="36" y="502"/>
                  </a:lnTo>
                  <a:lnTo>
                    <a:pt x="28" y="500"/>
                  </a:lnTo>
                  <a:lnTo>
                    <a:pt x="22" y="496"/>
                  </a:lnTo>
                  <a:lnTo>
                    <a:pt x="16" y="492"/>
                  </a:lnTo>
                  <a:lnTo>
                    <a:pt x="10" y="488"/>
                  </a:lnTo>
                  <a:lnTo>
                    <a:pt x="6" y="480"/>
                  </a:lnTo>
                  <a:lnTo>
                    <a:pt x="2" y="474"/>
                  </a:lnTo>
                  <a:lnTo>
                    <a:pt x="0" y="466"/>
                  </a:lnTo>
                  <a:lnTo>
                    <a:pt x="0" y="460"/>
                  </a:lnTo>
                  <a:lnTo>
                    <a:pt x="0" y="416"/>
                  </a:lnTo>
                  <a:lnTo>
                    <a:pt x="0" y="416"/>
                  </a:lnTo>
                  <a:lnTo>
                    <a:pt x="0" y="410"/>
                  </a:lnTo>
                  <a:lnTo>
                    <a:pt x="2" y="402"/>
                  </a:lnTo>
                  <a:lnTo>
                    <a:pt x="6" y="394"/>
                  </a:lnTo>
                  <a:lnTo>
                    <a:pt x="10" y="388"/>
                  </a:lnTo>
                  <a:lnTo>
                    <a:pt x="16" y="384"/>
                  </a:lnTo>
                  <a:lnTo>
                    <a:pt x="22" y="378"/>
                  </a:lnTo>
                  <a:lnTo>
                    <a:pt x="28" y="376"/>
                  </a:lnTo>
                  <a:lnTo>
                    <a:pt x="36" y="374"/>
                  </a:lnTo>
                  <a:lnTo>
                    <a:pt x="60" y="370"/>
                  </a:lnTo>
                  <a:lnTo>
                    <a:pt x="60" y="370"/>
                  </a:lnTo>
                  <a:lnTo>
                    <a:pt x="66" y="352"/>
                  </a:lnTo>
                  <a:lnTo>
                    <a:pt x="74" y="334"/>
                  </a:lnTo>
                  <a:lnTo>
                    <a:pt x="60" y="314"/>
                  </a:lnTo>
                  <a:lnTo>
                    <a:pt x="60" y="314"/>
                  </a:lnTo>
                  <a:lnTo>
                    <a:pt x="56" y="308"/>
                  </a:lnTo>
                  <a:lnTo>
                    <a:pt x="54" y="300"/>
                  </a:lnTo>
                  <a:lnTo>
                    <a:pt x="52" y="294"/>
                  </a:lnTo>
                  <a:lnTo>
                    <a:pt x="52" y="286"/>
                  </a:lnTo>
                  <a:lnTo>
                    <a:pt x="54" y="278"/>
                  </a:lnTo>
                  <a:lnTo>
                    <a:pt x="56" y="272"/>
                  </a:lnTo>
                  <a:lnTo>
                    <a:pt x="60" y="264"/>
                  </a:lnTo>
                  <a:lnTo>
                    <a:pt x="66" y="260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102" y="224"/>
                  </a:lnTo>
                  <a:lnTo>
                    <a:pt x="108" y="220"/>
                  </a:lnTo>
                  <a:lnTo>
                    <a:pt x="114" y="218"/>
                  </a:lnTo>
                  <a:lnTo>
                    <a:pt x="122" y="216"/>
                  </a:lnTo>
                  <a:lnTo>
                    <a:pt x="130" y="216"/>
                  </a:lnTo>
                  <a:lnTo>
                    <a:pt x="138" y="218"/>
                  </a:lnTo>
                  <a:lnTo>
                    <a:pt x="144" y="220"/>
                  </a:lnTo>
                  <a:lnTo>
                    <a:pt x="150" y="224"/>
                  </a:lnTo>
                  <a:lnTo>
                    <a:pt x="170" y="238"/>
                  </a:lnTo>
                  <a:lnTo>
                    <a:pt x="170" y="238"/>
                  </a:lnTo>
                  <a:lnTo>
                    <a:pt x="188" y="230"/>
                  </a:lnTo>
                  <a:lnTo>
                    <a:pt x="206" y="222"/>
                  </a:lnTo>
                  <a:lnTo>
                    <a:pt x="210" y="200"/>
                  </a:lnTo>
                  <a:lnTo>
                    <a:pt x="210" y="200"/>
                  </a:lnTo>
                  <a:lnTo>
                    <a:pt x="212" y="192"/>
                  </a:lnTo>
                  <a:lnTo>
                    <a:pt x="216" y="186"/>
                  </a:lnTo>
                  <a:lnTo>
                    <a:pt x="220" y="180"/>
                  </a:lnTo>
                  <a:lnTo>
                    <a:pt x="226" y="174"/>
                  </a:lnTo>
                  <a:lnTo>
                    <a:pt x="232" y="170"/>
                  </a:lnTo>
                  <a:lnTo>
                    <a:pt x="238" y="166"/>
                  </a:lnTo>
                  <a:lnTo>
                    <a:pt x="246" y="164"/>
                  </a:lnTo>
                  <a:lnTo>
                    <a:pt x="254" y="164"/>
                  </a:lnTo>
                  <a:lnTo>
                    <a:pt x="296" y="164"/>
                  </a:lnTo>
                  <a:lnTo>
                    <a:pt x="296" y="164"/>
                  </a:lnTo>
                  <a:lnTo>
                    <a:pt x="304" y="164"/>
                  </a:lnTo>
                  <a:lnTo>
                    <a:pt x="310" y="166"/>
                  </a:lnTo>
                  <a:lnTo>
                    <a:pt x="318" y="170"/>
                  </a:lnTo>
                  <a:lnTo>
                    <a:pt x="324" y="174"/>
                  </a:lnTo>
                  <a:lnTo>
                    <a:pt x="330" y="180"/>
                  </a:lnTo>
                  <a:lnTo>
                    <a:pt x="334" y="186"/>
                  </a:lnTo>
                  <a:lnTo>
                    <a:pt x="336" y="192"/>
                  </a:lnTo>
                  <a:lnTo>
                    <a:pt x="338" y="200"/>
                  </a:lnTo>
                  <a:lnTo>
                    <a:pt x="342" y="222"/>
                  </a:lnTo>
                  <a:lnTo>
                    <a:pt x="342" y="222"/>
                  </a:lnTo>
                  <a:lnTo>
                    <a:pt x="360" y="230"/>
                  </a:lnTo>
                  <a:lnTo>
                    <a:pt x="378" y="238"/>
                  </a:lnTo>
                  <a:lnTo>
                    <a:pt x="398" y="224"/>
                  </a:lnTo>
                  <a:lnTo>
                    <a:pt x="398" y="224"/>
                  </a:lnTo>
                  <a:lnTo>
                    <a:pt x="404" y="220"/>
                  </a:lnTo>
                  <a:lnTo>
                    <a:pt x="412" y="218"/>
                  </a:lnTo>
                  <a:lnTo>
                    <a:pt x="418" y="216"/>
                  </a:lnTo>
                  <a:lnTo>
                    <a:pt x="426" y="216"/>
                  </a:lnTo>
                  <a:lnTo>
                    <a:pt x="426" y="216"/>
                  </a:lnTo>
                  <a:lnTo>
                    <a:pt x="442" y="220"/>
                  </a:lnTo>
                  <a:lnTo>
                    <a:pt x="448" y="224"/>
                  </a:lnTo>
                  <a:lnTo>
                    <a:pt x="454" y="230"/>
                  </a:lnTo>
                  <a:lnTo>
                    <a:pt x="484" y="260"/>
                  </a:lnTo>
                  <a:lnTo>
                    <a:pt x="484" y="260"/>
                  </a:lnTo>
                  <a:lnTo>
                    <a:pt x="488" y="264"/>
                  </a:lnTo>
                  <a:lnTo>
                    <a:pt x="492" y="272"/>
                  </a:lnTo>
                  <a:lnTo>
                    <a:pt x="494" y="278"/>
                  </a:lnTo>
                  <a:lnTo>
                    <a:pt x="496" y="286"/>
                  </a:lnTo>
                  <a:lnTo>
                    <a:pt x="496" y="294"/>
                  </a:lnTo>
                  <a:lnTo>
                    <a:pt x="494" y="300"/>
                  </a:lnTo>
                  <a:lnTo>
                    <a:pt x="492" y="308"/>
                  </a:lnTo>
                  <a:lnTo>
                    <a:pt x="488" y="314"/>
                  </a:lnTo>
                  <a:lnTo>
                    <a:pt x="474" y="334"/>
                  </a:lnTo>
                  <a:lnTo>
                    <a:pt x="474" y="334"/>
                  </a:lnTo>
                  <a:lnTo>
                    <a:pt x="482" y="352"/>
                  </a:lnTo>
                  <a:lnTo>
                    <a:pt x="490" y="370"/>
                  </a:lnTo>
                  <a:lnTo>
                    <a:pt x="512" y="374"/>
                  </a:lnTo>
                  <a:lnTo>
                    <a:pt x="512" y="374"/>
                  </a:lnTo>
                  <a:lnTo>
                    <a:pt x="520" y="376"/>
                  </a:lnTo>
                  <a:lnTo>
                    <a:pt x="528" y="378"/>
                  </a:lnTo>
                  <a:lnTo>
                    <a:pt x="534" y="384"/>
                  </a:lnTo>
                  <a:lnTo>
                    <a:pt x="538" y="388"/>
                  </a:lnTo>
                  <a:lnTo>
                    <a:pt x="542" y="396"/>
                  </a:lnTo>
                  <a:lnTo>
                    <a:pt x="546" y="402"/>
                  </a:lnTo>
                  <a:lnTo>
                    <a:pt x="548" y="410"/>
                  </a:lnTo>
                  <a:lnTo>
                    <a:pt x="548" y="416"/>
                  </a:lnTo>
                  <a:lnTo>
                    <a:pt x="548" y="460"/>
                  </a:lnTo>
                  <a:lnTo>
                    <a:pt x="548" y="460"/>
                  </a:lnTo>
                  <a:lnTo>
                    <a:pt x="548" y="466"/>
                  </a:lnTo>
                  <a:lnTo>
                    <a:pt x="546" y="474"/>
                  </a:lnTo>
                  <a:lnTo>
                    <a:pt x="542" y="480"/>
                  </a:lnTo>
                  <a:lnTo>
                    <a:pt x="538" y="488"/>
                  </a:lnTo>
                  <a:lnTo>
                    <a:pt x="534" y="492"/>
                  </a:lnTo>
                  <a:lnTo>
                    <a:pt x="528" y="498"/>
                  </a:lnTo>
                  <a:lnTo>
                    <a:pt x="520" y="500"/>
                  </a:lnTo>
                  <a:lnTo>
                    <a:pt x="512" y="502"/>
                  </a:lnTo>
                  <a:lnTo>
                    <a:pt x="490" y="506"/>
                  </a:lnTo>
                  <a:lnTo>
                    <a:pt x="490" y="506"/>
                  </a:lnTo>
                  <a:lnTo>
                    <a:pt x="482" y="524"/>
                  </a:lnTo>
                  <a:lnTo>
                    <a:pt x="474" y="542"/>
                  </a:lnTo>
                  <a:lnTo>
                    <a:pt x="488" y="562"/>
                  </a:lnTo>
                  <a:lnTo>
                    <a:pt x="488" y="562"/>
                  </a:lnTo>
                  <a:lnTo>
                    <a:pt x="492" y="568"/>
                  </a:lnTo>
                  <a:lnTo>
                    <a:pt x="494" y="574"/>
                  </a:lnTo>
                  <a:lnTo>
                    <a:pt x="496" y="582"/>
                  </a:lnTo>
                  <a:lnTo>
                    <a:pt x="496" y="590"/>
                  </a:lnTo>
                  <a:lnTo>
                    <a:pt x="494" y="598"/>
                  </a:lnTo>
                  <a:lnTo>
                    <a:pt x="492" y="604"/>
                  </a:lnTo>
                  <a:lnTo>
                    <a:pt x="488" y="610"/>
                  </a:lnTo>
                  <a:lnTo>
                    <a:pt x="484" y="616"/>
                  </a:lnTo>
                  <a:lnTo>
                    <a:pt x="452" y="646"/>
                  </a:lnTo>
                  <a:lnTo>
                    <a:pt x="452" y="646"/>
                  </a:lnTo>
                  <a:lnTo>
                    <a:pt x="448" y="652"/>
                  </a:lnTo>
                  <a:lnTo>
                    <a:pt x="442" y="656"/>
                  </a:lnTo>
                  <a:lnTo>
                    <a:pt x="434" y="658"/>
                  </a:lnTo>
                  <a:lnTo>
                    <a:pt x="426" y="660"/>
                  </a:lnTo>
                  <a:lnTo>
                    <a:pt x="426" y="660"/>
                  </a:lnTo>
                  <a:lnTo>
                    <a:pt x="418" y="660"/>
                  </a:lnTo>
                  <a:lnTo>
                    <a:pt x="412" y="658"/>
                  </a:lnTo>
                  <a:lnTo>
                    <a:pt x="404" y="656"/>
                  </a:lnTo>
                  <a:lnTo>
                    <a:pt x="398" y="652"/>
                  </a:lnTo>
                  <a:lnTo>
                    <a:pt x="378" y="638"/>
                  </a:lnTo>
                  <a:lnTo>
                    <a:pt x="378" y="638"/>
                  </a:lnTo>
                  <a:lnTo>
                    <a:pt x="360" y="646"/>
                  </a:lnTo>
                  <a:lnTo>
                    <a:pt x="342" y="652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336" y="684"/>
                  </a:lnTo>
                  <a:lnTo>
                    <a:pt x="334" y="690"/>
                  </a:lnTo>
                  <a:lnTo>
                    <a:pt x="330" y="696"/>
                  </a:lnTo>
                  <a:lnTo>
                    <a:pt x="324" y="702"/>
                  </a:lnTo>
                  <a:lnTo>
                    <a:pt x="318" y="706"/>
                  </a:lnTo>
                  <a:lnTo>
                    <a:pt x="310" y="710"/>
                  </a:lnTo>
                  <a:lnTo>
                    <a:pt x="302" y="712"/>
                  </a:lnTo>
                  <a:lnTo>
                    <a:pt x="296" y="712"/>
                  </a:lnTo>
                  <a:lnTo>
                    <a:pt x="252" y="712"/>
                  </a:lnTo>
                  <a:lnTo>
                    <a:pt x="252" y="712"/>
                  </a:lnTo>
                  <a:lnTo>
                    <a:pt x="246" y="712"/>
                  </a:lnTo>
                  <a:lnTo>
                    <a:pt x="238" y="710"/>
                  </a:lnTo>
                  <a:lnTo>
                    <a:pt x="232" y="706"/>
                  </a:lnTo>
                  <a:lnTo>
                    <a:pt x="226" y="702"/>
                  </a:lnTo>
                  <a:lnTo>
                    <a:pt x="220" y="696"/>
                  </a:lnTo>
                  <a:lnTo>
                    <a:pt x="216" y="690"/>
                  </a:lnTo>
                  <a:lnTo>
                    <a:pt x="212" y="684"/>
                  </a:lnTo>
                  <a:lnTo>
                    <a:pt x="210" y="676"/>
                  </a:lnTo>
                  <a:lnTo>
                    <a:pt x="206" y="652"/>
                  </a:lnTo>
                  <a:lnTo>
                    <a:pt x="206" y="652"/>
                  </a:lnTo>
                  <a:lnTo>
                    <a:pt x="176" y="640"/>
                  </a:lnTo>
                  <a:lnTo>
                    <a:pt x="118" y="744"/>
                  </a:lnTo>
                  <a:lnTo>
                    <a:pt x="112" y="752"/>
                  </a:lnTo>
                  <a:lnTo>
                    <a:pt x="112" y="752"/>
                  </a:lnTo>
                  <a:lnTo>
                    <a:pt x="132" y="762"/>
                  </a:lnTo>
                  <a:lnTo>
                    <a:pt x="150" y="770"/>
                  </a:lnTo>
                  <a:lnTo>
                    <a:pt x="170" y="776"/>
                  </a:lnTo>
                  <a:lnTo>
                    <a:pt x="190" y="782"/>
                  </a:lnTo>
                  <a:lnTo>
                    <a:pt x="212" y="786"/>
                  </a:lnTo>
                  <a:lnTo>
                    <a:pt x="232" y="788"/>
                  </a:lnTo>
                  <a:lnTo>
                    <a:pt x="254" y="790"/>
                  </a:lnTo>
                  <a:lnTo>
                    <a:pt x="274" y="792"/>
                  </a:lnTo>
                  <a:lnTo>
                    <a:pt x="274" y="792"/>
                  </a:lnTo>
                  <a:lnTo>
                    <a:pt x="310" y="790"/>
                  </a:lnTo>
                  <a:lnTo>
                    <a:pt x="346" y="784"/>
                  </a:lnTo>
                  <a:lnTo>
                    <a:pt x="380" y="776"/>
                  </a:lnTo>
                  <a:lnTo>
                    <a:pt x="412" y="764"/>
                  </a:lnTo>
                  <a:lnTo>
                    <a:pt x="442" y="748"/>
                  </a:lnTo>
                  <a:lnTo>
                    <a:pt x="472" y="730"/>
                  </a:lnTo>
                  <a:lnTo>
                    <a:pt x="500" y="710"/>
                  </a:lnTo>
                  <a:lnTo>
                    <a:pt x="524" y="688"/>
                  </a:lnTo>
                  <a:lnTo>
                    <a:pt x="546" y="662"/>
                  </a:lnTo>
                  <a:lnTo>
                    <a:pt x="568" y="636"/>
                  </a:lnTo>
                  <a:lnTo>
                    <a:pt x="586" y="606"/>
                  </a:lnTo>
                  <a:lnTo>
                    <a:pt x="600" y="576"/>
                  </a:lnTo>
                  <a:lnTo>
                    <a:pt x="612" y="542"/>
                  </a:lnTo>
                  <a:lnTo>
                    <a:pt x="620" y="510"/>
                  </a:lnTo>
                  <a:lnTo>
                    <a:pt x="626" y="474"/>
                  </a:lnTo>
                  <a:lnTo>
                    <a:pt x="628" y="438"/>
                  </a:lnTo>
                  <a:lnTo>
                    <a:pt x="628" y="438"/>
                  </a:lnTo>
                  <a:lnTo>
                    <a:pt x="626" y="402"/>
                  </a:lnTo>
                  <a:lnTo>
                    <a:pt x="620" y="366"/>
                  </a:lnTo>
                  <a:lnTo>
                    <a:pt x="612" y="332"/>
                  </a:lnTo>
                  <a:lnTo>
                    <a:pt x="600" y="300"/>
                  </a:lnTo>
                  <a:lnTo>
                    <a:pt x="586" y="270"/>
                  </a:lnTo>
                  <a:lnTo>
                    <a:pt x="568" y="240"/>
                  </a:lnTo>
                  <a:lnTo>
                    <a:pt x="546" y="214"/>
                  </a:lnTo>
                  <a:lnTo>
                    <a:pt x="524" y="188"/>
                  </a:lnTo>
                  <a:lnTo>
                    <a:pt x="500" y="166"/>
                  </a:lnTo>
                  <a:lnTo>
                    <a:pt x="472" y="144"/>
                  </a:lnTo>
                  <a:lnTo>
                    <a:pt x="442" y="128"/>
                  </a:lnTo>
                  <a:lnTo>
                    <a:pt x="412" y="112"/>
                  </a:lnTo>
                  <a:lnTo>
                    <a:pt x="380" y="100"/>
                  </a:lnTo>
                  <a:lnTo>
                    <a:pt x="346" y="92"/>
                  </a:lnTo>
                  <a:lnTo>
                    <a:pt x="310" y="86"/>
                  </a:lnTo>
                  <a:lnTo>
                    <a:pt x="274" y="84"/>
                  </a:lnTo>
                  <a:lnTo>
                    <a:pt x="274" y="84"/>
                  </a:lnTo>
                  <a:lnTo>
                    <a:pt x="246" y="86"/>
                  </a:lnTo>
                  <a:lnTo>
                    <a:pt x="218" y="88"/>
                  </a:lnTo>
                  <a:lnTo>
                    <a:pt x="190" y="94"/>
                  </a:lnTo>
                  <a:lnTo>
                    <a:pt x="162" y="102"/>
                  </a:lnTo>
                  <a:lnTo>
                    <a:pt x="174" y="130"/>
                  </a:lnTo>
                  <a:lnTo>
                    <a:pt x="186" y="164"/>
                  </a:lnTo>
                  <a:lnTo>
                    <a:pt x="186" y="164"/>
                  </a:lnTo>
                  <a:lnTo>
                    <a:pt x="186" y="170"/>
                  </a:lnTo>
                  <a:lnTo>
                    <a:pt x="184" y="178"/>
                  </a:lnTo>
                  <a:lnTo>
                    <a:pt x="184" y="178"/>
                  </a:lnTo>
                  <a:lnTo>
                    <a:pt x="176" y="182"/>
                  </a:lnTo>
                  <a:lnTo>
                    <a:pt x="170" y="182"/>
                  </a:lnTo>
                  <a:lnTo>
                    <a:pt x="40" y="144"/>
                  </a:lnTo>
                  <a:lnTo>
                    <a:pt x="40" y="144"/>
                  </a:lnTo>
                  <a:lnTo>
                    <a:pt x="34" y="142"/>
                  </a:lnTo>
                  <a:lnTo>
                    <a:pt x="30" y="136"/>
                  </a:lnTo>
                  <a:lnTo>
                    <a:pt x="30" y="136"/>
                  </a:lnTo>
                  <a:lnTo>
                    <a:pt x="28" y="130"/>
                  </a:lnTo>
                  <a:lnTo>
                    <a:pt x="32" y="124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8" y="4"/>
                  </a:lnTo>
                  <a:lnTo>
                    <a:pt x="112" y="0"/>
                  </a:lnTo>
                  <a:lnTo>
                    <a:pt x="118" y="0"/>
                  </a:lnTo>
                  <a:lnTo>
                    <a:pt x="124" y="2"/>
                  </a:lnTo>
                  <a:lnTo>
                    <a:pt x="124" y="2"/>
                  </a:lnTo>
                  <a:lnTo>
                    <a:pt x="128" y="6"/>
                  </a:lnTo>
                  <a:lnTo>
                    <a:pt x="130" y="12"/>
                  </a:lnTo>
                  <a:lnTo>
                    <a:pt x="130" y="16"/>
                  </a:lnTo>
                  <a:lnTo>
                    <a:pt x="128" y="22"/>
                  </a:lnTo>
                  <a:lnTo>
                    <a:pt x="64" y="122"/>
                  </a:lnTo>
                  <a:lnTo>
                    <a:pt x="150" y="148"/>
                  </a:lnTo>
                  <a:lnTo>
                    <a:pt x="148" y="140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0" y="94"/>
                  </a:lnTo>
                  <a:lnTo>
                    <a:pt x="130" y="88"/>
                  </a:lnTo>
                  <a:lnTo>
                    <a:pt x="130" y="88"/>
                  </a:lnTo>
                  <a:lnTo>
                    <a:pt x="134" y="84"/>
                  </a:lnTo>
                  <a:lnTo>
                    <a:pt x="138" y="82"/>
                  </a:lnTo>
                  <a:lnTo>
                    <a:pt x="138" y="82"/>
                  </a:lnTo>
                  <a:lnTo>
                    <a:pt x="172" y="70"/>
                  </a:lnTo>
                  <a:lnTo>
                    <a:pt x="206" y="62"/>
                  </a:lnTo>
                  <a:lnTo>
                    <a:pt x="240" y="58"/>
                  </a:lnTo>
                  <a:lnTo>
                    <a:pt x="274" y="56"/>
                  </a:lnTo>
                  <a:lnTo>
                    <a:pt x="274" y="56"/>
                  </a:lnTo>
                  <a:lnTo>
                    <a:pt x="314" y="58"/>
                  </a:lnTo>
                  <a:lnTo>
                    <a:pt x="352" y="64"/>
                  </a:lnTo>
                  <a:lnTo>
                    <a:pt x="388" y="74"/>
                  </a:lnTo>
                  <a:lnTo>
                    <a:pt x="422" y="86"/>
                  </a:lnTo>
                  <a:lnTo>
                    <a:pt x="456" y="102"/>
                  </a:lnTo>
                  <a:lnTo>
                    <a:pt x="488" y="122"/>
                  </a:lnTo>
                  <a:lnTo>
                    <a:pt x="516" y="144"/>
                  </a:lnTo>
                  <a:lnTo>
                    <a:pt x="544" y="168"/>
                  </a:lnTo>
                  <a:lnTo>
                    <a:pt x="568" y="196"/>
                  </a:lnTo>
                  <a:lnTo>
                    <a:pt x="590" y="224"/>
                  </a:lnTo>
                  <a:lnTo>
                    <a:pt x="610" y="256"/>
                  </a:lnTo>
                  <a:lnTo>
                    <a:pt x="626" y="290"/>
                  </a:lnTo>
                  <a:lnTo>
                    <a:pt x="638" y="324"/>
                  </a:lnTo>
                  <a:lnTo>
                    <a:pt x="648" y="362"/>
                  </a:lnTo>
                  <a:lnTo>
                    <a:pt x="654" y="398"/>
                  </a:lnTo>
                  <a:lnTo>
                    <a:pt x="656" y="438"/>
                  </a:lnTo>
                  <a:lnTo>
                    <a:pt x="656" y="438"/>
                  </a:lnTo>
                  <a:lnTo>
                    <a:pt x="654" y="476"/>
                  </a:lnTo>
                  <a:lnTo>
                    <a:pt x="648" y="514"/>
                  </a:lnTo>
                  <a:lnTo>
                    <a:pt x="638" y="552"/>
                  </a:lnTo>
                  <a:lnTo>
                    <a:pt x="626" y="586"/>
                  </a:lnTo>
                  <a:lnTo>
                    <a:pt x="610" y="620"/>
                  </a:lnTo>
                  <a:lnTo>
                    <a:pt x="590" y="652"/>
                  </a:lnTo>
                  <a:lnTo>
                    <a:pt x="568" y="680"/>
                  </a:lnTo>
                  <a:lnTo>
                    <a:pt x="544" y="708"/>
                  </a:lnTo>
                  <a:lnTo>
                    <a:pt x="516" y="732"/>
                  </a:lnTo>
                  <a:lnTo>
                    <a:pt x="488" y="754"/>
                  </a:lnTo>
                  <a:lnTo>
                    <a:pt x="456" y="774"/>
                  </a:lnTo>
                  <a:lnTo>
                    <a:pt x="422" y="790"/>
                  </a:lnTo>
                  <a:lnTo>
                    <a:pt x="388" y="802"/>
                  </a:lnTo>
                  <a:lnTo>
                    <a:pt x="352" y="812"/>
                  </a:lnTo>
                  <a:lnTo>
                    <a:pt x="314" y="818"/>
                  </a:lnTo>
                  <a:lnTo>
                    <a:pt x="274" y="820"/>
                  </a:lnTo>
                  <a:lnTo>
                    <a:pt x="274" y="8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9872165" y="2861256"/>
            <a:ext cx="1878626" cy="1542561"/>
            <a:chOff x="9910801" y="2434267"/>
            <a:chExt cx="1878892" cy="1542780"/>
          </a:xfrm>
        </p:grpSpPr>
        <p:sp>
          <p:nvSpPr>
            <p:cNvPr id="171" name="TextBox 170"/>
            <p:cNvSpPr txBox="1"/>
            <p:nvPr/>
          </p:nvSpPr>
          <p:spPr>
            <a:xfrm>
              <a:off x="9910801" y="3234749"/>
              <a:ext cx="1090058" cy="461622"/>
            </a:xfrm>
            <a:prstGeom prst="rect">
              <a:avLst/>
            </a:prstGeom>
            <a:noFill/>
          </p:spPr>
          <p:txBody>
            <a:bodyPr wrap="square" lIns="182828" tIns="146262" rIns="182828" bIns="146262" rtlCol="0">
              <a:spAutoFit/>
            </a:bodyPr>
            <a:lstStyle/>
            <a:p>
              <a:pPr defTabSz="932384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200" kern="0" spc="-30" dirty="0">
                  <a:solidFill>
                    <a:srgbClr val="00205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Apps</a:t>
              </a:r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10012430" y="2917883"/>
              <a:ext cx="462396" cy="357669"/>
              <a:chOff x="5007615" y="2323753"/>
              <a:chExt cx="649029" cy="502032"/>
            </a:xfrm>
            <a:solidFill>
              <a:srgbClr val="0078D7"/>
            </a:solidFill>
          </p:grpSpPr>
          <p:sp>
            <p:nvSpPr>
              <p:cNvPr id="182" name="Freeform 181"/>
              <p:cNvSpPr>
                <a:spLocks/>
              </p:cNvSpPr>
              <p:nvPr/>
            </p:nvSpPr>
            <p:spPr bwMode="auto">
              <a:xfrm>
                <a:off x="5175285" y="2455306"/>
                <a:ext cx="313688" cy="314768"/>
              </a:xfrm>
              <a:custGeom>
                <a:avLst/>
                <a:gdLst>
                  <a:gd name="connsiteX0" fmla="*/ 193673 w 319670"/>
                  <a:gd name="connsiteY0" fmla="*/ 280605 h 320770"/>
                  <a:gd name="connsiteX1" fmla="*/ 165888 w 319670"/>
                  <a:gd name="connsiteY1" fmla="*/ 281661 h 320770"/>
                  <a:gd name="connsiteX2" fmla="*/ 167460 w 319670"/>
                  <a:gd name="connsiteY2" fmla="*/ 307015 h 320770"/>
                  <a:gd name="connsiteX3" fmla="*/ 181091 w 319670"/>
                  <a:gd name="connsiteY3" fmla="*/ 305430 h 320770"/>
                  <a:gd name="connsiteX4" fmla="*/ 193673 w 319670"/>
                  <a:gd name="connsiteY4" fmla="*/ 280605 h 320770"/>
                  <a:gd name="connsiteX5" fmla="*/ 127923 w 319670"/>
                  <a:gd name="connsiteY5" fmla="*/ 280054 h 320770"/>
                  <a:gd name="connsiteX6" fmla="*/ 141657 w 319670"/>
                  <a:gd name="connsiteY6" fmla="*/ 305957 h 320770"/>
                  <a:gd name="connsiteX7" fmla="*/ 154333 w 319670"/>
                  <a:gd name="connsiteY7" fmla="*/ 307015 h 320770"/>
                  <a:gd name="connsiteX8" fmla="*/ 152749 w 319670"/>
                  <a:gd name="connsiteY8" fmla="*/ 281640 h 320770"/>
                  <a:gd name="connsiteX9" fmla="*/ 127923 w 319670"/>
                  <a:gd name="connsiteY9" fmla="*/ 280054 h 320770"/>
                  <a:gd name="connsiteX10" fmla="*/ 226960 w 319670"/>
                  <a:gd name="connsiteY10" fmla="*/ 275378 h 320770"/>
                  <a:gd name="connsiteX11" fmla="*/ 209629 w 319670"/>
                  <a:gd name="connsiteY11" fmla="*/ 278547 h 320770"/>
                  <a:gd name="connsiteX12" fmla="*/ 198075 w 319670"/>
                  <a:gd name="connsiteY12" fmla="*/ 301788 h 320770"/>
                  <a:gd name="connsiteX13" fmla="*/ 204377 w 319670"/>
                  <a:gd name="connsiteY13" fmla="*/ 300203 h 320770"/>
                  <a:gd name="connsiteX14" fmla="*/ 226960 w 319670"/>
                  <a:gd name="connsiteY14" fmla="*/ 275378 h 320770"/>
                  <a:gd name="connsiteX15" fmla="*/ 94911 w 319670"/>
                  <a:gd name="connsiteY15" fmla="*/ 274277 h 320770"/>
                  <a:gd name="connsiteX16" fmla="*/ 120163 w 319670"/>
                  <a:gd name="connsiteY16" fmla="*/ 301828 h 320770"/>
                  <a:gd name="connsiteX17" fmla="*/ 124897 w 319670"/>
                  <a:gd name="connsiteY17" fmla="*/ 302888 h 320770"/>
                  <a:gd name="connsiteX18" fmla="*/ 112797 w 319670"/>
                  <a:gd name="connsiteY18" fmla="*/ 277456 h 320770"/>
                  <a:gd name="connsiteX19" fmla="*/ 94911 w 319670"/>
                  <a:gd name="connsiteY19" fmla="*/ 274277 h 320770"/>
                  <a:gd name="connsiteX20" fmla="*/ 261623 w 319670"/>
                  <a:gd name="connsiteY20" fmla="*/ 266024 h 320770"/>
                  <a:gd name="connsiteX21" fmla="*/ 247511 w 319670"/>
                  <a:gd name="connsiteY21" fmla="*/ 270781 h 320770"/>
                  <a:gd name="connsiteX22" fmla="*/ 235489 w 319670"/>
                  <a:gd name="connsiteY22" fmla="*/ 286107 h 320770"/>
                  <a:gd name="connsiteX23" fmla="*/ 261623 w 319670"/>
                  <a:gd name="connsiteY23" fmla="*/ 266024 h 320770"/>
                  <a:gd name="connsiteX24" fmla="*/ 53646 w 319670"/>
                  <a:gd name="connsiteY24" fmla="*/ 261072 h 320770"/>
                  <a:gd name="connsiteX25" fmla="*/ 90509 w 319670"/>
                  <a:gd name="connsiteY25" fmla="*/ 289683 h 320770"/>
                  <a:gd name="connsiteX26" fmla="*/ 74184 w 319670"/>
                  <a:gd name="connsiteY26" fmla="*/ 268490 h 320770"/>
                  <a:gd name="connsiteX27" fmla="*/ 53646 w 319670"/>
                  <a:gd name="connsiteY27" fmla="*/ 261072 h 320770"/>
                  <a:gd name="connsiteX28" fmla="*/ 213205 w 319670"/>
                  <a:gd name="connsiteY28" fmla="*/ 224209 h 320770"/>
                  <a:gd name="connsiteX29" fmla="*/ 163687 w 319670"/>
                  <a:gd name="connsiteY29" fmla="*/ 228957 h 320770"/>
                  <a:gd name="connsiteX30" fmla="*/ 165267 w 319670"/>
                  <a:gd name="connsiteY30" fmla="*/ 269051 h 320770"/>
                  <a:gd name="connsiteX31" fmla="*/ 200035 w 319670"/>
                  <a:gd name="connsiteY31" fmla="*/ 266413 h 320770"/>
                  <a:gd name="connsiteX32" fmla="*/ 213205 w 319670"/>
                  <a:gd name="connsiteY32" fmla="*/ 224209 h 320770"/>
                  <a:gd name="connsiteX33" fmla="*/ 108941 w 319670"/>
                  <a:gd name="connsiteY33" fmla="*/ 224209 h 320770"/>
                  <a:gd name="connsiteX34" fmla="*/ 122109 w 319670"/>
                  <a:gd name="connsiteY34" fmla="*/ 265864 h 320770"/>
                  <a:gd name="connsiteX35" fmla="*/ 152132 w 319670"/>
                  <a:gd name="connsiteY35" fmla="*/ 268500 h 320770"/>
                  <a:gd name="connsiteX36" fmla="*/ 150552 w 319670"/>
                  <a:gd name="connsiteY36" fmla="*/ 228954 h 320770"/>
                  <a:gd name="connsiteX37" fmla="*/ 108941 w 319670"/>
                  <a:gd name="connsiteY37" fmla="*/ 224209 h 320770"/>
                  <a:gd name="connsiteX38" fmla="*/ 58322 w 319670"/>
                  <a:gd name="connsiteY38" fmla="*/ 209903 h 320770"/>
                  <a:gd name="connsiteX39" fmla="*/ 82669 w 319670"/>
                  <a:gd name="connsiteY39" fmla="*/ 257461 h 320770"/>
                  <a:gd name="connsiteX40" fmla="*/ 107016 w 319670"/>
                  <a:gd name="connsiteY40" fmla="*/ 263273 h 320770"/>
                  <a:gd name="connsiteX41" fmla="*/ 94842 w 319670"/>
                  <a:gd name="connsiteY41" fmla="*/ 221000 h 320770"/>
                  <a:gd name="connsiteX42" fmla="*/ 58322 w 319670"/>
                  <a:gd name="connsiteY42" fmla="*/ 209903 h 320770"/>
                  <a:gd name="connsiteX43" fmla="*/ 264925 w 319670"/>
                  <a:gd name="connsiteY43" fmla="*/ 209078 h 320770"/>
                  <a:gd name="connsiteX44" fmla="*/ 227505 w 319670"/>
                  <a:gd name="connsiteY44" fmla="*/ 221190 h 320770"/>
                  <a:gd name="connsiteX45" fmla="*/ 214856 w 319670"/>
                  <a:gd name="connsiteY45" fmla="*/ 264374 h 320770"/>
                  <a:gd name="connsiteX46" fmla="*/ 239100 w 319670"/>
                  <a:gd name="connsiteY46" fmla="*/ 259634 h 320770"/>
                  <a:gd name="connsiteX47" fmla="*/ 264925 w 319670"/>
                  <a:gd name="connsiteY47" fmla="*/ 209078 h 320770"/>
                  <a:gd name="connsiteX48" fmla="*/ 303989 w 319670"/>
                  <a:gd name="connsiteY48" fmla="*/ 187895 h 320770"/>
                  <a:gd name="connsiteX49" fmla="*/ 280765 w 319670"/>
                  <a:gd name="connsiteY49" fmla="*/ 201624 h 320770"/>
                  <a:gd name="connsiteX50" fmla="*/ 258597 w 319670"/>
                  <a:gd name="connsiteY50" fmla="*/ 253370 h 320770"/>
                  <a:gd name="connsiteX51" fmla="*/ 279710 w 319670"/>
                  <a:gd name="connsiteY51" fmla="*/ 244921 h 320770"/>
                  <a:gd name="connsiteX52" fmla="*/ 303989 w 319670"/>
                  <a:gd name="connsiteY52" fmla="*/ 187895 h 320770"/>
                  <a:gd name="connsiteX53" fmla="*/ 15131 w 319670"/>
                  <a:gd name="connsiteY53" fmla="*/ 186244 h 320770"/>
                  <a:gd name="connsiteX54" fmla="*/ 35764 w 319670"/>
                  <a:gd name="connsiteY54" fmla="*/ 239029 h 320770"/>
                  <a:gd name="connsiteX55" fmla="*/ 63274 w 319670"/>
                  <a:gd name="connsiteY55" fmla="*/ 251169 h 320770"/>
                  <a:gd name="connsiteX56" fmla="*/ 42641 w 319670"/>
                  <a:gd name="connsiteY56" fmla="*/ 202607 h 320770"/>
                  <a:gd name="connsiteX57" fmla="*/ 15131 w 319670"/>
                  <a:gd name="connsiteY57" fmla="*/ 186244 h 320770"/>
                  <a:gd name="connsiteX58" fmla="*/ 220633 w 319670"/>
                  <a:gd name="connsiteY58" fmla="*/ 169463 h 320770"/>
                  <a:gd name="connsiteX59" fmla="*/ 162861 w 319670"/>
                  <a:gd name="connsiteY59" fmla="*/ 176816 h 320770"/>
                  <a:gd name="connsiteX60" fmla="*/ 163386 w 319670"/>
                  <a:gd name="connsiteY60" fmla="*/ 215680 h 320770"/>
                  <a:gd name="connsiteX61" fmla="*/ 216431 w 319670"/>
                  <a:gd name="connsiteY61" fmla="*/ 209903 h 320770"/>
                  <a:gd name="connsiteX62" fmla="*/ 220633 w 319670"/>
                  <a:gd name="connsiteY62" fmla="*/ 169463 h 320770"/>
                  <a:gd name="connsiteX63" fmla="*/ 101513 w 319670"/>
                  <a:gd name="connsiteY63" fmla="*/ 169463 h 320770"/>
                  <a:gd name="connsiteX64" fmla="*/ 105748 w 319670"/>
                  <a:gd name="connsiteY64" fmla="*/ 210428 h 320770"/>
                  <a:gd name="connsiteX65" fmla="*/ 150207 w 319670"/>
                  <a:gd name="connsiteY65" fmla="*/ 215680 h 320770"/>
                  <a:gd name="connsiteX66" fmla="*/ 149678 w 319670"/>
                  <a:gd name="connsiteY66" fmla="*/ 176291 h 320770"/>
                  <a:gd name="connsiteX67" fmla="*/ 101513 w 319670"/>
                  <a:gd name="connsiteY67" fmla="*/ 169463 h 320770"/>
                  <a:gd name="connsiteX68" fmla="*/ 51121 w 319670"/>
                  <a:gd name="connsiteY68" fmla="*/ 149931 h 320770"/>
                  <a:gd name="connsiteX69" fmla="*/ 50069 w 319670"/>
                  <a:gd name="connsiteY69" fmla="*/ 159953 h 320770"/>
                  <a:gd name="connsiteX70" fmla="*/ 53752 w 319670"/>
                  <a:gd name="connsiteY70" fmla="*/ 193713 h 320770"/>
                  <a:gd name="connsiteX71" fmla="*/ 92160 w 319670"/>
                  <a:gd name="connsiteY71" fmla="*/ 207427 h 320770"/>
                  <a:gd name="connsiteX72" fmla="*/ 89003 w 319670"/>
                  <a:gd name="connsiteY72" fmla="*/ 166283 h 320770"/>
                  <a:gd name="connsiteX73" fmla="*/ 51121 w 319670"/>
                  <a:gd name="connsiteY73" fmla="*/ 149931 h 320770"/>
                  <a:gd name="connsiteX74" fmla="*/ 271850 w 319670"/>
                  <a:gd name="connsiteY74" fmla="*/ 148830 h 320770"/>
                  <a:gd name="connsiteX75" fmla="*/ 233420 w 319670"/>
                  <a:gd name="connsiteY75" fmla="*/ 165717 h 320770"/>
                  <a:gd name="connsiteX76" fmla="*/ 230262 w 319670"/>
                  <a:gd name="connsiteY76" fmla="*/ 206877 h 320770"/>
                  <a:gd name="connsiteX77" fmla="*/ 269218 w 319670"/>
                  <a:gd name="connsiteY77" fmla="*/ 193157 h 320770"/>
                  <a:gd name="connsiteX78" fmla="*/ 272903 w 319670"/>
                  <a:gd name="connsiteY78" fmla="*/ 159912 h 320770"/>
                  <a:gd name="connsiteX79" fmla="*/ 271850 w 319670"/>
                  <a:gd name="connsiteY79" fmla="*/ 148830 h 320770"/>
                  <a:gd name="connsiteX80" fmla="*/ 302793 w 319670"/>
                  <a:gd name="connsiteY80" fmla="*/ 126547 h 320770"/>
                  <a:gd name="connsiteX81" fmla="*/ 284431 w 319670"/>
                  <a:gd name="connsiteY81" fmla="*/ 141328 h 320770"/>
                  <a:gd name="connsiteX82" fmla="*/ 286005 w 319670"/>
                  <a:gd name="connsiteY82" fmla="*/ 159805 h 320770"/>
                  <a:gd name="connsiteX83" fmla="*/ 283907 w 319670"/>
                  <a:gd name="connsiteY83" fmla="*/ 185144 h 320770"/>
                  <a:gd name="connsiteX84" fmla="*/ 306465 w 319670"/>
                  <a:gd name="connsiteY84" fmla="*/ 169835 h 320770"/>
                  <a:gd name="connsiteX85" fmla="*/ 306465 w 319670"/>
                  <a:gd name="connsiteY85" fmla="*/ 160333 h 320770"/>
                  <a:gd name="connsiteX86" fmla="*/ 302793 w 319670"/>
                  <a:gd name="connsiteY86" fmla="*/ 126547 h 320770"/>
                  <a:gd name="connsiteX87" fmla="*/ 17427 w 319670"/>
                  <a:gd name="connsiteY87" fmla="*/ 125172 h 320770"/>
                  <a:gd name="connsiteX88" fmla="*/ 13205 w 319670"/>
                  <a:gd name="connsiteY88" fmla="*/ 160446 h 320770"/>
                  <a:gd name="connsiteX89" fmla="*/ 13205 w 319670"/>
                  <a:gd name="connsiteY89" fmla="*/ 168870 h 320770"/>
                  <a:gd name="connsiteX90" fmla="*/ 39065 w 319670"/>
                  <a:gd name="connsiteY90" fmla="*/ 186244 h 320770"/>
                  <a:gd name="connsiteX91" fmla="*/ 36954 w 319670"/>
                  <a:gd name="connsiteY91" fmla="*/ 159920 h 320770"/>
                  <a:gd name="connsiteX92" fmla="*/ 38537 w 319670"/>
                  <a:gd name="connsiteY92" fmla="*/ 142546 h 320770"/>
                  <a:gd name="connsiteX93" fmla="*/ 17427 w 319670"/>
                  <a:gd name="connsiteY93" fmla="*/ 125172 h 320770"/>
                  <a:gd name="connsiteX94" fmla="*/ 215883 w 319670"/>
                  <a:gd name="connsiteY94" fmla="*/ 122420 h 320770"/>
                  <a:gd name="connsiteX95" fmla="*/ 165486 w 319670"/>
                  <a:gd name="connsiteY95" fmla="*/ 128769 h 320770"/>
                  <a:gd name="connsiteX96" fmla="*/ 163386 w 319670"/>
                  <a:gd name="connsiteY96" fmla="*/ 128769 h 320770"/>
                  <a:gd name="connsiteX97" fmla="*/ 162861 w 319670"/>
                  <a:gd name="connsiteY97" fmla="*/ 155221 h 320770"/>
                  <a:gd name="connsiteX98" fmla="*/ 162861 w 319670"/>
                  <a:gd name="connsiteY98" fmla="*/ 163686 h 320770"/>
                  <a:gd name="connsiteX99" fmla="*/ 220083 w 319670"/>
                  <a:gd name="connsiteY99" fmla="*/ 155750 h 320770"/>
                  <a:gd name="connsiteX100" fmla="*/ 215883 w 319670"/>
                  <a:gd name="connsiteY100" fmla="*/ 122420 h 320770"/>
                  <a:gd name="connsiteX101" fmla="*/ 106825 w 319670"/>
                  <a:gd name="connsiteY101" fmla="*/ 120220 h 320770"/>
                  <a:gd name="connsiteX102" fmla="*/ 102064 w 319670"/>
                  <a:gd name="connsiteY102" fmla="*/ 156248 h 320770"/>
                  <a:gd name="connsiteX103" fmla="*/ 149678 w 319670"/>
                  <a:gd name="connsiteY103" fmla="*/ 163136 h 320770"/>
                  <a:gd name="connsiteX104" fmla="*/ 149678 w 319670"/>
                  <a:gd name="connsiteY104" fmla="*/ 155188 h 320770"/>
                  <a:gd name="connsiteX105" fmla="*/ 150207 w 319670"/>
                  <a:gd name="connsiteY105" fmla="*/ 128167 h 320770"/>
                  <a:gd name="connsiteX106" fmla="*/ 106825 w 319670"/>
                  <a:gd name="connsiteY106" fmla="*/ 120220 h 320770"/>
                  <a:gd name="connsiteX107" fmla="*/ 259617 w 319670"/>
                  <a:gd name="connsiteY107" fmla="*/ 103988 h 320770"/>
                  <a:gd name="connsiteX108" fmla="*/ 228611 w 319670"/>
                  <a:gd name="connsiteY108" fmla="*/ 118717 h 320770"/>
                  <a:gd name="connsiteX109" fmla="*/ 233341 w 319670"/>
                  <a:gd name="connsiteY109" fmla="*/ 151856 h 320770"/>
                  <a:gd name="connsiteX110" fmla="*/ 269602 w 319670"/>
                  <a:gd name="connsiteY110" fmla="*/ 135024 h 320770"/>
                  <a:gd name="connsiteX111" fmla="*/ 259617 w 319670"/>
                  <a:gd name="connsiteY111" fmla="*/ 103988 h 320770"/>
                  <a:gd name="connsiteX112" fmla="*/ 65249 w 319670"/>
                  <a:gd name="connsiteY112" fmla="*/ 99862 h 320770"/>
                  <a:gd name="connsiteX113" fmla="*/ 52545 w 319670"/>
                  <a:gd name="connsiteY113" fmla="*/ 136118 h 320770"/>
                  <a:gd name="connsiteX114" fmla="*/ 89068 w 319670"/>
                  <a:gd name="connsiteY114" fmla="*/ 152407 h 320770"/>
                  <a:gd name="connsiteX115" fmla="*/ 94361 w 319670"/>
                  <a:gd name="connsiteY115" fmla="*/ 115625 h 320770"/>
                  <a:gd name="connsiteX116" fmla="*/ 65249 w 319670"/>
                  <a:gd name="connsiteY116" fmla="*/ 99862 h 320770"/>
                  <a:gd name="connsiteX117" fmla="*/ 285381 w 319670"/>
                  <a:gd name="connsiteY117" fmla="*/ 83906 h 320770"/>
                  <a:gd name="connsiteX118" fmla="*/ 270702 w 319670"/>
                  <a:gd name="connsiteY118" fmla="*/ 96554 h 320770"/>
                  <a:gd name="connsiteX119" fmla="*/ 281711 w 319670"/>
                  <a:gd name="connsiteY119" fmla="*/ 127648 h 320770"/>
                  <a:gd name="connsiteX120" fmla="*/ 298487 w 319670"/>
                  <a:gd name="connsiteY120" fmla="*/ 112365 h 320770"/>
                  <a:gd name="connsiteX121" fmla="*/ 285381 w 319670"/>
                  <a:gd name="connsiteY121" fmla="*/ 83906 h 320770"/>
                  <a:gd name="connsiteX122" fmla="*/ 39411 w 319670"/>
                  <a:gd name="connsiteY122" fmla="*/ 75928 h 320770"/>
                  <a:gd name="connsiteX123" fmla="*/ 21458 w 319670"/>
                  <a:gd name="connsiteY123" fmla="*/ 111317 h 320770"/>
                  <a:gd name="connsiteX124" fmla="*/ 40995 w 319670"/>
                  <a:gd name="connsiteY124" fmla="*/ 128748 h 320770"/>
                  <a:gd name="connsiteX125" fmla="*/ 54196 w 319670"/>
                  <a:gd name="connsiteY125" fmla="*/ 91774 h 320770"/>
                  <a:gd name="connsiteX126" fmla="*/ 39411 w 319670"/>
                  <a:gd name="connsiteY126" fmla="*/ 75928 h 320770"/>
                  <a:gd name="connsiteX127" fmla="*/ 201616 w 319670"/>
                  <a:gd name="connsiteY127" fmla="*/ 73452 h 320770"/>
                  <a:gd name="connsiteX128" fmla="*/ 165267 w 319670"/>
                  <a:gd name="connsiteY128" fmla="*/ 78187 h 320770"/>
                  <a:gd name="connsiteX129" fmla="*/ 164740 w 319670"/>
                  <a:gd name="connsiteY129" fmla="*/ 78187 h 320770"/>
                  <a:gd name="connsiteX130" fmla="*/ 163687 w 319670"/>
                  <a:gd name="connsiteY130" fmla="*/ 115543 h 320770"/>
                  <a:gd name="connsiteX131" fmla="*/ 165267 w 319670"/>
                  <a:gd name="connsiteY131" fmla="*/ 115543 h 320770"/>
                  <a:gd name="connsiteX132" fmla="*/ 213205 w 319670"/>
                  <a:gd name="connsiteY132" fmla="*/ 109756 h 320770"/>
                  <a:gd name="connsiteX133" fmla="*/ 201616 w 319670"/>
                  <a:gd name="connsiteY133" fmla="*/ 73452 h 320770"/>
                  <a:gd name="connsiteX134" fmla="*/ 121592 w 319670"/>
                  <a:gd name="connsiteY134" fmla="*/ 70701 h 320770"/>
                  <a:gd name="connsiteX135" fmla="*/ 109491 w 319670"/>
                  <a:gd name="connsiteY135" fmla="*/ 107084 h 320770"/>
                  <a:gd name="connsiteX136" fmla="*/ 150530 w 319670"/>
                  <a:gd name="connsiteY136" fmla="*/ 114993 h 320770"/>
                  <a:gd name="connsiteX137" fmla="*/ 151582 w 319670"/>
                  <a:gd name="connsiteY137" fmla="*/ 77028 h 320770"/>
                  <a:gd name="connsiteX138" fmla="*/ 121592 w 319670"/>
                  <a:gd name="connsiteY138" fmla="*/ 70701 h 320770"/>
                  <a:gd name="connsiteX139" fmla="*/ 233321 w 319670"/>
                  <a:gd name="connsiteY139" fmla="*/ 59697 h 320770"/>
                  <a:gd name="connsiteX140" fmla="*/ 214306 w 319670"/>
                  <a:gd name="connsiteY140" fmla="*/ 69207 h 320770"/>
                  <a:gd name="connsiteX141" fmla="*/ 225926 w 319670"/>
                  <a:gd name="connsiteY141" fmla="*/ 106189 h 320770"/>
                  <a:gd name="connsiteX142" fmla="*/ 253921 w 319670"/>
                  <a:gd name="connsiteY142" fmla="*/ 92453 h 320770"/>
                  <a:gd name="connsiteX143" fmla="*/ 233321 w 319670"/>
                  <a:gd name="connsiteY143" fmla="*/ 59697 h 320770"/>
                  <a:gd name="connsiteX144" fmla="*/ 92595 w 319670"/>
                  <a:gd name="connsiteY144" fmla="*/ 55846 h 320770"/>
                  <a:gd name="connsiteX145" fmla="*/ 70977 w 319670"/>
                  <a:gd name="connsiteY145" fmla="*/ 88088 h 320770"/>
                  <a:gd name="connsiteX146" fmla="*/ 97341 w 319670"/>
                  <a:gd name="connsiteY146" fmla="*/ 102888 h 320770"/>
                  <a:gd name="connsiteX147" fmla="*/ 108941 w 319670"/>
                  <a:gd name="connsiteY147" fmla="*/ 65360 h 320770"/>
                  <a:gd name="connsiteX148" fmla="*/ 92595 w 319670"/>
                  <a:gd name="connsiteY148" fmla="*/ 55846 h 320770"/>
                  <a:gd name="connsiteX149" fmla="*/ 251144 w 319670"/>
                  <a:gd name="connsiteY149" fmla="*/ 44842 h 320770"/>
                  <a:gd name="connsiteX150" fmla="*/ 243742 w 319670"/>
                  <a:gd name="connsiteY150" fmla="*/ 51712 h 320770"/>
                  <a:gd name="connsiteX151" fmla="*/ 264890 w 319670"/>
                  <a:gd name="connsiteY151" fmla="*/ 85007 h 320770"/>
                  <a:gd name="connsiteX152" fmla="*/ 277579 w 319670"/>
                  <a:gd name="connsiteY152" fmla="*/ 72851 h 320770"/>
                  <a:gd name="connsiteX153" fmla="*/ 251144 w 319670"/>
                  <a:gd name="connsiteY153" fmla="*/ 44842 h 320770"/>
                  <a:gd name="connsiteX154" fmla="*/ 75908 w 319670"/>
                  <a:gd name="connsiteY154" fmla="*/ 39614 h 320770"/>
                  <a:gd name="connsiteX155" fmla="*/ 47868 w 319670"/>
                  <a:gd name="connsiteY155" fmla="*/ 65510 h 320770"/>
                  <a:gd name="connsiteX156" fmla="*/ 60565 w 319670"/>
                  <a:gd name="connsiteY156" fmla="*/ 79779 h 320770"/>
                  <a:gd name="connsiteX157" fmla="*/ 82256 w 319670"/>
                  <a:gd name="connsiteY157" fmla="*/ 47013 h 320770"/>
                  <a:gd name="connsiteX158" fmla="*/ 75908 w 319670"/>
                  <a:gd name="connsiteY158" fmla="*/ 39614 h 320770"/>
                  <a:gd name="connsiteX159" fmla="*/ 224484 w 319670"/>
                  <a:gd name="connsiteY159" fmla="*/ 28060 h 320770"/>
                  <a:gd name="connsiteX160" fmla="*/ 236003 w 319670"/>
                  <a:gd name="connsiteY160" fmla="*/ 41815 h 320770"/>
                  <a:gd name="connsiteX161" fmla="*/ 240716 w 319670"/>
                  <a:gd name="connsiteY161" fmla="*/ 37583 h 320770"/>
                  <a:gd name="connsiteX162" fmla="*/ 224484 w 319670"/>
                  <a:gd name="connsiteY162" fmla="*/ 28060 h 320770"/>
                  <a:gd name="connsiteX163" fmla="*/ 101238 w 319670"/>
                  <a:gd name="connsiteY163" fmla="*/ 25309 h 320770"/>
                  <a:gd name="connsiteX164" fmla="*/ 86933 w 319670"/>
                  <a:gd name="connsiteY164" fmla="*/ 32662 h 320770"/>
                  <a:gd name="connsiteX165" fmla="*/ 90642 w 319670"/>
                  <a:gd name="connsiteY165" fmla="*/ 36863 h 320770"/>
                  <a:gd name="connsiteX166" fmla="*/ 101238 w 319670"/>
                  <a:gd name="connsiteY166" fmla="*/ 25309 h 320770"/>
                  <a:gd name="connsiteX167" fmla="*/ 189546 w 319670"/>
                  <a:gd name="connsiteY167" fmla="*/ 16506 h 320770"/>
                  <a:gd name="connsiteX168" fmla="*/ 209532 w 319670"/>
                  <a:gd name="connsiteY168" fmla="*/ 56946 h 320770"/>
                  <a:gd name="connsiteX169" fmla="*/ 225310 w 319670"/>
                  <a:gd name="connsiteY169" fmla="*/ 49068 h 320770"/>
                  <a:gd name="connsiteX170" fmla="*/ 194280 w 319670"/>
                  <a:gd name="connsiteY170" fmla="*/ 17556 h 320770"/>
                  <a:gd name="connsiteX171" fmla="*/ 189546 w 319670"/>
                  <a:gd name="connsiteY171" fmla="*/ 16506 h 320770"/>
                  <a:gd name="connsiteX172" fmla="*/ 132600 w 319670"/>
                  <a:gd name="connsiteY172" fmla="*/ 15955 h 320770"/>
                  <a:gd name="connsiteX173" fmla="*/ 128938 w 319670"/>
                  <a:gd name="connsiteY173" fmla="*/ 16483 h 320770"/>
                  <a:gd name="connsiteX174" fmla="*/ 100688 w 319670"/>
                  <a:gd name="connsiteY174" fmla="*/ 46010 h 320770"/>
                  <a:gd name="connsiteX175" fmla="*/ 114290 w 319670"/>
                  <a:gd name="connsiteY175" fmla="*/ 53920 h 320770"/>
                  <a:gd name="connsiteX176" fmla="*/ 132600 w 319670"/>
                  <a:gd name="connsiteY176" fmla="*/ 15955 h 320770"/>
                  <a:gd name="connsiteX177" fmla="*/ 167974 w 319670"/>
                  <a:gd name="connsiteY177" fmla="*/ 13204 h 320770"/>
                  <a:gd name="connsiteX178" fmla="*/ 165337 w 319670"/>
                  <a:gd name="connsiteY178" fmla="*/ 64924 h 320770"/>
                  <a:gd name="connsiteX179" fmla="*/ 196974 w 319670"/>
                  <a:gd name="connsiteY179" fmla="*/ 60702 h 320770"/>
                  <a:gd name="connsiteX180" fmla="*/ 173247 w 319670"/>
                  <a:gd name="connsiteY180" fmla="*/ 13732 h 320770"/>
                  <a:gd name="connsiteX181" fmla="*/ 167974 w 319670"/>
                  <a:gd name="connsiteY181" fmla="*/ 13204 h 320770"/>
                  <a:gd name="connsiteX182" fmla="*/ 149585 w 319670"/>
                  <a:gd name="connsiteY182" fmla="*/ 13204 h 320770"/>
                  <a:gd name="connsiteX183" fmla="*/ 126273 w 319670"/>
                  <a:gd name="connsiteY183" fmla="*/ 58551 h 320770"/>
                  <a:gd name="connsiteX184" fmla="*/ 152764 w 319670"/>
                  <a:gd name="connsiteY184" fmla="*/ 63823 h 320770"/>
                  <a:gd name="connsiteX185" fmla="*/ 154883 w 319670"/>
                  <a:gd name="connsiteY185" fmla="*/ 13204 h 320770"/>
                  <a:gd name="connsiteX186" fmla="*/ 149585 w 319670"/>
                  <a:gd name="connsiteY186" fmla="*/ 13204 h 320770"/>
                  <a:gd name="connsiteX187" fmla="*/ 160099 w 319670"/>
                  <a:gd name="connsiteY187" fmla="*/ 0 h 320770"/>
                  <a:gd name="connsiteX188" fmla="*/ 248047 w 319670"/>
                  <a:gd name="connsiteY188" fmla="*/ 26906 h 320770"/>
                  <a:gd name="connsiteX189" fmla="*/ 259107 w 319670"/>
                  <a:gd name="connsiteY189" fmla="*/ 34293 h 320770"/>
                  <a:gd name="connsiteX190" fmla="*/ 285965 w 319670"/>
                  <a:gd name="connsiteY190" fmla="*/ 61727 h 320770"/>
                  <a:gd name="connsiteX191" fmla="*/ 293865 w 319670"/>
                  <a:gd name="connsiteY191" fmla="*/ 72806 h 320770"/>
                  <a:gd name="connsiteX192" fmla="*/ 308084 w 319670"/>
                  <a:gd name="connsiteY192" fmla="*/ 100768 h 320770"/>
                  <a:gd name="connsiteX193" fmla="*/ 313350 w 319670"/>
                  <a:gd name="connsiteY193" fmla="*/ 115013 h 320770"/>
                  <a:gd name="connsiteX194" fmla="*/ 319670 w 319670"/>
                  <a:gd name="connsiteY194" fmla="*/ 157747 h 320770"/>
                  <a:gd name="connsiteX195" fmla="*/ 319670 w 319670"/>
                  <a:gd name="connsiteY195" fmla="*/ 160385 h 320770"/>
                  <a:gd name="connsiteX196" fmla="*/ 319144 w 319670"/>
                  <a:gd name="connsiteY196" fmla="*/ 176212 h 320770"/>
                  <a:gd name="connsiteX197" fmla="*/ 302291 w 319670"/>
                  <a:gd name="connsiteY197" fmla="*/ 232664 h 320770"/>
                  <a:gd name="connsiteX198" fmla="*/ 288598 w 319670"/>
                  <a:gd name="connsiteY198" fmla="*/ 254822 h 320770"/>
                  <a:gd name="connsiteX199" fmla="*/ 160099 w 319670"/>
                  <a:gd name="connsiteY199" fmla="*/ 320242 h 320770"/>
                  <a:gd name="connsiteX200" fmla="*/ 159572 w 319670"/>
                  <a:gd name="connsiteY200" fmla="*/ 320242 h 320770"/>
                  <a:gd name="connsiteX201" fmla="*/ 155359 w 319670"/>
                  <a:gd name="connsiteY201" fmla="*/ 320770 h 320770"/>
                  <a:gd name="connsiteX202" fmla="*/ 155359 w 319670"/>
                  <a:gd name="connsiteY202" fmla="*/ 320242 h 320770"/>
                  <a:gd name="connsiteX203" fmla="*/ 26332 w 319670"/>
                  <a:gd name="connsiteY203" fmla="*/ 248491 h 320770"/>
                  <a:gd name="connsiteX204" fmla="*/ 13693 w 319670"/>
                  <a:gd name="connsiteY204" fmla="*/ 225278 h 320770"/>
                  <a:gd name="connsiteX205" fmla="*/ 527 w 319670"/>
                  <a:gd name="connsiteY205" fmla="*/ 174630 h 320770"/>
                  <a:gd name="connsiteX206" fmla="*/ 0 w 319670"/>
                  <a:gd name="connsiteY206" fmla="*/ 160385 h 320770"/>
                  <a:gd name="connsiteX207" fmla="*/ 0 w 319670"/>
                  <a:gd name="connsiteY207" fmla="*/ 156164 h 320770"/>
                  <a:gd name="connsiteX208" fmla="*/ 6847 w 319670"/>
                  <a:gd name="connsiteY208" fmla="*/ 113958 h 320770"/>
                  <a:gd name="connsiteX209" fmla="*/ 12113 w 319670"/>
                  <a:gd name="connsiteY209" fmla="*/ 99185 h 320770"/>
                  <a:gd name="connsiteX210" fmla="*/ 32125 w 319670"/>
                  <a:gd name="connsiteY210" fmla="*/ 64365 h 320770"/>
                  <a:gd name="connsiteX211" fmla="*/ 41078 w 319670"/>
                  <a:gd name="connsiteY211" fmla="*/ 52758 h 320770"/>
                  <a:gd name="connsiteX212" fmla="*/ 68990 w 319670"/>
                  <a:gd name="connsiteY212" fmla="*/ 28489 h 320770"/>
                  <a:gd name="connsiteX213" fmla="*/ 80576 w 319670"/>
                  <a:gd name="connsiteY213" fmla="*/ 21103 h 320770"/>
                  <a:gd name="connsiteX214" fmla="*/ 160099 w 319670"/>
                  <a:gd name="connsiteY214" fmla="*/ 0 h 32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</a:cxnLst>
                <a:rect l="l" t="t" r="r" b="b"/>
                <a:pathLst>
                  <a:path w="319670" h="320770">
                    <a:moveTo>
                      <a:pt x="193673" y="280605"/>
                    </a:moveTo>
                    <a:cubicBezTo>
                      <a:pt x="184761" y="281133"/>
                      <a:pt x="175324" y="281661"/>
                      <a:pt x="165888" y="281661"/>
                    </a:cubicBezTo>
                    <a:cubicBezTo>
                      <a:pt x="166412" y="292225"/>
                      <a:pt x="166936" y="300676"/>
                      <a:pt x="167460" y="307015"/>
                    </a:cubicBezTo>
                    <a:cubicBezTo>
                      <a:pt x="172179" y="306486"/>
                      <a:pt x="176373" y="305958"/>
                      <a:pt x="181091" y="305430"/>
                    </a:cubicBezTo>
                    <a:cubicBezTo>
                      <a:pt x="183188" y="301733"/>
                      <a:pt x="188430" y="292753"/>
                      <a:pt x="193673" y="280605"/>
                    </a:cubicBezTo>
                    <a:close/>
                    <a:moveTo>
                      <a:pt x="127923" y="280054"/>
                    </a:moveTo>
                    <a:cubicBezTo>
                      <a:pt x="133734" y="293270"/>
                      <a:pt x="139016" y="302257"/>
                      <a:pt x="141657" y="305957"/>
                    </a:cubicBezTo>
                    <a:cubicBezTo>
                      <a:pt x="145882" y="306486"/>
                      <a:pt x="150108" y="307015"/>
                      <a:pt x="154333" y="307015"/>
                    </a:cubicBezTo>
                    <a:cubicBezTo>
                      <a:pt x="153805" y="300671"/>
                      <a:pt x="153277" y="291684"/>
                      <a:pt x="152749" y="281640"/>
                    </a:cubicBezTo>
                    <a:cubicBezTo>
                      <a:pt x="144298" y="281640"/>
                      <a:pt x="135846" y="280583"/>
                      <a:pt x="127923" y="280054"/>
                    </a:cubicBezTo>
                    <a:close/>
                    <a:moveTo>
                      <a:pt x="226960" y="275378"/>
                    </a:moveTo>
                    <a:cubicBezTo>
                      <a:pt x="221183" y="276962"/>
                      <a:pt x="215406" y="277491"/>
                      <a:pt x="209629" y="278547"/>
                    </a:cubicBezTo>
                    <a:cubicBezTo>
                      <a:pt x="205427" y="288055"/>
                      <a:pt x="201226" y="295978"/>
                      <a:pt x="198075" y="301788"/>
                    </a:cubicBezTo>
                    <a:cubicBezTo>
                      <a:pt x="200175" y="301260"/>
                      <a:pt x="202276" y="300731"/>
                      <a:pt x="204377" y="300203"/>
                    </a:cubicBezTo>
                    <a:cubicBezTo>
                      <a:pt x="208053" y="296506"/>
                      <a:pt x="216982" y="288055"/>
                      <a:pt x="226960" y="275378"/>
                    </a:cubicBezTo>
                    <a:close/>
                    <a:moveTo>
                      <a:pt x="94911" y="274277"/>
                    </a:moveTo>
                    <a:cubicBezTo>
                      <a:pt x="107537" y="290172"/>
                      <a:pt x="118584" y="300239"/>
                      <a:pt x="120163" y="301828"/>
                    </a:cubicBezTo>
                    <a:cubicBezTo>
                      <a:pt x="121741" y="302358"/>
                      <a:pt x="123319" y="302358"/>
                      <a:pt x="124897" y="302888"/>
                    </a:cubicBezTo>
                    <a:cubicBezTo>
                      <a:pt x="121215" y="296530"/>
                      <a:pt x="117006" y="288053"/>
                      <a:pt x="112797" y="277456"/>
                    </a:cubicBezTo>
                    <a:cubicBezTo>
                      <a:pt x="106485" y="276927"/>
                      <a:pt x="100698" y="275337"/>
                      <a:pt x="94911" y="274277"/>
                    </a:cubicBezTo>
                    <a:close/>
                    <a:moveTo>
                      <a:pt x="261623" y="266024"/>
                    </a:moveTo>
                    <a:cubicBezTo>
                      <a:pt x="256919" y="267610"/>
                      <a:pt x="252215" y="269195"/>
                      <a:pt x="247511" y="270781"/>
                    </a:cubicBezTo>
                    <a:cubicBezTo>
                      <a:pt x="243329" y="276066"/>
                      <a:pt x="239670" y="281351"/>
                      <a:pt x="235489" y="286107"/>
                    </a:cubicBezTo>
                    <a:cubicBezTo>
                      <a:pt x="244897" y="280294"/>
                      <a:pt x="253783" y="273952"/>
                      <a:pt x="261623" y="266024"/>
                    </a:cubicBezTo>
                    <a:close/>
                    <a:moveTo>
                      <a:pt x="53646" y="261072"/>
                    </a:moveTo>
                    <a:cubicBezTo>
                      <a:pt x="64178" y="272729"/>
                      <a:pt x="76817" y="282266"/>
                      <a:pt x="90509" y="289683"/>
                    </a:cubicBezTo>
                    <a:cubicBezTo>
                      <a:pt x="85243" y="283855"/>
                      <a:pt x="79977" y="276438"/>
                      <a:pt x="74184" y="268490"/>
                    </a:cubicBezTo>
                    <a:cubicBezTo>
                      <a:pt x="66811" y="266371"/>
                      <a:pt x="59965" y="264252"/>
                      <a:pt x="53646" y="261072"/>
                    </a:cubicBezTo>
                    <a:close/>
                    <a:moveTo>
                      <a:pt x="213205" y="224209"/>
                    </a:moveTo>
                    <a:cubicBezTo>
                      <a:pt x="197402" y="226846"/>
                      <a:pt x="180544" y="228429"/>
                      <a:pt x="163687" y="228957"/>
                    </a:cubicBezTo>
                    <a:cubicBezTo>
                      <a:pt x="163687" y="243201"/>
                      <a:pt x="164740" y="256917"/>
                      <a:pt x="165267" y="269051"/>
                    </a:cubicBezTo>
                    <a:cubicBezTo>
                      <a:pt x="176857" y="268523"/>
                      <a:pt x="188446" y="267996"/>
                      <a:pt x="200035" y="266413"/>
                    </a:cubicBezTo>
                    <a:cubicBezTo>
                      <a:pt x="204777" y="254279"/>
                      <a:pt x="209518" y="240035"/>
                      <a:pt x="213205" y="224209"/>
                    </a:cubicBezTo>
                    <a:close/>
                    <a:moveTo>
                      <a:pt x="108941" y="224209"/>
                    </a:moveTo>
                    <a:cubicBezTo>
                      <a:pt x="112628" y="240027"/>
                      <a:pt x="117369" y="253736"/>
                      <a:pt x="122109" y="265864"/>
                    </a:cubicBezTo>
                    <a:cubicBezTo>
                      <a:pt x="131590" y="267446"/>
                      <a:pt x="141598" y="267973"/>
                      <a:pt x="152132" y="268500"/>
                    </a:cubicBezTo>
                    <a:cubicBezTo>
                      <a:pt x="151606" y="256373"/>
                      <a:pt x="151079" y="243191"/>
                      <a:pt x="150552" y="228954"/>
                    </a:cubicBezTo>
                    <a:cubicBezTo>
                      <a:pt x="135804" y="228427"/>
                      <a:pt x="122109" y="226845"/>
                      <a:pt x="108941" y="224209"/>
                    </a:cubicBezTo>
                    <a:close/>
                    <a:moveTo>
                      <a:pt x="58322" y="209903"/>
                    </a:moveTo>
                    <a:cubicBezTo>
                      <a:pt x="64673" y="227869"/>
                      <a:pt x="73671" y="243722"/>
                      <a:pt x="82669" y="257461"/>
                    </a:cubicBezTo>
                    <a:cubicBezTo>
                      <a:pt x="90608" y="260103"/>
                      <a:pt x="98547" y="261688"/>
                      <a:pt x="107016" y="263273"/>
                    </a:cubicBezTo>
                    <a:cubicBezTo>
                      <a:pt x="102252" y="251120"/>
                      <a:pt x="98018" y="236852"/>
                      <a:pt x="94842" y="221000"/>
                    </a:cubicBezTo>
                    <a:cubicBezTo>
                      <a:pt x="82140" y="218358"/>
                      <a:pt x="69966" y="214131"/>
                      <a:pt x="58322" y="209903"/>
                    </a:cubicBezTo>
                    <a:close/>
                    <a:moveTo>
                      <a:pt x="264925" y="209078"/>
                    </a:moveTo>
                    <a:cubicBezTo>
                      <a:pt x="253330" y="213818"/>
                      <a:pt x="240681" y="218031"/>
                      <a:pt x="227505" y="221190"/>
                    </a:cubicBezTo>
                    <a:cubicBezTo>
                      <a:pt x="224343" y="236989"/>
                      <a:pt x="219599" y="251735"/>
                      <a:pt x="214856" y="264374"/>
                    </a:cubicBezTo>
                    <a:cubicBezTo>
                      <a:pt x="223289" y="263320"/>
                      <a:pt x="231194" y="261214"/>
                      <a:pt x="239100" y="259634"/>
                    </a:cubicBezTo>
                    <a:cubicBezTo>
                      <a:pt x="248586" y="245415"/>
                      <a:pt x="258073" y="228037"/>
                      <a:pt x="264925" y="209078"/>
                    </a:cubicBezTo>
                    <a:close/>
                    <a:moveTo>
                      <a:pt x="303989" y="187895"/>
                    </a:moveTo>
                    <a:cubicBezTo>
                      <a:pt x="297128" y="192647"/>
                      <a:pt x="289211" y="197399"/>
                      <a:pt x="280765" y="201624"/>
                    </a:cubicBezTo>
                    <a:cubicBezTo>
                      <a:pt x="275487" y="220632"/>
                      <a:pt x="267570" y="238057"/>
                      <a:pt x="258597" y="253370"/>
                    </a:cubicBezTo>
                    <a:cubicBezTo>
                      <a:pt x="265987" y="250729"/>
                      <a:pt x="273376" y="248089"/>
                      <a:pt x="279710" y="244921"/>
                    </a:cubicBezTo>
                    <a:cubicBezTo>
                      <a:pt x="291850" y="228025"/>
                      <a:pt x="300295" y="209016"/>
                      <a:pt x="303989" y="187895"/>
                    </a:cubicBezTo>
                    <a:close/>
                    <a:moveTo>
                      <a:pt x="15131" y="186244"/>
                    </a:moveTo>
                    <a:cubicBezTo>
                      <a:pt x="18834" y="205247"/>
                      <a:pt x="25712" y="223193"/>
                      <a:pt x="35764" y="239029"/>
                    </a:cubicBezTo>
                    <a:cubicBezTo>
                      <a:pt x="44229" y="243251"/>
                      <a:pt x="53751" y="247474"/>
                      <a:pt x="63274" y="251169"/>
                    </a:cubicBezTo>
                    <a:cubicBezTo>
                      <a:pt x="54810" y="236917"/>
                      <a:pt x="47403" y="220554"/>
                      <a:pt x="42641" y="202607"/>
                    </a:cubicBezTo>
                    <a:cubicBezTo>
                      <a:pt x="32590" y="197857"/>
                      <a:pt x="23596" y="192578"/>
                      <a:pt x="15131" y="186244"/>
                    </a:cubicBezTo>
                    <a:close/>
                    <a:moveTo>
                      <a:pt x="220633" y="169463"/>
                    </a:moveTo>
                    <a:cubicBezTo>
                      <a:pt x="202251" y="174190"/>
                      <a:pt x="182819" y="176291"/>
                      <a:pt x="162861" y="176816"/>
                    </a:cubicBezTo>
                    <a:cubicBezTo>
                      <a:pt x="162861" y="189946"/>
                      <a:pt x="162861" y="203076"/>
                      <a:pt x="163386" y="215680"/>
                    </a:cubicBezTo>
                    <a:cubicBezTo>
                      <a:pt x="181768" y="215680"/>
                      <a:pt x="199625" y="213580"/>
                      <a:pt x="216431" y="209903"/>
                    </a:cubicBezTo>
                    <a:cubicBezTo>
                      <a:pt x="218532" y="197298"/>
                      <a:pt x="220108" y="183643"/>
                      <a:pt x="220633" y="169463"/>
                    </a:cubicBezTo>
                    <a:close/>
                    <a:moveTo>
                      <a:pt x="101513" y="169463"/>
                    </a:moveTo>
                    <a:cubicBezTo>
                      <a:pt x="102043" y="183643"/>
                      <a:pt x="103631" y="197298"/>
                      <a:pt x="105748" y="210428"/>
                    </a:cubicBezTo>
                    <a:cubicBezTo>
                      <a:pt x="120038" y="213054"/>
                      <a:pt x="134858" y="215155"/>
                      <a:pt x="150207" y="215680"/>
                    </a:cubicBezTo>
                    <a:cubicBezTo>
                      <a:pt x="149678" y="203076"/>
                      <a:pt x="149678" y="189946"/>
                      <a:pt x="149678" y="176291"/>
                    </a:cubicBezTo>
                    <a:cubicBezTo>
                      <a:pt x="132741" y="175765"/>
                      <a:pt x="116862" y="173139"/>
                      <a:pt x="101513" y="169463"/>
                    </a:cubicBezTo>
                    <a:close/>
                    <a:moveTo>
                      <a:pt x="51121" y="149931"/>
                    </a:moveTo>
                    <a:cubicBezTo>
                      <a:pt x="50595" y="153623"/>
                      <a:pt x="50069" y="156788"/>
                      <a:pt x="50069" y="159953"/>
                    </a:cubicBezTo>
                    <a:cubicBezTo>
                      <a:pt x="50069" y="171558"/>
                      <a:pt x="51647" y="183163"/>
                      <a:pt x="53752" y="193713"/>
                    </a:cubicBezTo>
                    <a:cubicBezTo>
                      <a:pt x="65853" y="198988"/>
                      <a:pt x="78480" y="203735"/>
                      <a:pt x="92160" y="207427"/>
                    </a:cubicBezTo>
                    <a:cubicBezTo>
                      <a:pt x="90055" y="194240"/>
                      <a:pt x="88477" y="180525"/>
                      <a:pt x="89003" y="166283"/>
                    </a:cubicBezTo>
                    <a:cubicBezTo>
                      <a:pt x="75324" y="161536"/>
                      <a:pt x="62170" y="156261"/>
                      <a:pt x="51121" y="149931"/>
                    </a:cubicBezTo>
                    <a:close/>
                    <a:moveTo>
                      <a:pt x="271850" y="148830"/>
                    </a:moveTo>
                    <a:cubicBezTo>
                      <a:pt x="260269" y="155690"/>
                      <a:pt x="247634" y="161495"/>
                      <a:pt x="233420" y="165717"/>
                    </a:cubicBezTo>
                    <a:cubicBezTo>
                      <a:pt x="233947" y="179965"/>
                      <a:pt x="232367" y="193685"/>
                      <a:pt x="230262" y="206877"/>
                    </a:cubicBezTo>
                    <a:cubicBezTo>
                      <a:pt x="244475" y="203183"/>
                      <a:pt x="257110" y="198434"/>
                      <a:pt x="269218" y="193157"/>
                    </a:cubicBezTo>
                    <a:cubicBezTo>
                      <a:pt x="271850" y="182603"/>
                      <a:pt x="272903" y="171521"/>
                      <a:pt x="272903" y="159912"/>
                    </a:cubicBezTo>
                    <a:cubicBezTo>
                      <a:pt x="272903" y="156218"/>
                      <a:pt x="272376" y="152524"/>
                      <a:pt x="271850" y="148830"/>
                    </a:cubicBezTo>
                    <a:close/>
                    <a:moveTo>
                      <a:pt x="302793" y="126547"/>
                    </a:moveTo>
                    <a:cubicBezTo>
                      <a:pt x="297022" y="131826"/>
                      <a:pt x="290727" y="136577"/>
                      <a:pt x="284431" y="141328"/>
                    </a:cubicBezTo>
                    <a:cubicBezTo>
                      <a:pt x="284956" y="147135"/>
                      <a:pt x="286005" y="153470"/>
                      <a:pt x="286005" y="159805"/>
                    </a:cubicBezTo>
                    <a:cubicBezTo>
                      <a:pt x="286005" y="168251"/>
                      <a:pt x="285481" y="176698"/>
                      <a:pt x="283907" y="185144"/>
                    </a:cubicBezTo>
                    <a:cubicBezTo>
                      <a:pt x="292301" y="180393"/>
                      <a:pt x="299645" y="175642"/>
                      <a:pt x="306465" y="169835"/>
                    </a:cubicBezTo>
                    <a:cubicBezTo>
                      <a:pt x="306465" y="166668"/>
                      <a:pt x="306465" y="163500"/>
                      <a:pt x="306465" y="160333"/>
                    </a:cubicBezTo>
                    <a:cubicBezTo>
                      <a:pt x="306465" y="148719"/>
                      <a:pt x="305416" y="137105"/>
                      <a:pt x="302793" y="126547"/>
                    </a:cubicBezTo>
                    <a:close/>
                    <a:moveTo>
                      <a:pt x="17427" y="125172"/>
                    </a:moveTo>
                    <a:cubicBezTo>
                      <a:pt x="14789" y="136754"/>
                      <a:pt x="13205" y="148337"/>
                      <a:pt x="13205" y="160446"/>
                    </a:cubicBezTo>
                    <a:cubicBezTo>
                      <a:pt x="13205" y="163079"/>
                      <a:pt x="13205" y="165711"/>
                      <a:pt x="13205" y="168870"/>
                    </a:cubicBezTo>
                    <a:cubicBezTo>
                      <a:pt x="21122" y="175188"/>
                      <a:pt x="29565" y="180979"/>
                      <a:pt x="39065" y="186244"/>
                    </a:cubicBezTo>
                    <a:cubicBezTo>
                      <a:pt x="37482" y="177821"/>
                      <a:pt x="36954" y="168870"/>
                      <a:pt x="36954" y="159920"/>
                    </a:cubicBezTo>
                    <a:cubicBezTo>
                      <a:pt x="37482" y="154128"/>
                      <a:pt x="38009" y="148337"/>
                      <a:pt x="38537" y="142546"/>
                    </a:cubicBezTo>
                    <a:cubicBezTo>
                      <a:pt x="30621" y="137281"/>
                      <a:pt x="23760" y="131489"/>
                      <a:pt x="17427" y="125172"/>
                    </a:cubicBezTo>
                    <a:close/>
                    <a:moveTo>
                      <a:pt x="215883" y="122420"/>
                    </a:moveTo>
                    <a:cubicBezTo>
                      <a:pt x="200134" y="126653"/>
                      <a:pt x="183335" y="128769"/>
                      <a:pt x="165486" y="128769"/>
                    </a:cubicBezTo>
                    <a:cubicBezTo>
                      <a:pt x="164961" y="128769"/>
                      <a:pt x="164436" y="128769"/>
                      <a:pt x="163386" y="128769"/>
                    </a:cubicBezTo>
                    <a:cubicBezTo>
                      <a:pt x="163386" y="137763"/>
                      <a:pt x="163386" y="146228"/>
                      <a:pt x="162861" y="155221"/>
                    </a:cubicBezTo>
                    <a:cubicBezTo>
                      <a:pt x="162861" y="157866"/>
                      <a:pt x="162861" y="161041"/>
                      <a:pt x="162861" y="163686"/>
                    </a:cubicBezTo>
                    <a:cubicBezTo>
                      <a:pt x="183335" y="163157"/>
                      <a:pt x="202234" y="160512"/>
                      <a:pt x="220083" y="155750"/>
                    </a:cubicBezTo>
                    <a:cubicBezTo>
                      <a:pt x="219558" y="144640"/>
                      <a:pt x="217983" y="133530"/>
                      <a:pt x="215883" y="122420"/>
                    </a:cubicBezTo>
                    <a:close/>
                    <a:moveTo>
                      <a:pt x="106825" y="120220"/>
                    </a:moveTo>
                    <a:cubicBezTo>
                      <a:pt x="104180" y="131876"/>
                      <a:pt x="102593" y="144062"/>
                      <a:pt x="102064" y="156248"/>
                    </a:cubicBezTo>
                    <a:cubicBezTo>
                      <a:pt x="116877" y="159957"/>
                      <a:pt x="132748" y="162606"/>
                      <a:pt x="149678" y="163136"/>
                    </a:cubicBezTo>
                    <a:cubicBezTo>
                      <a:pt x="149678" y="160487"/>
                      <a:pt x="149678" y="157837"/>
                      <a:pt x="149678" y="155188"/>
                    </a:cubicBezTo>
                    <a:cubicBezTo>
                      <a:pt x="150207" y="146181"/>
                      <a:pt x="150207" y="137174"/>
                      <a:pt x="150207" y="128167"/>
                    </a:cubicBezTo>
                    <a:cubicBezTo>
                      <a:pt x="134864" y="127107"/>
                      <a:pt x="120051" y="124458"/>
                      <a:pt x="106825" y="120220"/>
                    </a:cubicBezTo>
                    <a:close/>
                    <a:moveTo>
                      <a:pt x="259617" y="103988"/>
                    </a:moveTo>
                    <a:cubicBezTo>
                      <a:pt x="250157" y="109775"/>
                      <a:pt x="240173" y="115035"/>
                      <a:pt x="228611" y="118717"/>
                    </a:cubicBezTo>
                    <a:cubicBezTo>
                      <a:pt x="230713" y="129238"/>
                      <a:pt x="232290" y="140810"/>
                      <a:pt x="233341" y="151856"/>
                    </a:cubicBezTo>
                    <a:cubicBezTo>
                      <a:pt x="246479" y="147648"/>
                      <a:pt x="258566" y="141862"/>
                      <a:pt x="269602" y="135024"/>
                    </a:cubicBezTo>
                    <a:cubicBezTo>
                      <a:pt x="267500" y="124503"/>
                      <a:pt x="263821" y="113983"/>
                      <a:pt x="259617" y="103988"/>
                    </a:cubicBezTo>
                    <a:close/>
                    <a:moveTo>
                      <a:pt x="65249" y="99862"/>
                    </a:moveTo>
                    <a:cubicBezTo>
                      <a:pt x="59956" y="111422"/>
                      <a:pt x="55192" y="123507"/>
                      <a:pt x="52545" y="136118"/>
                    </a:cubicBezTo>
                    <a:cubicBezTo>
                      <a:pt x="63661" y="142423"/>
                      <a:pt x="75835" y="148203"/>
                      <a:pt x="89068" y="152407"/>
                    </a:cubicBezTo>
                    <a:cubicBezTo>
                      <a:pt x="90126" y="139796"/>
                      <a:pt x="91714" y="127185"/>
                      <a:pt x="94361" y="115625"/>
                    </a:cubicBezTo>
                    <a:cubicBezTo>
                      <a:pt x="83774" y="111422"/>
                      <a:pt x="73718" y="106167"/>
                      <a:pt x="65249" y="99862"/>
                    </a:cubicBezTo>
                    <a:close/>
                    <a:moveTo>
                      <a:pt x="285381" y="83906"/>
                    </a:moveTo>
                    <a:cubicBezTo>
                      <a:pt x="280663" y="88122"/>
                      <a:pt x="275944" y="92338"/>
                      <a:pt x="270702" y="96554"/>
                    </a:cubicBezTo>
                    <a:cubicBezTo>
                      <a:pt x="275420" y="106567"/>
                      <a:pt x="279090" y="116581"/>
                      <a:pt x="281711" y="127648"/>
                    </a:cubicBezTo>
                    <a:cubicBezTo>
                      <a:pt x="288002" y="122905"/>
                      <a:pt x="293769" y="117635"/>
                      <a:pt x="298487" y="112365"/>
                    </a:cubicBezTo>
                    <a:cubicBezTo>
                      <a:pt x="295342" y="102351"/>
                      <a:pt x="290624" y="92865"/>
                      <a:pt x="285381" y="83906"/>
                    </a:cubicBezTo>
                    <a:close/>
                    <a:moveTo>
                      <a:pt x="39411" y="75928"/>
                    </a:moveTo>
                    <a:cubicBezTo>
                      <a:pt x="32019" y="87020"/>
                      <a:pt x="25683" y="98640"/>
                      <a:pt x="21458" y="111317"/>
                    </a:cubicBezTo>
                    <a:cubicBezTo>
                      <a:pt x="26739" y="117656"/>
                      <a:pt x="33603" y="122938"/>
                      <a:pt x="40995" y="128748"/>
                    </a:cubicBezTo>
                    <a:cubicBezTo>
                      <a:pt x="44163" y="115543"/>
                      <a:pt x="48916" y="103394"/>
                      <a:pt x="54196" y="91774"/>
                    </a:cubicBezTo>
                    <a:cubicBezTo>
                      <a:pt x="48916" y="87020"/>
                      <a:pt x="43635" y="81738"/>
                      <a:pt x="39411" y="75928"/>
                    </a:cubicBezTo>
                    <a:close/>
                    <a:moveTo>
                      <a:pt x="201616" y="73452"/>
                    </a:moveTo>
                    <a:cubicBezTo>
                      <a:pt x="190553" y="76083"/>
                      <a:pt x="178437" y="78187"/>
                      <a:pt x="165267" y="78187"/>
                    </a:cubicBezTo>
                    <a:cubicBezTo>
                      <a:pt x="165267" y="78187"/>
                      <a:pt x="165267" y="78187"/>
                      <a:pt x="164740" y="78187"/>
                    </a:cubicBezTo>
                    <a:cubicBezTo>
                      <a:pt x="164740" y="89762"/>
                      <a:pt x="164214" y="102390"/>
                      <a:pt x="163687" y="115543"/>
                    </a:cubicBezTo>
                    <a:cubicBezTo>
                      <a:pt x="164214" y="115543"/>
                      <a:pt x="164740" y="115543"/>
                      <a:pt x="165267" y="115543"/>
                    </a:cubicBezTo>
                    <a:cubicBezTo>
                      <a:pt x="182125" y="115543"/>
                      <a:pt x="198455" y="113438"/>
                      <a:pt x="213205" y="109756"/>
                    </a:cubicBezTo>
                    <a:cubicBezTo>
                      <a:pt x="210044" y="96602"/>
                      <a:pt x="205830" y="84501"/>
                      <a:pt x="201616" y="73452"/>
                    </a:cubicBezTo>
                    <a:close/>
                    <a:moveTo>
                      <a:pt x="121592" y="70701"/>
                    </a:moveTo>
                    <a:cubicBezTo>
                      <a:pt x="116857" y="81774"/>
                      <a:pt x="113174" y="94429"/>
                      <a:pt x="109491" y="107084"/>
                    </a:cubicBezTo>
                    <a:cubicBezTo>
                      <a:pt x="122119" y="111302"/>
                      <a:pt x="136324" y="113938"/>
                      <a:pt x="150530" y="114993"/>
                    </a:cubicBezTo>
                    <a:cubicBezTo>
                      <a:pt x="151056" y="101811"/>
                      <a:pt x="151582" y="88629"/>
                      <a:pt x="151582" y="77028"/>
                    </a:cubicBezTo>
                    <a:cubicBezTo>
                      <a:pt x="141060" y="75974"/>
                      <a:pt x="131063" y="73865"/>
                      <a:pt x="121592" y="70701"/>
                    </a:cubicBezTo>
                    <a:close/>
                    <a:moveTo>
                      <a:pt x="233321" y="59697"/>
                    </a:moveTo>
                    <a:cubicBezTo>
                      <a:pt x="227511" y="63395"/>
                      <a:pt x="221172" y="66565"/>
                      <a:pt x="214306" y="69207"/>
                    </a:cubicBezTo>
                    <a:cubicBezTo>
                      <a:pt x="218531" y="80302"/>
                      <a:pt x="222757" y="92981"/>
                      <a:pt x="225926" y="106189"/>
                    </a:cubicBezTo>
                    <a:cubicBezTo>
                      <a:pt x="235962" y="102491"/>
                      <a:pt x="245469" y="97736"/>
                      <a:pt x="253921" y="92453"/>
                    </a:cubicBezTo>
                    <a:cubicBezTo>
                      <a:pt x="247582" y="80302"/>
                      <a:pt x="240716" y="69207"/>
                      <a:pt x="233321" y="59697"/>
                    </a:cubicBezTo>
                    <a:close/>
                    <a:moveTo>
                      <a:pt x="92595" y="55846"/>
                    </a:moveTo>
                    <a:cubicBezTo>
                      <a:pt x="85214" y="65360"/>
                      <a:pt x="77832" y="76460"/>
                      <a:pt x="70977" y="88088"/>
                    </a:cubicBezTo>
                    <a:cubicBezTo>
                      <a:pt x="78886" y="93902"/>
                      <a:pt x="87323" y="98660"/>
                      <a:pt x="97341" y="102888"/>
                    </a:cubicBezTo>
                    <a:cubicBezTo>
                      <a:pt x="100505" y="89674"/>
                      <a:pt x="104723" y="76988"/>
                      <a:pt x="108941" y="65360"/>
                    </a:cubicBezTo>
                    <a:cubicBezTo>
                      <a:pt x="103141" y="62717"/>
                      <a:pt x="97341" y="59546"/>
                      <a:pt x="92595" y="55846"/>
                    </a:cubicBezTo>
                    <a:close/>
                    <a:moveTo>
                      <a:pt x="251144" y="44842"/>
                    </a:moveTo>
                    <a:cubicBezTo>
                      <a:pt x="248500" y="47484"/>
                      <a:pt x="246385" y="49598"/>
                      <a:pt x="243742" y="51712"/>
                    </a:cubicBezTo>
                    <a:cubicBezTo>
                      <a:pt x="251144" y="61225"/>
                      <a:pt x="258546" y="72323"/>
                      <a:pt x="264890" y="85007"/>
                    </a:cubicBezTo>
                    <a:cubicBezTo>
                      <a:pt x="269649" y="80779"/>
                      <a:pt x="273878" y="77079"/>
                      <a:pt x="277579" y="72851"/>
                    </a:cubicBezTo>
                    <a:cubicBezTo>
                      <a:pt x="270177" y="62282"/>
                      <a:pt x="261189" y="52769"/>
                      <a:pt x="251144" y="44842"/>
                    </a:cubicBezTo>
                    <a:close/>
                    <a:moveTo>
                      <a:pt x="75908" y="39614"/>
                    </a:moveTo>
                    <a:cubicBezTo>
                      <a:pt x="65327" y="47013"/>
                      <a:pt x="55804" y="55469"/>
                      <a:pt x="47868" y="65510"/>
                    </a:cubicBezTo>
                    <a:cubicBezTo>
                      <a:pt x="51043" y="70795"/>
                      <a:pt x="55804" y="75551"/>
                      <a:pt x="60565" y="79779"/>
                    </a:cubicBezTo>
                    <a:cubicBezTo>
                      <a:pt x="67443" y="67624"/>
                      <a:pt x="74850" y="56526"/>
                      <a:pt x="82256" y="47013"/>
                    </a:cubicBezTo>
                    <a:cubicBezTo>
                      <a:pt x="80140" y="44899"/>
                      <a:pt x="78024" y="42257"/>
                      <a:pt x="75908" y="39614"/>
                    </a:cubicBezTo>
                    <a:close/>
                    <a:moveTo>
                      <a:pt x="224484" y="28060"/>
                    </a:moveTo>
                    <a:cubicBezTo>
                      <a:pt x="228150" y="32293"/>
                      <a:pt x="231815" y="36525"/>
                      <a:pt x="236003" y="41815"/>
                    </a:cubicBezTo>
                    <a:cubicBezTo>
                      <a:pt x="237574" y="40228"/>
                      <a:pt x="239145" y="38641"/>
                      <a:pt x="240716" y="37583"/>
                    </a:cubicBezTo>
                    <a:cubicBezTo>
                      <a:pt x="235480" y="33880"/>
                      <a:pt x="230244" y="31234"/>
                      <a:pt x="224484" y="28060"/>
                    </a:cubicBezTo>
                    <a:close/>
                    <a:moveTo>
                      <a:pt x="101238" y="25309"/>
                    </a:moveTo>
                    <a:cubicBezTo>
                      <a:pt x="95940" y="27410"/>
                      <a:pt x="91172" y="30036"/>
                      <a:pt x="86933" y="32662"/>
                    </a:cubicBezTo>
                    <a:cubicBezTo>
                      <a:pt x="87993" y="34237"/>
                      <a:pt x="89582" y="35288"/>
                      <a:pt x="90642" y="36863"/>
                    </a:cubicBezTo>
                    <a:cubicBezTo>
                      <a:pt x="94350" y="32662"/>
                      <a:pt x="97529" y="28985"/>
                      <a:pt x="101238" y="25309"/>
                    </a:cubicBezTo>
                    <a:close/>
                    <a:moveTo>
                      <a:pt x="189546" y="16506"/>
                    </a:moveTo>
                    <a:cubicBezTo>
                      <a:pt x="195332" y="25959"/>
                      <a:pt x="202695" y="39614"/>
                      <a:pt x="209532" y="56946"/>
                    </a:cubicBezTo>
                    <a:cubicBezTo>
                      <a:pt x="215317" y="54845"/>
                      <a:pt x="220576" y="52219"/>
                      <a:pt x="225310" y="49068"/>
                    </a:cubicBezTo>
                    <a:cubicBezTo>
                      <a:pt x="210584" y="31736"/>
                      <a:pt x="197961" y="20707"/>
                      <a:pt x="194280" y="17556"/>
                    </a:cubicBezTo>
                    <a:cubicBezTo>
                      <a:pt x="192702" y="17031"/>
                      <a:pt x="191124" y="16506"/>
                      <a:pt x="189546" y="16506"/>
                    </a:cubicBezTo>
                    <a:close/>
                    <a:moveTo>
                      <a:pt x="132600" y="15955"/>
                    </a:moveTo>
                    <a:cubicBezTo>
                      <a:pt x="131554" y="15955"/>
                      <a:pt x="130507" y="15955"/>
                      <a:pt x="128938" y="16483"/>
                    </a:cubicBezTo>
                    <a:cubicBezTo>
                      <a:pt x="128938" y="17010"/>
                      <a:pt x="115859" y="27556"/>
                      <a:pt x="100688" y="46010"/>
                    </a:cubicBezTo>
                    <a:cubicBezTo>
                      <a:pt x="104873" y="48647"/>
                      <a:pt x="109058" y="51283"/>
                      <a:pt x="114290" y="53920"/>
                    </a:cubicBezTo>
                    <a:cubicBezTo>
                      <a:pt x="121091" y="37574"/>
                      <a:pt x="127892" y="24919"/>
                      <a:pt x="132600" y="15955"/>
                    </a:cubicBezTo>
                    <a:close/>
                    <a:moveTo>
                      <a:pt x="167974" y="13204"/>
                    </a:moveTo>
                    <a:cubicBezTo>
                      <a:pt x="167447" y="22704"/>
                      <a:pt x="166392" y="40647"/>
                      <a:pt x="165337" y="64924"/>
                    </a:cubicBezTo>
                    <a:cubicBezTo>
                      <a:pt x="176410" y="64924"/>
                      <a:pt x="186956" y="63341"/>
                      <a:pt x="196974" y="60702"/>
                    </a:cubicBezTo>
                    <a:cubicBezTo>
                      <a:pt x="187483" y="38009"/>
                      <a:pt x="177465" y="21121"/>
                      <a:pt x="173247" y="13732"/>
                    </a:cubicBezTo>
                    <a:cubicBezTo>
                      <a:pt x="171665" y="13732"/>
                      <a:pt x="169556" y="13732"/>
                      <a:pt x="167974" y="13204"/>
                    </a:cubicBezTo>
                    <a:close/>
                    <a:moveTo>
                      <a:pt x="149585" y="13204"/>
                    </a:moveTo>
                    <a:cubicBezTo>
                      <a:pt x="145346" y="20059"/>
                      <a:pt x="135810" y="36405"/>
                      <a:pt x="126273" y="58551"/>
                    </a:cubicBezTo>
                    <a:cubicBezTo>
                      <a:pt x="134220" y="61187"/>
                      <a:pt x="143227" y="63296"/>
                      <a:pt x="152764" y="63823"/>
                    </a:cubicBezTo>
                    <a:cubicBezTo>
                      <a:pt x="153294" y="40623"/>
                      <a:pt x="154354" y="22696"/>
                      <a:pt x="154883" y="13204"/>
                    </a:cubicBezTo>
                    <a:cubicBezTo>
                      <a:pt x="153294" y="13204"/>
                      <a:pt x="151175" y="13204"/>
                      <a:pt x="149585" y="13204"/>
                    </a:cubicBezTo>
                    <a:close/>
                    <a:moveTo>
                      <a:pt x="160099" y="0"/>
                    </a:moveTo>
                    <a:cubicBezTo>
                      <a:pt x="192750" y="0"/>
                      <a:pt x="222769" y="10024"/>
                      <a:pt x="248047" y="26906"/>
                    </a:cubicBezTo>
                    <a:cubicBezTo>
                      <a:pt x="251734" y="29017"/>
                      <a:pt x="255420" y="31655"/>
                      <a:pt x="259107" y="34293"/>
                    </a:cubicBezTo>
                    <a:cubicBezTo>
                      <a:pt x="269113" y="42206"/>
                      <a:pt x="278066" y="51703"/>
                      <a:pt x="285965" y="61727"/>
                    </a:cubicBezTo>
                    <a:cubicBezTo>
                      <a:pt x="288598" y="65420"/>
                      <a:pt x="291232" y="69113"/>
                      <a:pt x="293865" y="72806"/>
                    </a:cubicBezTo>
                    <a:cubicBezTo>
                      <a:pt x="299658" y="81775"/>
                      <a:pt x="304398" y="90744"/>
                      <a:pt x="308084" y="100768"/>
                    </a:cubicBezTo>
                    <a:cubicBezTo>
                      <a:pt x="310191" y="105516"/>
                      <a:pt x="311771" y="110264"/>
                      <a:pt x="313350" y="115013"/>
                    </a:cubicBezTo>
                    <a:cubicBezTo>
                      <a:pt x="317564" y="128730"/>
                      <a:pt x="319670" y="142975"/>
                      <a:pt x="319670" y="157747"/>
                    </a:cubicBezTo>
                    <a:cubicBezTo>
                      <a:pt x="319670" y="158275"/>
                      <a:pt x="319670" y="159330"/>
                      <a:pt x="319670" y="160385"/>
                    </a:cubicBezTo>
                    <a:cubicBezTo>
                      <a:pt x="319670" y="165661"/>
                      <a:pt x="319670" y="170937"/>
                      <a:pt x="319144" y="176212"/>
                    </a:cubicBezTo>
                    <a:cubicBezTo>
                      <a:pt x="317037" y="196260"/>
                      <a:pt x="311244" y="215253"/>
                      <a:pt x="302291" y="232664"/>
                    </a:cubicBezTo>
                    <a:cubicBezTo>
                      <a:pt x="298605" y="240577"/>
                      <a:pt x="293865" y="247964"/>
                      <a:pt x="288598" y="254822"/>
                    </a:cubicBezTo>
                    <a:cubicBezTo>
                      <a:pt x="259633" y="294391"/>
                      <a:pt x="212763" y="320242"/>
                      <a:pt x="160099" y="320242"/>
                    </a:cubicBezTo>
                    <a:cubicBezTo>
                      <a:pt x="159572" y="320242"/>
                      <a:pt x="159572" y="320242"/>
                      <a:pt x="159572" y="320242"/>
                    </a:cubicBezTo>
                    <a:cubicBezTo>
                      <a:pt x="159572" y="320242"/>
                      <a:pt x="159572" y="320242"/>
                      <a:pt x="155359" y="320770"/>
                    </a:cubicBezTo>
                    <a:cubicBezTo>
                      <a:pt x="155359" y="320770"/>
                      <a:pt x="155359" y="320242"/>
                      <a:pt x="155359" y="320242"/>
                    </a:cubicBezTo>
                    <a:cubicBezTo>
                      <a:pt x="101642" y="318660"/>
                      <a:pt x="54244" y="290698"/>
                      <a:pt x="26332" y="248491"/>
                    </a:cubicBezTo>
                    <a:cubicBezTo>
                      <a:pt x="21593" y="241105"/>
                      <a:pt x="17379" y="233191"/>
                      <a:pt x="13693" y="225278"/>
                    </a:cubicBezTo>
                    <a:cubicBezTo>
                      <a:pt x="6847" y="209450"/>
                      <a:pt x="2107" y="192567"/>
                      <a:pt x="527" y="174630"/>
                    </a:cubicBezTo>
                    <a:cubicBezTo>
                      <a:pt x="0" y="169881"/>
                      <a:pt x="0" y="165133"/>
                      <a:pt x="0" y="160385"/>
                    </a:cubicBezTo>
                    <a:cubicBezTo>
                      <a:pt x="0" y="158802"/>
                      <a:pt x="0" y="157219"/>
                      <a:pt x="0" y="156164"/>
                    </a:cubicBezTo>
                    <a:cubicBezTo>
                      <a:pt x="527" y="141392"/>
                      <a:pt x="2634" y="127147"/>
                      <a:pt x="6847" y="113958"/>
                    </a:cubicBezTo>
                    <a:cubicBezTo>
                      <a:pt x="8427" y="108682"/>
                      <a:pt x="10006" y="103934"/>
                      <a:pt x="12113" y="99185"/>
                    </a:cubicBezTo>
                    <a:cubicBezTo>
                      <a:pt x="17379" y="86523"/>
                      <a:pt x="23699" y="74916"/>
                      <a:pt x="32125" y="64365"/>
                    </a:cubicBezTo>
                    <a:cubicBezTo>
                      <a:pt x="34758" y="60144"/>
                      <a:pt x="37918" y="56451"/>
                      <a:pt x="41078" y="52758"/>
                    </a:cubicBezTo>
                    <a:cubicBezTo>
                      <a:pt x="49505" y="43789"/>
                      <a:pt x="58984" y="35348"/>
                      <a:pt x="68990" y="28489"/>
                    </a:cubicBezTo>
                    <a:cubicBezTo>
                      <a:pt x="72677" y="25851"/>
                      <a:pt x="76363" y="23213"/>
                      <a:pt x="80576" y="21103"/>
                    </a:cubicBezTo>
                    <a:cubicBezTo>
                      <a:pt x="103748" y="7913"/>
                      <a:pt x="131133" y="0"/>
                      <a:pt x="16009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225">
                  <a:defRPr/>
                </a:pPr>
                <a:endParaRPr lang="en-US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3" name="Freeform 182"/>
              <p:cNvSpPr>
                <a:spLocks/>
              </p:cNvSpPr>
              <p:nvPr/>
            </p:nvSpPr>
            <p:spPr bwMode="auto">
              <a:xfrm>
                <a:off x="5007615" y="2323753"/>
                <a:ext cx="649029" cy="502032"/>
              </a:xfrm>
              <a:custGeom>
                <a:avLst/>
                <a:gdLst>
                  <a:gd name="connsiteX0" fmla="*/ 33287 w 649029"/>
                  <a:gd name="connsiteY0" fmla="*/ 88963 h 502032"/>
                  <a:gd name="connsiteX1" fmla="*/ 21098 w 649029"/>
                  <a:gd name="connsiteY1" fmla="*/ 102250 h 502032"/>
                  <a:gd name="connsiteX2" fmla="*/ 21098 w 649029"/>
                  <a:gd name="connsiteY2" fmla="*/ 467370 h 502032"/>
                  <a:gd name="connsiteX3" fmla="*/ 33287 w 649029"/>
                  <a:gd name="connsiteY3" fmla="*/ 480657 h 502032"/>
                  <a:gd name="connsiteX4" fmla="*/ 615742 w 649029"/>
                  <a:gd name="connsiteY4" fmla="*/ 480657 h 502032"/>
                  <a:gd name="connsiteX5" fmla="*/ 627932 w 649029"/>
                  <a:gd name="connsiteY5" fmla="*/ 467370 h 502032"/>
                  <a:gd name="connsiteX6" fmla="*/ 627932 w 649029"/>
                  <a:gd name="connsiteY6" fmla="*/ 102250 h 502032"/>
                  <a:gd name="connsiteX7" fmla="*/ 615742 w 649029"/>
                  <a:gd name="connsiteY7" fmla="*/ 88963 h 502032"/>
                  <a:gd name="connsiteX8" fmla="*/ 71744 w 649029"/>
                  <a:gd name="connsiteY8" fmla="*/ 21375 h 502032"/>
                  <a:gd name="connsiteX9" fmla="*/ 61676 w 649029"/>
                  <a:gd name="connsiteY9" fmla="*/ 31460 h 502032"/>
                  <a:gd name="connsiteX10" fmla="*/ 61676 w 649029"/>
                  <a:gd name="connsiteY10" fmla="*/ 67588 h 502032"/>
                  <a:gd name="connsiteX11" fmla="*/ 281061 w 649029"/>
                  <a:gd name="connsiteY11" fmla="*/ 67588 h 502032"/>
                  <a:gd name="connsiteX12" fmla="*/ 281061 w 649029"/>
                  <a:gd name="connsiteY12" fmla="*/ 31460 h 502032"/>
                  <a:gd name="connsiteX13" fmla="*/ 270993 w 649029"/>
                  <a:gd name="connsiteY13" fmla="*/ 21375 h 502032"/>
                  <a:gd name="connsiteX14" fmla="*/ 71826 w 649029"/>
                  <a:gd name="connsiteY14" fmla="*/ 0 h 502032"/>
                  <a:gd name="connsiteX15" fmla="*/ 271010 w 649029"/>
                  <a:gd name="connsiteY15" fmla="*/ 0 h 502032"/>
                  <a:gd name="connsiteX16" fmla="*/ 302265 w 649029"/>
                  <a:gd name="connsiteY16" fmla="*/ 31399 h 502032"/>
                  <a:gd name="connsiteX17" fmla="*/ 302265 w 649029"/>
                  <a:gd name="connsiteY17" fmla="*/ 59604 h 502032"/>
                  <a:gd name="connsiteX18" fmla="*/ 614285 w 649029"/>
                  <a:gd name="connsiteY18" fmla="*/ 59604 h 502032"/>
                  <a:gd name="connsiteX19" fmla="*/ 625873 w 649029"/>
                  <a:gd name="connsiteY19" fmla="*/ 64461 h 502032"/>
                  <a:gd name="connsiteX20" fmla="*/ 629657 w 649029"/>
                  <a:gd name="connsiteY20" fmla="*/ 73573 h 502032"/>
                  <a:gd name="connsiteX21" fmla="*/ 639294 w 649029"/>
                  <a:gd name="connsiteY21" fmla="*/ 77692 h 502032"/>
                  <a:gd name="connsiteX22" fmla="*/ 649029 w 649029"/>
                  <a:gd name="connsiteY22" fmla="*/ 102152 h 502032"/>
                  <a:gd name="connsiteX23" fmla="*/ 649029 w 649029"/>
                  <a:gd name="connsiteY23" fmla="*/ 467468 h 502032"/>
                  <a:gd name="connsiteX24" fmla="*/ 615651 w 649029"/>
                  <a:gd name="connsiteY24" fmla="*/ 502032 h 502032"/>
                  <a:gd name="connsiteX25" fmla="*/ 33379 w 649029"/>
                  <a:gd name="connsiteY25" fmla="*/ 502032 h 502032"/>
                  <a:gd name="connsiteX26" fmla="*/ 0 w 649029"/>
                  <a:gd name="connsiteY26" fmla="*/ 467468 h 502032"/>
                  <a:gd name="connsiteX27" fmla="*/ 0 w 649029"/>
                  <a:gd name="connsiteY27" fmla="*/ 102152 h 502032"/>
                  <a:gd name="connsiteX28" fmla="*/ 9735 w 649029"/>
                  <a:gd name="connsiteY28" fmla="*/ 77692 h 502032"/>
                  <a:gd name="connsiteX29" fmla="*/ 19371 w 649029"/>
                  <a:gd name="connsiteY29" fmla="*/ 73574 h 502032"/>
                  <a:gd name="connsiteX30" fmla="*/ 23155 w 649029"/>
                  <a:gd name="connsiteY30" fmla="*/ 64461 h 502032"/>
                  <a:gd name="connsiteX31" fmla="*/ 34744 w 649029"/>
                  <a:gd name="connsiteY31" fmla="*/ 59604 h 502032"/>
                  <a:gd name="connsiteX32" fmla="*/ 40571 w 649029"/>
                  <a:gd name="connsiteY32" fmla="*/ 59604 h 502032"/>
                  <a:gd name="connsiteX33" fmla="*/ 40571 w 649029"/>
                  <a:gd name="connsiteY33" fmla="*/ 31399 h 502032"/>
                  <a:gd name="connsiteX34" fmla="*/ 71826 w 649029"/>
                  <a:gd name="connsiteY34" fmla="*/ 0 h 502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649029" h="502032">
                    <a:moveTo>
                      <a:pt x="33287" y="88963"/>
                    </a:moveTo>
                    <a:cubicBezTo>
                      <a:pt x="26398" y="88963"/>
                      <a:pt x="21098" y="94809"/>
                      <a:pt x="21098" y="102250"/>
                    </a:cubicBezTo>
                    <a:lnTo>
                      <a:pt x="21098" y="467370"/>
                    </a:lnTo>
                    <a:cubicBezTo>
                      <a:pt x="21098" y="474811"/>
                      <a:pt x="26398" y="480657"/>
                      <a:pt x="33287" y="480657"/>
                    </a:cubicBezTo>
                    <a:lnTo>
                      <a:pt x="615742" y="480657"/>
                    </a:lnTo>
                    <a:cubicBezTo>
                      <a:pt x="622632" y="480657"/>
                      <a:pt x="627932" y="474811"/>
                      <a:pt x="627932" y="467370"/>
                    </a:cubicBezTo>
                    <a:lnTo>
                      <a:pt x="627932" y="102250"/>
                    </a:lnTo>
                    <a:cubicBezTo>
                      <a:pt x="627932" y="94809"/>
                      <a:pt x="622632" y="88963"/>
                      <a:pt x="615742" y="88963"/>
                    </a:cubicBezTo>
                    <a:close/>
                    <a:moveTo>
                      <a:pt x="71744" y="21375"/>
                    </a:moveTo>
                    <a:cubicBezTo>
                      <a:pt x="66445" y="21375"/>
                      <a:pt x="61676" y="26152"/>
                      <a:pt x="61676" y="31460"/>
                    </a:cubicBezTo>
                    <a:lnTo>
                      <a:pt x="61676" y="67588"/>
                    </a:lnTo>
                    <a:lnTo>
                      <a:pt x="281061" y="67588"/>
                    </a:lnTo>
                    <a:lnTo>
                      <a:pt x="281061" y="31460"/>
                    </a:lnTo>
                    <a:cubicBezTo>
                      <a:pt x="281061" y="26152"/>
                      <a:pt x="276292" y="21375"/>
                      <a:pt x="270993" y="21375"/>
                    </a:cubicBezTo>
                    <a:close/>
                    <a:moveTo>
                      <a:pt x="71826" y="0"/>
                    </a:moveTo>
                    <a:lnTo>
                      <a:pt x="271010" y="0"/>
                    </a:lnTo>
                    <a:cubicBezTo>
                      <a:pt x="287962" y="0"/>
                      <a:pt x="302265" y="14369"/>
                      <a:pt x="302265" y="31399"/>
                    </a:cubicBezTo>
                    <a:lnTo>
                      <a:pt x="302265" y="59604"/>
                    </a:lnTo>
                    <a:lnTo>
                      <a:pt x="614285" y="59604"/>
                    </a:lnTo>
                    <a:cubicBezTo>
                      <a:pt x="618788" y="59604"/>
                      <a:pt x="622894" y="61467"/>
                      <a:pt x="625873" y="64461"/>
                    </a:cubicBezTo>
                    <a:lnTo>
                      <a:pt x="629657" y="73573"/>
                    </a:lnTo>
                    <a:lnTo>
                      <a:pt x="639294" y="77692"/>
                    </a:lnTo>
                    <a:cubicBezTo>
                      <a:pt x="645320" y="83940"/>
                      <a:pt x="649029" y="92581"/>
                      <a:pt x="649029" y="102152"/>
                    </a:cubicBezTo>
                    <a:lnTo>
                      <a:pt x="649029" y="467468"/>
                    </a:lnTo>
                    <a:cubicBezTo>
                      <a:pt x="649029" y="486611"/>
                      <a:pt x="634194" y="502032"/>
                      <a:pt x="615651" y="502032"/>
                    </a:cubicBezTo>
                    <a:lnTo>
                      <a:pt x="33379" y="502032"/>
                    </a:lnTo>
                    <a:cubicBezTo>
                      <a:pt x="14835" y="502032"/>
                      <a:pt x="0" y="486611"/>
                      <a:pt x="0" y="467468"/>
                    </a:cubicBezTo>
                    <a:lnTo>
                      <a:pt x="0" y="102152"/>
                    </a:lnTo>
                    <a:cubicBezTo>
                      <a:pt x="0" y="92581"/>
                      <a:pt x="3709" y="83940"/>
                      <a:pt x="9735" y="77692"/>
                    </a:cubicBezTo>
                    <a:lnTo>
                      <a:pt x="19371" y="73574"/>
                    </a:lnTo>
                    <a:lnTo>
                      <a:pt x="23155" y="64461"/>
                    </a:lnTo>
                    <a:cubicBezTo>
                      <a:pt x="26135" y="61467"/>
                      <a:pt x="30241" y="59604"/>
                      <a:pt x="34744" y="59604"/>
                    </a:cubicBezTo>
                    <a:lnTo>
                      <a:pt x="40571" y="59604"/>
                    </a:lnTo>
                    <a:lnTo>
                      <a:pt x="40571" y="31399"/>
                    </a:lnTo>
                    <a:cubicBezTo>
                      <a:pt x="40571" y="14369"/>
                      <a:pt x="54344" y="0"/>
                      <a:pt x="718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225">
                  <a:defRPr/>
                </a:pPr>
                <a:endParaRPr lang="en-US" kern="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73" name="Group 172"/>
            <p:cNvGrpSpPr/>
            <p:nvPr/>
          </p:nvGrpSpPr>
          <p:grpSpPr>
            <a:xfrm>
              <a:off x="10486805" y="2434267"/>
              <a:ext cx="1302888" cy="1542780"/>
              <a:chOff x="10486805" y="2923046"/>
              <a:chExt cx="1302888" cy="1542780"/>
            </a:xfrm>
          </p:grpSpPr>
          <p:sp>
            <p:nvSpPr>
              <p:cNvPr id="174" name="Rectangle 173"/>
              <p:cNvSpPr/>
              <p:nvPr/>
            </p:nvSpPr>
            <p:spPr bwMode="auto">
              <a:xfrm>
                <a:off x="10802824" y="2923046"/>
                <a:ext cx="986869" cy="1542780"/>
              </a:xfrm>
              <a:prstGeom prst="rect">
                <a:avLst/>
              </a:prstGeom>
              <a:noFill/>
              <a:ln w="9525" cap="flat" cmpd="sng" algn="ctr">
                <a:solidFill>
                  <a:srgbClr val="FFFFFF">
                    <a:lumMod val="65000"/>
                  </a:srgbClr>
                </a:solidFill>
                <a:prstDash val="dash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11212738" y="3022354"/>
                <a:ext cx="473389" cy="161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  <a:defRPr/>
                </a:pPr>
                <a:r>
                  <a:rPr lang="en-US" sz="1050" kern="0" dirty="0">
                    <a:solidFill>
                      <a:srgbClr val="505050"/>
                    </a:solidFill>
                    <a:cs typeface="Segoe UI Semilight" panose="020B0402040204020203" pitchFamily="34" charset="0"/>
                  </a:rPr>
                  <a:t>Web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11212738" y="3571986"/>
                <a:ext cx="473389" cy="161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  <a:defRPr/>
                </a:pPr>
                <a:r>
                  <a:rPr lang="en-US" sz="1050" kern="0" dirty="0">
                    <a:solidFill>
                      <a:srgbClr val="505050"/>
                    </a:solidFill>
                    <a:cs typeface="Segoe UI Semilight" panose="020B0402040204020203" pitchFamily="34" charset="0"/>
                  </a:rPr>
                  <a:t>Mobile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1212738" y="4160203"/>
                <a:ext cx="473389" cy="161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932384">
                  <a:spcBef>
                    <a:spcPct val="0"/>
                  </a:spcBef>
                  <a:spcAft>
                    <a:spcPts val="600"/>
                  </a:spcAft>
                  <a:defRPr/>
                </a:pPr>
                <a:r>
                  <a:rPr lang="en-US" sz="1050" kern="0" dirty="0">
                    <a:solidFill>
                      <a:srgbClr val="505050"/>
                    </a:solidFill>
                    <a:cs typeface="Segoe UI Semilight" panose="020B0402040204020203" pitchFamily="34" charset="0"/>
                  </a:rPr>
                  <a:t>Bots</a:t>
                </a:r>
              </a:p>
            </p:txBody>
          </p:sp>
          <p:sp>
            <p:nvSpPr>
              <p:cNvPr id="178" name="Freeform 177"/>
              <p:cNvSpPr>
                <a:spLocks noChangeArrowheads="1"/>
              </p:cNvSpPr>
              <p:nvPr/>
            </p:nvSpPr>
            <p:spPr bwMode="auto">
              <a:xfrm>
                <a:off x="10907711" y="3020740"/>
                <a:ext cx="187689" cy="187689"/>
              </a:xfrm>
              <a:custGeom>
                <a:avLst/>
                <a:gdLst>
                  <a:gd name="connsiteX0" fmla="*/ 2240514 w 3214688"/>
                  <a:gd name="connsiteY0" fmla="*/ 2452692 h 3214688"/>
                  <a:gd name="connsiteX1" fmla="*/ 2164154 w 3214688"/>
                  <a:gd name="connsiteY1" fmla="*/ 2577661 h 3214688"/>
                  <a:gd name="connsiteX2" fmla="*/ 2066550 w 3214688"/>
                  <a:gd name="connsiteY2" fmla="*/ 2716118 h 3214688"/>
                  <a:gd name="connsiteX3" fmla="*/ 1754615 w 3214688"/>
                  <a:gd name="connsiteY3" fmla="*/ 3074168 h 3214688"/>
                  <a:gd name="connsiteX4" fmla="*/ 1740871 w 3214688"/>
                  <a:gd name="connsiteY4" fmla="*/ 3087292 h 3214688"/>
                  <a:gd name="connsiteX5" fmla="*/ 1759187 w 3214688"/>
                  <a:gd name="connsiteY5" fmla="*/ 3086367 h 3214688"/>
                  <a:gd name="connsiteX6" fmla="*/ 2552008 w 3214688"/>
                  <a:gd name="connsiteY6" fmla="*/ 2754731 h 3214688"/>
                  <a:gd name="connsiteX7" fmla="*/ 2647815 w 3214688"/>
                  <a:gd name="connsiteY7" fmla="*/ 2667609 h 3214688"/>
                  <a:gd name="connsiteX8" fmla="*/ 2533366 w 3214688"/>
                  <a:gd name="connsiteY8" fmla="*/ 2587696 h 3214688"/>
                  <a:gd name="connsiteX9" fmla="*/ 2342448 w 3214688"/>
                  <a:gd name="connsiteY9" fmla="*/ 2491033 h 3214688"/>
                  <a:gd name="connsiteX10" fmla="*/ 974642 w 3214688"/>
                  <a:gd name="connsiteY10" fmla="*/ 2452516 h 3214688"/>
                  <a:gd name="connsiteX11" fmla="*/ 872242 w 3214688"/>
                  <a:gd name="connsiteY11" fmla="*/ 2491033 h 3214688"/>
                  <a:gd name="connsiteX12" fmla="*/ 681324 w 3214688"/>
                  <a:gd name="connsiteY12" fmla="*/ 2587696 h 3214688"/>
                  <a:gd name="connsiteX13" fmla="*/ 566873 w 3214688"/>
                  <a:gd name="connsiteY13" fmla="*/ 2667611 h 3214688"/>
                  <a:gd name="connsiteX14" fmla="*/ 662678 w 3214688"/>
                  <a:gd name="connsiteY14" fmla="*/ 2754731 h 3214688"/>
                  <a:gd name="connsiteX15" fmla="*/ 1455500 w 3214688"/>
                  <a:gd name="connsiteY15" fmla="*/ 3086367 h 3214688"/>
                  <a:gd name="connsiteX16" fmla="*/ 1473960 w 3214688"/>
                  <a:gd name="connsiteY16" fmla="*/ 3087299 h 3214688"/>
                  <a:gd name="connsiteX17" fmla="*/ 1460208 w 3214688"/>
                  <a:gd name="connsiteY17" fmla="*/ 3074168 h 3214688"/>
                  <a:gd name="connsiteX18" fmla="*/ 1148273 w 3214688"/>
                  <a:gd name="connsiteY18" fmla="*/ 2716118 h 3214688"/>
                  <a:gd name="connsiteX19" fmla="*/ 1050800 w 3214688"/>
                  <a:gd name="connsiteY19" fmla="*/ 2577661 h 3214688"/>
                  <a:gd name="connsiteX20" fmla="*/ 1668463 w 3214688"/>
                  <a:gd name="connsiteY20" fmla="*/ 2349078 h 3214688"/>
                  <a:gd name="connsiteX21" fmla="*/ 1668463 w 3214688"/>
                  <a:gd name="connsiteY21" fmla="*/ 2987045 h 3214688"/>
                  <a:gd name="connsiteX22" fmla="*/ 1686282 w 3214688"/>
                  <a:gd name="connsiteY22" fmla="*/ 2969732 h 3214688"/>
                  <a:gd name="connsiteX23" fmla="*/ 2047573 w 3214688"/>
                  <a:gd name="connsiteY23" fmla="*/ 2532767 h 3214688"/>
                  <a:gd name="connsiteX24" fmla="*/ 2118389 w 3214688"/>
                  <a:gd name="connsiteY24" fmla="*/ 2414793 h 3214688"/>
                  <a:gd name="connsiteX25" fmla="*/ 2062644 w 3214688"/>
                  <a:gd name="connsiteY25" fmla="*/ 2398957 h 3214688"/>
                  <a:gd name="connsiteX26" fmla="*/ 1838838 w 3214688"/>
                  <a:gd name="connsiteY26" fmla="*/ 2359062 h 3214688"/>
                  <a:gd name="connsiteX27" fmla="*/ 1546226 w 3214688"/>
                  <a:gd name="connsiteY27" fmla="*/ 2349078 h 3214688"/>
                  <a:gd name="connsiteX28" fmla="*/ 1375851 w 3214688"/>
                  <a:gd name="connsiteY28" fmla="*/ 2359062 h 3214688"/>
                  <a:gd name="connsiteX29" fmla="*/ 1152046 w 3214688"/>
                  <a:gd name="connsiteY29" fmla="*/ 2398957 h 3214688"/>
                  <a:gd name="connsiteX30" fmla="*/ 1097994 w 3214688"/>
                  <a:gd name="connsiteY30" fmla="*/ 2414312 h 3214688"/>
                  <a:gd name="connsiteX31" fmla="*/ 1168773 w 3214688"/>
                  <a:gd name="connsiteY31" fmla="*/ 2532767 h 3214688"/>
                  <a:gd name="connsiteX32" fmla="*/ 1528675 w 3214688"/>
                  <a:gd name="connsiteY32" fmla="*/ 2969732 h 3214688"/>
                  <a:gd name="connsiteX33" fmla="*/ 1546226 w 3214688"/>
                  <a:gd name="connsiteY33" fmla="*/ 2986822 h 3214688"/>
                  <a:gd name="connsiteX34" fmla="*/ 2486262 w 3214688"/>
                  <a:gd name="connsiteY34" fmla="*/ 1668463 h 3214688"/>
                  <a:gd name="connsiteX35" fmla="*/ 2482389 w 3214688"/>
                  <a:gd name="connsiteY35" fmla="*/ 1744921 h 3214688"/>
                  <a:gd name="connsiteX36" fmla="*/ 2321876 w 3214688"/>
                  <a:gd name="connsiteY36" fmla="*/ 2298467 h 3214688"/>
                  <a:gd name="connsiteX37" fmla="*/ 2297383 w 3214688"/>
                  <a:gd name="connsiteY37" fmla="*/ 2345664 h 3214688"/>
                  <a:gd name="connsiteX38" fmla="*/ 2392218 w 3214688"/>
                  <a:gd name="connsiteY38" fmla="*/ 2381629 h 3214688"/>
                  <a:gd name="connsiteX39" fmla="*/ 2596737 w 3214688"/>
                  <a:gd name="connsiteY39" fmla="*/ 2485449 h 3214688"/>
                  <a:gd name="connsiteX40" fmla="*/ 2730520 w 3214688"/>
                  <a:gd name="connsiteY40" fmla="*/ 2578412 h 3214688"/>
                  <a:gd name="connsiteX41" fmla="*/ 2753323 w 3214688"/>
                  <a:gd name="connsiteY41" fmla="*/ 2553309 h 3214688"/>
                  <a:gd name="connsiteX42" fmla="*/ 3084782 w 3214688"/>
                  <a:gd name="connsiteY42" fmla="*/ 1760063 h 3214688"/>
                  <a:gd name="connsiteX43" fmla="*/ 3089405 w 3214688"/>
                  <a:gd name="connsiteY43" fmla="*/ 1668463 h 3214688"/>
                  <a:gd name="connsiteX44" fmla="*/ 1668463 w 3214688"/>
                  <a:gd name="connsiteY44" fmla="*/ 1668463 h 3214688"/>
                  <a:gd name="connsiteX45" fmla="*/ 1668463 w 3214688"/>
                  <a:gd name="connsiteY45" fmla="*/ 2227749 h 3214688"/>
                  <a:gd name="connsiteX46" fmla="*/ 1854174 w 3214688"/>
                  <a:gd name="connsiteY46" fmla="*/ 2238874 h 3214688"/>
                  <a:gd name="connsiteX47" fmla="*/ 2093075 w 3214688"/>
                  <a:gd name="connsiteY47" fmla="*/ 2282190 h 3214688"/>
                  <a:gd name="connsiteX48" fmla="*/ 2180461 w 3214688"/>
                  <a:gd name="connsiteY48" fmla="*/ 2307322 h 3214688"/>
                  <a:gd name="connsiteX49" fmla="*/ 2223231 w 3214688"/>
                  <a:gd name="connsiteY49" fmla="*/ 2220775 h 3214688"/>
                  <a:gd name="connsiteX50" fmla="*/ 2360202 w 3214688"/>
                  <a:gd name="connsiteY50" fmla="*/ 1739141 h 3214688"/>
                  <a:gd name="connsiteX51" fmla="*/ 2363915 w 3214688"/>
                  <a:gd name="connsiteY51" fmla="*/ 1668463 h 3214688"/>
                  <a:gd name="connsiteX52" fmla="*/ 853934 w 3214688"/>
                  <a:gd name="connsiteY52" fmla="*/ 1668463 h 3214688"/>
                  <a:gd name="connsiteX53" fmla="*/ 857628 w 3214688"/>
                  <a:gd name="connsiteY53" fmla="*/ 1739141 h 3214688"/>
                  <a:gd name="connsiteX54" fmla="*/ 993929 w 3214688"/>
                  <a:gd name="connsiteY54" fmla="*/ 2220775 h 3214688"/>
                  <a:gd name="connsiteX55" fmla="*/ 1036215 w 3214688"/>
                  <a:gd name="connsiteY55" fmla="*/ 2306750 h 3214688"/>
                  <a:gd name="connsiteX56" fmla="*/ 1121614 w 3214688"/>
                  <a:gd name="connsiteY56" fmla="*/ 2282190 h 3214688"/>
                  <a:gd name="connsiteX57" fmla="*/ 1360516 w 3214688"/>
                  <a:gd name="connsiteY57" fmla="*/ 2238874 h 3214688"/>
                  <a:gd name="connsiteX58" fmla="*/ 1546226 w 3214688"/>
                  <a:gd name="connsiteY58" fmla="*/ 2227749 h 3214688"/>
                  <a:gd name="connsiteX59" fmla="*/ 1546226 w 3214688"/>
                  <a:gd name="connsiteY59" fmla="*/ 1668463 h 3214688"/>
                  <a:gd name="connsiteX60" fmla="*/ 125282 w 3214688"/>
                  <a:gd name="connsiteY60" fmla="*/ 1668463 h 3214688"/>
                  <a:gd name="connsiteX61" fmla="*/ 129905 w 3214688"/>
                  <a:gd name="connsiteY61" fmla="*/ 1760063 h 3214688"/>
                  <a:gd name="connsiteX62" fmla="*/ 461363 w 3214688"/>
                  <a:gd name="connsiteY62" fmla="*/ 2553309 h 3214688"/>
                  <a:gd name="connsiteX63" fmla="*/ 484168 w 3214688"/>
                  <a:gd name="connsiteY63" fmla="*/ 2578414 h 3214688"/>
                  <a:gd name="connsiteX64" fmla="*/ 617953 w 3214688"/>
                  <a:gd name="connsiteY64" fmla="*/ 2485449 h 3214688"/>
                  <a:gd name="connsiteX65" fmla="*/ 822472 w 3214688"/>
                  <a:gd name="connsiteY65" fmla="*/ 2381629 h 3214688"/>
                  <a:gd name="connsiteX66" fmla="*/ 918086 w 3214688"/>
                  <a:gd name="connsiteY66" fmla="*/ 2345368 h 3214688"/>
                  <a:gd name="connsiteX67" fmla="*/ 893910 w 3214688"/>
                  <a:gd name="connsiteY67" fmla="*/ 2298467 h 3214688"/>
                  <a:gd name="connsiteX68" fmla="*/ 735344 w 3214688"/>
                  <a:gd name="connsiteY68" fmla="*/ 1744921 h 3214688"/>
                  <a:gd name="connsiteX69" fmla="*/ 731546 w 3214688"/>
                  <a:gd name="connsiteY69" fmla="*/ 1668463 h 3214688"/>
                  <a:gd name="connsiteX70" fmla="*/ 1036436 w 3214688"/>
                  <a:gd name="connsiteY70" fmla="*/ 911460 h 3214688"/>
                  <a:gd name="connsiteX71" fmla="*/ 993929 w 3214688"/>
                  <a:gd name="connsiteY71" fmla="*/ 998077 h 3214688"/>
                  <a:gd name="connsiteX72" fmla="*/ 857628 w 3214688"/>
                  <a:gd name="connsiteY72" fmla="*/ 1481228 h 3214688"/>
                  <a:gd name="connsiteX73" fmla="*/ 854245 w 3214688"/>
                  <a:gd name="connsiteY73" fmla="*/ 1546225 h 3214688"/>
                  <a:gd name="connsiteX74" fmla="*/ 1546226 w 3214688"/>
                  <a:gd name="connsiteY74" fmla="*/ 1546225 h 3214688"/>
                  <a:gd name="connsiteX75" fmla="*/ 1546226 w 3214688"/>
                  <a:gd name="connsiteY75" fmla="*/ 990118 h 3214688"/>
                  <a:gd name="connsiteX76" fmla="*/ 1360255 w 3214688"/>
                  <a:gd name="connsiteY76" fmla="*/ 978989 h 3214688"/>
                  <a:gd name="connsiteX77" fmla="*/ 1120814 w 3214688"/>
                  <a:gd name="connsiteY77" fmla="*/ 935673 h 3214688"/>
                  <a:gd name="connsiteX78" fmla="*/ 2180241 w 3214688"/>
                  <a:gd name="connsiteY78" fmla="*/ 910890 h 3214688"/>
                  <a:gd name="connsiteX79" fmla="*/ 2093876 w 3214688"/>
                  <a:gd name="connsiteY79" fmla="*/ 935673 h 3214688"/>
                  <a:gd name="connsiteX80" fmla="*/ 1854434 w 3214688"/>
                  <a:gd name="connsiteY80" fmla="*/ 978989 h 3214688"/>
                  <a:gd name="connsiteX81" fmla="*/ 1668463 w 3214688"/>
                  <a:gd name="connsiteY81" fmla="*/ 990118 h 3214688"/>
                  <a:gd name="connsiteX82" fmla="*/ 1668463 w 3214688"/>
                  <a:gd name="connsiteY82" fmla="*/ 1546225 h 3214688"/>
                  <a:gd name="connsiteX83" fmla="*/ 2363603 w 3214688"/>
                  <a:gd name="connsiteY83" fmla="*/ 1546225 h 3214688"/>
                  <a:gd name="connsiteX84" fmla="*/ 2360202 w 3214688"/>
                  <a:gd name="connsiteY84" fmla="*/ 1481228 h 3214688"/>
                  <a:gd name="connsiteX85" fmla="*/ 2223231 w 3214688"/>
                  <a:gd name="connsiteY85" fmla="*/ 998077 h 3214688"/>
                  <a:gd name="connsiteX86" fmla="*/ 2731519 w 3214688"/>
                  <a:gd name="connsiteY86" fmla="*/ 638964 h 3214688"/>
                  <a:gd name="connsiteX87" fmla="*/ 2597865 w 3214688"/>
                  <a:gd name="connsiteY87" fmla="*/ 732415 h 3214688"/>
                  <a:gd name="connsiteX88" fmla="*/ 2393553 w 3214688"/>
                  <a:gd name="connsiteY88" fmla="*/ 836234 h 3214688"/>
                  <a:gd name="connsiteX89" fmla="*/ 2297528 w 3214688"/>
                  <a:gd name="connsiteY89" fmla="*/ 872602 h 3214688"/>
                  <a:gd name="connsiteX90" fmla="*/ 2321876 w 3214688"/>
                  <a:gd name="connsiteY90" fmla="*/ 919557 h 3214688"/>
                  <a:gd name="connsiteX91" fmla="*/ 2482389 w 3214688"/>
                  <a:gd name="connsiteY91" fmla="*/ 1474977 h 3214688"/>
                  <a:gd name="connsiteX92" fmla="*/ 2485971 w 3214688"/>
                  <a:gd name="connsiteY92" fmla="*/ 1546225 h 3214688"/>
                  <a:gd name="connsiteX93" fmla="*/ 3089325 w 3214688"/>
                  <a:gd name="connsiteY93" fmla="*/ 1546225 h 3214688"/>
                  <a:gd name="connsiteX94" fmla="*/ 3084782 w 3214688"/>
                  <a:gd name="connsiteY94" fmla="*/ 1456213 h 3214688"/>
                  <a:gd name="connsiteX95" fmla="*/ 2753323 w 3214688"/>
                  <a:gd name="connsiteY95" fmla="*/ 662968 h 3214688"/>
                  <a:gd name="connsiteX96" fmla="*/ 483169 w 3214688"/>
                  <a:gd name="connsiteY96" fmla="*/ 638963 h 3214688"/>
                  <a:gd name="connsiteX97" fmla="*/ 461363 w 3214688"/>
                  <a:gd name="connsiteY97" fmla="*/ 662968 h 3214688"/>
                  <a:gd name="connsiteX98" fmla="*/ 129905 w 3214688"/>
                  <a:gd name="connsiteY98" fmla="*/ 1456213 h 3214688"/>
                  <a:gd name="connsiteX99" fmla="*/ 125362 w 3214688"/>
                  <a:gd name="connsiteY99" fmla="*/ 1546225 h 3214688"/>
                  <a:gd name="connsiteX100" fmla="*/ 731831 w 3214688"/>
                  <a:gd name="connsiteY100" fmla="*/ 1546225 h 3214688"/>
                  <a:gd name="connsiteX101" fmla="*/ 735344 w 3214688"/>
                  <a:gd name="connsiteY101" fmla="*/ 1474977 h 3214688"/>
                  <a:gd name="connsiteX102" fmla="*/ 893910 w 3214688"/>
                  <a:gd name="connsiteY102" fmla="*/ 919557 h 3214688"/>
                  <a:gd name="connsiteX103" fmla="*/ 917942 w 3214688"/>
                  <a:gd name="connsiteY103" fmla="*/ 872897 h 3214688"/>
                  <a:gd name="connsiteX104" fmla="*/ 821137 w 3214688"/>
                  <a:gd name="connsiteY104" fmla="*/ 836234 h 3214688"/>
                  <a:gd name="connsiteX105" fmla="*/ 616825 w 3214688"/>
                  <a:gd name="connsiteY105" fmla="*/ 732415 h 3214688"/>
                  <a:gd name="connsiteX106" fmla="*/ 1546226 w 3214688"/>
                  <a:gd name="connsiteY106" fmla="*/ 231046 h 3214688"/>
                  <a:gd name="connsiteX107" fmla="*/ 1528675 w 3214688"/>
                  <a:gd name="connsiteY107" fmla="*/ 248139 h 3214688"/>
                  <a:gd name="connsiteX108" fmla="*/ 1168773 w 3214688"/>
                  <a:gd name="connsiteY108" fmla="*/ 685478 h 3214688"/>
                  <a:gd name="connsiteX109" fmla="*/ 1098769 w 3214688"/>
                  <a:gd name="connsiteY109" fmla="*/ 802845 h 3214688"/>
                  <a:gd name="connsiteX110" fmla="*/ 1152046 w 3214688"/>
                  <a:gd name="connsiteY110" fmla="*/ 818106 h 3214688"/>
                  <a:gd name="connsiteX111" fmla="*/ 1375851 w 3214688"/>
                  <a:gd name="connsiteY111" fmla="*/ 858541 h 3214688"/>
                  <a:gd name="connsiteX112" fmla="*/ 1546226 w 3214688"/>
                  <a:gd name="connsiteY112" fmla="*/ 868716 h 3214688"/>
                  <a:gd name="connsiteX113" fmla="*/ 1668463 w 3214688"/>
                  <a:gd name="connsiteY113" fmla="*/ 230823 h 3214688"/>
                  <a:gd name="connsiteX114" fmla="*/ 1668463 w 3214688"/>
                  <a:gd name="connsiteY114" fmla="*/ 868716 h 3214688"/>
                  <a:gd name="connsiteX115" fmla="*/ 1838838 w 3214688"/>
                  <a:gd name="connsiteY115" fmla="*/ 858541 h 3214688"/>
                  <a:gd name="connsiteX116" fmla="*/ 2062644 w 3214688"/>
                  <a:gd name="connsiteY116" fmla="*/ 818106 h 3214688"/>
                  <a:gd name="connsiteX117" fmla="*/ 2117610 w 3214688"/>
                  <a:gd name="connsiteY117" fmla="*/ 802362 h 3214688"/>
                  <a:gd name="connsiteX118" fmla="*/ 2047573 w 3214688"/>
                  <a:gd name="connsiteY118" fmla="*/ 685478 h 3214688"/>
                  <a:gd name="connsiteX119" fmla="*/ 1686282 w 3214688"/>
                  <a:gd name="connsiteY119" fmla="*/ 248139 h 3214688"/>
                  <a:gd name="connsiteX120" fmla="*/ 1739116 w 3214688"/>
                  <a:gd name="connsiteY120" fmla="*/ 128896 h 3214688"/>
                  <a:gd name="connsiteX121" fmla="*/ 1754615 w 3214688"/>
                  <a:gd name="connsiteY121" fmla="*/ 143696 h 3214688"/>
                  <a:gd name="connsiteX122" fmla="*/ 2066550 w 3214688"/>
                  <a:gd name="connsiteY122" fmla="*/ 501745 h 3214688"/>
                  <a:gd name="connsiteX123" fmla="*/ 2164154 w 3214688"/>
                  <a:gd name="connsiteY123" fmla="*/ 640209 h 3214688"/>
                  <a:gd name="connsiteX124" fmla="*/ 2239903 w 3214688"/>
                  <a:gd name="connsiteY124" fmla="*/ 764214 h 3214688"/>
                  <a:gd name="connsiteX125" fmla="*/ 2342448 w 3214688"/>
                  <a:gd name="connsiteY125" fmla="*/ 725496 h 3214688"/>
                  <a:gd name="connsiteX126" fmla="*/ 2533366 w 3214688"/>
                  <a:gd name="connsiteY126" fmla="*/ 629040 h 3214688"/>
                  <a:gd name="connsiteX127" fmla="*/ 2648575 w 3214688"/>
                  <a:gd name="connsiteY127" fmla="*/ 549358 h 3214688"/>
                  <a:gd name="connsiteX128" fmla="*/ 2552008 w 3214688"/>
                  <a:gd name="connsiteY128" fmla="*/ 461545 h 3214688"/>
                  <a:gd name="connsiteX129" fmla="*/ 1759187 w 3214688"/>
                  <a:gd name="connsiteY129" fmla="*/ 129910 h 3214688"/>
                  <a:gd name="connsiteX130" fmla="*/ 1475715 w 3214688"/>
                  <a:gd name="connsiteY130" fmla="*/ 128888 h 3214688"/>
                  <a:gd name="connsiteX131" fmla="*/ 1455500 w 3214688"/>
                  <a:gd name="connsiteY131" fmla="*/ 129910 h 3214688"/>
                  <a:gd name="connsiteX132" fmla="*/ 662678 w 3214688"/>
                  <a:gd name="connsiteY132" fmla="*/ 461545 h 3214688"/>
                  <a:gd name="connsiteX133" fmla="*/ 566113 w 3214688"/>
                  <a:gd name="connsiteY133" fmla="*/ 549357 h 3214688"/>
                  <a:gd name="connsiteX134" fmla="*/ 681324 w 3214688"/>
                  <a:gd name="connsiteY134" fmla="*/ 629040 h 3214688"/>
                  <a:gd name="connsiteX135" fmla="*/ 872242 w 3214688"/>
                  <a:gd name="connsiteY135" fmla="*/ 725496 h 3214688"/>
                  <a:gd name="connsiteX136" fmla="*/ 975251 w 3214688"/>
                  <a:gd name="connsiteY136" fmla="*/ 764389 h 3214688"/>
                  <a:gd name="connsiteX137" fmla="*/ 1050800 w 3214688"/>
                  <a:gd name="connsiteY137" fmla="*/ 640209 h 3214688"/>
                  <a:gd name="connsiteX138" fmla="*/ 1148273 w 3214688"/>
                  <a:gd name="connsiteY138" fmla="*/ 501745 h 3214688"/>
                  <a:gd name="connsiteX139" fmla="*/ 1460208 w 3214688"/>
                  <a:gd name="connsiteY139" fmla="*/ 143696 h 3214688"/>
                  <a:gd name="connsiteX140" fmla="*/ 1607344 w 3214688"/>
                  <a:gd name="connsiteY140" fmla="*/ 0 h 3214688"/>
                  <a:gd name="connsiteX141" fmla="*/ 3214688 w 3214688"/>
                  <a:gd name="connsiteY141" fmla="*/ 1607344 h 3214688"/>
                  <a:gd name="connsiteX142" fmla="*/ 1607344 w 3214688"/>
                  <a:gd name="connsiteY142" fmla="*/ 3214688 h 3214688"/>
                  <a:gd name="connsiteX143" fmla="*/ 0 w 3214688"/>
                  <a:gd name="connsiteY143" fmla="*/ 1607344 h 3214688"/>
                  <a:gd name="connsiteX144" fmla="*/ 1607344 w 3214688"/>
                  <a:gd name="connsiteY144" fmla="*/ 0 h 321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</a:cxnLst>
                <a:rect l="l" t="t" r="r" b="b"/>
                <a:pathLst>
                  <a:path w="3214688" h="3214688">
                    <a:moveTo>
                      <a:pt x="2240514" y="2452692"/>
                    </a:moveTo>
                    <a:lnTo>
                      <a:pt x="2164154" y="2577661"/>
                    </a:lnTo>
                    <a:cubicBezTo>
                      <a:pt x="2133682" y="2623995"/>
                      <a:pt x="2101138" y="2670175"/>
                      <a:pt x="2066550" y="2716118"/>
                    </a:cubicBezTo>
                    <a:cubicBezTo>
                      <a:pt x="1950245" y="2873312"/>
                      <a:pt x="1834903" y="2995905"/>
                      <a:pt x="1754615" y="3074168"/>
                    </a:cubicBezTo>
                    <a:lnTo>
                      <a:pt x="1740871" y="3087292"/>
                    </a:lnTo>
                    <a:lnTo>
                      <a:pt x="1759187" y="3086367"/>
                    </a:lnTo>
                    <a:cubicBezTo>
                      <a:pt x="2058736" y="3055930"/>
                      <a:pt x="2331968" y="2936422"/>
                      <a:pt x="2552008" y="2754731"/>
                    </a:cubicBezTo>
                    <a:lnTo>
                      <a:pt x="2647815" y="2667609"/>
                    </a:lnTo>
                    <a:lnTo>
                      <a:pt x="2533366" y="2587696"/>
                    </a:lnTo>
                    <a:cubicBezTo>
                      <a:pt x="2472930" y="2551687"/>
                      <a:pt x="2409077" y="2519400"/>
                      <a:pt x="2342448" y="2491033"/>
                    </a:cubicBezTo>
                    <a:close/>
                    <a:moveTo>
                      <a:pt x="974642" y="2452516"/>
                    </a:moveTo>
                    <a:lnTo>
                      <a:pt x="872242" y="2491033"/>
                    </a:lnTo>
                    <a:cubicBezTo>
                      <a:pt x="805613" y="2519400"/>
                      <a:pt x="741760" y="2551687"/>
                      <a:pt x="681324" y="2587696"/>
                    </a:cubicBezTo>
                    <a:lnTo>
                      <a:pt x="566873" y="2667611"/>
                    </a:lnTo>
                    <a:lnTo>
                      <a:pt x="662678" y="2754731"/>
                    </a:lnTo>
                    <a:cubicBezTo>
                      <a:pt x="882719" y="2936422"/>
                      <a:pt x="1155951" y="3055930"/>
                      <a:pt x="1455500" y="3086367"/>
                    </a:cubicBezTo>
                    <a:lnTo>
                      <a:pt x="1473960" y="3087299"/>
                    </a:lnTo>
                    <a:lnTo>
                      <a:pt x="1460208" y="3074168"/>
                    </a:lnTo>
                    <a:cubicBezTo>
                      <a:pt x="1379921" y="2995905"/>
                      <a:pt x="1264578" y="2873312"/>
                      <a:pt x="1148273" y="2716118"/>
                    </a:cubicBezTo>
                    <a:cubicBezTo>
                      <a:pt x="1113686" y="2670175"/>
                      <a:pt x="1081189" y="2623995"/>
                      <a:pt x="1050800" y="2577661"/>
                    </a:cubicBezTo>
                    <a:close/>
                    <a:moveTo>
                      <a:pt x="1668463" y="2349078"/>
                    </a:moveTo>
                    <a:lnTo>
                      <a:pt x="1668463" y="2987045"/>
                    </a:lnTo>
                    <a:lnTo>
                      <a:pt x="1686282" y="2969732"/>
                    </a:lnTo>
                    <a:cubicBezTo>
                      <a:pt x="1781612" y="2874931"/>
                      <a:pt x="1920253" y="2723080"/>
                      <a:pt x="2047573" y="2532767"/>
                    </a:cubicBezTo>
                    <a:lnTo>
                      <a:pt x="2118389" y="2414793"/>
                    </a:lnTo>
                    <a:lnTo>
                      <a:pt x="2062644" y="2398957"/>
                    </a:lnTo>
                    <a:cubicBezTo>
                      <a:pt x="1989750" y="2381404"/>
                      <a:pt x="1914935" y="2368039"/>
                      <a:pt x="1838838" y="2359062"/>
                    </a:cubicBezTo>
                    <a:close/>
                    <a:moveTo>
                      <a:pt x="1546226" y="2349078"/>
                    </a:moveTo>
                    <a:lnTo>
                      <a:pt x="1375851" y="2359062"/>
                    </a:lnTo>
                    <a:cubicBezTo>
                      <a:pt x="1299755" y="2368039"/>
                      <a:pt x="1224940" y="2381404"/>
                      <a:pt x="1152046" y="2398957"/>
                    </a:cubicBezTo>
                    <a:lnTo>
                      <a:pt x="1097994" y="2414312"/>
                    </a:lnTo>
                    <a:lnTo>
                      <a:pt x="1168773" y="2532767"/>
                    </a:lnTo>
                    <a:cubicBezTo>
                      <a:pt x="1295523" y="2723080"/>
                      <a:pt x="1433595" y="2874931"/>
                      <a:pt x="1528675" y="2969732"/>
                    </a:cubicBezTo>
                    <a:lnTo>
                      <a:pt x="1546226" y="2986822"/>
                    </a:lnTo>
                    <a:close/>
                    <a:moveTo>
                      <a:pt x="2486262" y="1668463"/>
                    </a:moveTo>
                    <a:lnTo>
                      <a:pt x="2482389" y="1744921"/>
                    </a:lnTo>
                    <a:cubicBezTo>
                      <a:pt x="2464263" y="1925703"/>
                      <a:pt x="2410126" y="2111990"/>
                      <a:pt x="2321876" y="2298467"/>
                    </a:cubicBezTo>
                    <a:lnTo>
                      <a:pt x="2297383" y="2345664"/>
                    </a:lnTo>
                    <a:lnTo>
                      <a:pt x="2392218" y="2381629"/>
                    </a:lnTo>
                    <a:cubicBezTo>
                      <a:pt x="2463528" y="2412174"/>
                      <a:pt x="2531927" y="2446867"/>
                      <a:pt x="2596737" y="2485449"/>
                    </a:cubicBezTo>
                    <a:lnTo>
                      <a:pt x="2730520" y="2578412"/>
                    </a:lnTo>
                    <a:lnTo>
                      <a:pt x="2753323" y="2553309"/>
                    </a:lnTo>
                    <a:cubicBezTo>
                      <a:pt x="2934917" y="2333150"/>
                      <a:pt x="3054361" y="2059772"/>
                      <a:pt x="3084782" y="1760063"/>
                    </a:cubicBezTo>
                    <a:lnTo>
                      <a:pt x="3089405" y="1668463"/>
                    </a:lnTo>
                    <a:close/>
                    <a:moveTo>
                      <a:pt x="1668463" y="1668463"/>
                    </a:moveTo>
                    <a:lnTo>
                      <a:pt x="1668463" y="2227749"/>
                    </a:lnTo>
                    <a:lnTo>
                      <a:pt x="1854174" y="2238874"/>
                    </a:lnTo>
                    <a:cubicBezTo>
                      <a:pt x="1935356" y="2248644"/>
                      <a:pt x="2015217" y="2263170"/>
                      <a:pt x="2093075" y="2282190"/>
                    </a:cubicBezTo>
                    <a:lnTo>
                      <a:pt x="2180461" y="2307322"/>
                    </a:lnTo>
                    <a:lnTo>
                      <a:pt x="2223231" y="2220775"/>
                    </a:lnTo>
                    <a:cubicBezTo>
                      <a:pt x="2291457" y="2071357"/>
                      <a:pt x="2342510" y="1908976"/>
                      <a:pt x="2360202" y="1739141"/>
                    </a:cubicBezTo>
                    <a:lnTo>
                      <a:pt x="2363915" y="1668463"/>
                    </a:lnTo>
                    <a:close/>
                    <a:moveTo>
                      <a:pt x="853934" y="1668463"/>
                    </a:moveTo>
                    <a:lnTo>
                      <a:pt x="857628" y="1739141"/>
                    </a:lnTo>
                    <a:cubicBezTo>
                      <a:pt x="875231" y="1908976"/>
                      <a:pt x="926029" y="2071357"/>
                      <a:pt x="993929" y="2220775"/>
                    </a:cubicBezTo>
                    <a:lnTo>
                      <a:pt x="1036215" y="2306750"/>
                    </a:lnTo>
                    <a:lnTo>
                      <a:pt x="1121614" y="2282190"/>
                    </a:lnTo>
                    <a:cubicBezTo>
                      <a:pt x="1199473" y="2263170"/>
                      <a:pt x="1279334" y="2248644"/>
                      <a:pt x="1360516" y="2238874"/>
                    </a:cubicBezTo>
                    <a:lnTo>
                      <a:pt x="1546226" y="2227749"/>
                    </a:lnTo>
                    <a:lnTo>
                      <a:pt x="1546226" y="1668463"/>
                    </a:lnTo>
                    <a:close/>
                    <a:moveTo>
                      <a:pt x="125282" y="1668463"/>
                    </a:moveTo>
                    <a:lnTo>
                      <a:pt x="129905" y="1760063"/>
                    </a:lnTo>
                    <a:cubicBezTo>
                      <a:pt x="160326" y="2059772"/>
                      <a:pt x="279770" y="2333150"/>
                      <a:pt x="461363" y="2553309"/>
                    </a:cubicBezTo>
                    <a:lnTo>
                      <a:pt x="484168" y="2578414"/>
                    </a:lnTo>
                    <a:lnTo>
                      <a:pt x="617953" y="2485449"/>
                    </a:lnTo>
                    <a:cubicBezTo>
                      <a:pt x="682763" y="2446867"/>
                      <a:pt x="751163" y="2412174"/>
                      <a:pt x="822472" y="2381629"/>
                    </a:cubicBezTo>
                    <a:lnTo>
                      <a:pt x="918086" y="2345368"/>
                    </a:lnTo>
                    <a:lnTo>
                      <a:pt x="893910" y="2298467"/>
                    </a:lnTo>
                    <a:cubicBezTo>
                      <a:pt x="806372" y="2111990"/>
                      <a:pt x="753137" y="1925703"/>
                      <a:pt x="735344" y="1744921"/>
                    </a:cubicBezTo>
                    <a:lnTo>
                      <a:pt x="731546" y="1668463"/>
                    </a:lnTo>
                    <a:close/>
                    <a:moveTo>
                      <a:pt x="1036436" y="911460"/>
                    </a:moveTo>
                    <a:lnTo>
                      <a:pt x="993929" y="998077"/>
                    </a:lnTo>
                    <a:cubicBezTo>
                      <a:pt x="926029" y="1147854"/>
                      <a:pt x="875231" y="1310725"/>
                      <a:pt x="857628" y="1481228"/>
                    </a:cubicBezTo>
                    <a:lnTo>
                      <a:pt x="854245" y="1546225"/>
                    </a:lnTo>
                    <a:lnTo>
                      <a:pt x="1546226" y="1546225"/>
                    </a:lnTo>
                    <a:lnTo>
                      <a:pt x="1546226" y="990118"/>
                    </a:lnTo>
                    <a:lnTo>
                      <a:pt x="1360255" y="978989"/>
                    </a:lnTo>
                    <a:cubicBezTo>
                      <a:pt x="1278920" y="969219"/>
                      <a:pt x="1198859" y="954694"/>
                      <a:pt x="1120814" y="935673"/>
                    </a:cubicBezTo>
                    <a:close/>
                    <a:moveTo>
                      <a:pt x="2180241" y="910890"/>
                    </a:moveTo>
                    <a:lnTo>
                      <a:pt x="2093876" y="935673"/>
                    </a:lnTo>
                    <a:cubicBezTo>
                      <a:pt x="2015831" y="954694"/>
                      <a:pt x="1935770" y="969219"/>
                      <a:pt x="1854434" y="978989"/>
                    </a:cubicBezTo>
                    <a:lnTo>
                      <a:pt x="1668463" y="990118"/>
                    </a:lnTo>
                    <a:lnTo>
                      <a:pt x="1668463" y="1546225"/>
                    </a:lnTo>
                    <a:lnTo>
                      <a:pt x="2363603" y="1546225"/>
                    </a:lnTo>
                    <a:lnTo>
                      <a:pt x="2360202" y="1481228"/>
                    </a:lnTo>
                    <a:cubicBezTo>
                      <a:pt x="2342510" y="1310725"/>
                      <a:pt x="2291457" y="1147854"/>
                      <a:pt x="2223231" y="998077"/>
                    </a:cubicBezTo>
                    <a:close/>
                    <a:moveTo>
                      <a:pt x="2731519" y="638964"/>
                    </a:moveTo>
                    <a:lnTo>
                      <a:pt x="2597865" y="732415"/>
                    </a:lnTo>
                    <a:cubicBezTo>
                      <a:pt x="2533258" y="770996"/>
                      <a:pt x="2464907" y="805689"/>
                      <a:pt x="2393553" y="836234"/>
                    </a:cubicBezTo>
                    <a:lnTo>
                      <a:pt x="2297528" y="872602"/>
                    </a:lnTo>
                    <a:lnTo>
                      <a:pt x="2321876" y="919557"/>
                    </a:lnTo>
                    <a:cubicBezTo>
                      <a:pt x="2410126" y="1106247"/>
                      <a:pt x="2464263" y="1293033"/>
                      <a:pt x="2482389" y="1474977"/>
                    </a:cubicBezTo>
                    <a:lnTo>
                      <a:pt x="2485971" y="1546225"/>
                    </a:lnTo>
                    <a:lnTo>
                      <a:pt x="3089325" y="1546225"/>
                    </a:lnTo>
                    <a:lnTo>
                      <a:pt x="3084782" y="1456213"/>
                    </a:lnTo>
                    <a:cubicBezTo>
                      <a:pt x="3054361" y="1156504"/>
                      <a:pt x="2934917" y="883126"/>
                      <a:pt x="2753323" y="662968"/>
                    </a:cubicBezTo>
                    <a:close/>
                    <a:moveTo>
                      <a:pt x="483169" y="638963"/>
                    </a:moveTo>
                    <a:lnTo>
                      <a:pt x="461363" y="662968"/>
                    </a:lnTo>
                    <a:cubicBezTo>
                      <a:pt x="279770" y="883126"/>
                      <a:pt x="160326" y="1156504"/>
                      <a:pt x="129905" y="1456213"/>
                    </a:cubicBezTo>
                    <a:lnTo>
                      <a:pt x="125362" y="1546225"/>
                    </a:lnTo>
                    <a:lnTo>
                      <a:pt x="731831" y="1546225"/>
                    </a:lnTo>
                    <a:lnTo>
                      <a:pt x="735344" y="1474977"/>
                    </a:lnTo>
                    <a:cubicBezTo>
                      <a:pt x="753137" y="1293033"/>
                      <a:pt x="806372" y="1106247"/>
                      <a:pt x="893910" y="919557"/>
                    </a:cubicBezTo>
                    <a:lnTo>
                      <a:pt x="917942" y="872897"/>
                    </a:lnTo>
                    <a:lnTo>
                      <a:pt x="821137" y="836234"/>
                    </a:lnTo>
                    <a:cubicBezTo>
                      <a:pt x="749783" y="805689"/>
                      <a:pt x="681432" y="770996"/>
                      <a:pt x="616825" y="732415"/>
                    </a:cubicBezTo>
                    <a:close/>
                    <a:moveTo>
                      <a:pt x="1546226" y="231046"/>
                    </a:moveTo>
                    <a:lnTo>
                      <a:pt x="1528675" y="248139"/>
                    </a:lnTo>
                    <a:cubicBezTo>
                      <a:pt x="1433595" y="342957"/>
                      <a:pt x="1295523" y="494880"/>
                      <a:pt x="1168773" y="685478"/>
                    </a:cubicBezTo>
                    <a:lnTo>
                      <a:pt x="1098769" y="802845"/>
                    </a:lnTo>
                    <a:lnTo>
                      <a:pt x="1152046" y="818106"/>
                    </a:lnTo>
                    <a:cubicBezTo>
                      <a:pt x="1224940" y="835846"/>
                      <a:pt x="1299755" y="849411"/>
                      <a:pt x="1375851" y="858541"/>
                    </a:cubicBezTo>
                    <a:lnTo>
                      <a:pt x="1546226" y="868716"/>
                    </a:lnTo>
                    <a:close/>
                    <a:moveTo>
                      <a:pt x="1668463" y="230823"/>
                    </a:moveTo>
                    <a:lnTo>
                      <a:pt x="1668463" y="868716"/>
                    </a:lnTo>
                    <a:lnTo>
                      <a:pt x="1838838" y="858541"/>
                    </a:lnTo>
                    <a:cubicBezTo>
                      <a:pt x="1914935" y="849411"/>
                      <a:pt x="1989750" y="835846"/>
                      <a:pt x="2062644" y="818106"/>
                    </a:cubicBezTo>
                    <a:lnTo>
                      <a:pt x="2117610" y="802362"/>
                    </a:lnTo>
                    <a:lnTo>
                      <a:pt x="2047573" y="685478"/>
                    </a:lnTo>
                    <a:cubicBezTo>
                      <a:pt x="1920253" y="494880"/>
                      <a:pt x="1781612" y="342957"/>
                      <a:pt x="1686282" y="248139"/>
                    </a:cubicBezTo>
                    <a:close/>
                    <a:moveTo>
                      <a:pt x="1739116" y="128896"/>
                    </a:moveTo>
                    <a:lnTo>
                      <a:pt x="1754615" y="143696"/>
                    </a:lnTo>
                    <a:cubicBezTo>
                      <a:pt x="1834903" y="221959"/>
                      <a:pt x="1950245" y="344552"/>
                      <a:pt x="2066550" y="501745"/>
                    </a:cubicBezTo>
                    <a:cubicBezTo>
                      <a:pt x="2101138" y="547688"/>
                      <a:pt x="2133682" y="593868"/>
                      <a:pt x="2164154" y="640209"/>
                    </a:cubicBezTo>
                    <a:lnTo>
                      <a:pt x="2239903" y="764214"/>
                    </a:lnTo>
                    <a:lnTo>
                      <a:pt x="2342448" y="725496"/>
                    </a:lnTo>
                    <a:cubicBezTo>
                      <a:pt x="2409077" y="697086"/>
                      <a:pt x="2472930" y="664847"/>
                      <a:pt x="2533366" y="629040"/>
                    </a:cubicBezTo>
                    <a:lnTo>
                      <a:pt x="2648575" y="549358"/>
                    </a:lnTo>
                    <a:lnTo>
                      <a:pt x="2552008" y="461545"/>
                    </a:lnTo>
                    <a:cubicBezTo>
                      <a:pt x="2331968" y="279855"/>
                      <a:pt x="2058736" y="160347"/>
                      <a:pt x="1759187" y="129910"/>
                    </a:cubicBezTo>
                    <a:close/>
                    <a:moveTo>
                      <a:pt x="1475715" y="128888"/>
                    </a:moveTo>
                    <a:lnTo>
                      <a:pt x="1455500" y="129910"/>
                    </a:lnTo>
                    <a:cubicBezTo>
                      <a:pt x="1155951" y="160347"/>
                      <a:pt x="882719" y="279855"/>
                      <a:pt x="662678" y="461545"/>
                    </a:cubicBezTo>
                    <a:lnTo>
                      <a:pt x="566113" y="549357"/>
                    </a:lnTo>
                    <a:lnTo>
                      <a:pt x="681324" y="629040"/>
                    </a:lnTo>
                    <a:cubicBezTo>
                      <a:pt x="741760" y="664847"/>
                      <a:pt x="805613" y="697086"/>
                      <a:pt x="872242" y="725496"/>
                    </a:cubicBezTo>
                    <a:lnTo>
                      <a:pt x="975251" y="764389"/>
                    </a:lnTo>
                    <a:lnTo>
                      <a:pt x="1050800" y="640209"/>
                    </a:lnTo>
                    <a:cubicBezTo>
                      <a:pt x="1081189" y="593868"/>
                      <a:pt x="1113686" y="547688"/>
                      <a:pt x="1148273" y="501745"/>
                    </a:cubicBezTo>
                    <a:cubicBezTo>
                      <a:pt x="1264578" y="344552"/>
                      <a:pt x="1379921" y="221959"/>
                      <a:pt x="1460208" y="143696"/>
                    </a:cubicBezTo>
                    <a:close/>
                    <a:moveTo>
                      <a:pt x="1607344" y="0"/>
                    </a:moveTo>
                    <a:cubicBezTo>
                      <a:pt x="2495056" y="0"/>
                      <a:pt x="3214688" y="719632"/>
                      <a:pt x="3214688" y="1607344"/>
                    </a:cubicBezTo>
                    <a:cubicBezTo>
                      <a:pt x="3214688" y="2495056"/>
                      <a:pt x="2495056" y="3214688"/>
                      <a:pt x="1607344" y="3214688"/>
                    </a:cubicBezTo>
                    <a:cubicBezTo>
                      <a:pt x="719632" y="3214688"/>
                      <a:pt x="0" y="2495056"/>
                      <a:pt x="0" y="1607344"/>
                    </a:cubicBezTo>
                    <a:cubicBezTo>
                      <a:pt x="0" y="719632"/>
                      <a:pt x="719632" y="0"/>
                      <a:pt x="1607344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225">
                  <a:defRPr/>
                </a:pPr>
                <a:endParaRPr lang="en-US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79" name="Freeform 178"/>
              <p:cNvSpPr>
                <a:spLocks/>
              </p:cNvSpPr>
              <p:nvPr/>
            </p:nvSpPr>
            <p:spPr bwMode="auto">
              <a:xfrm>
                <a:off x="10935462" y="3576787"/>
                <a:ext cx="131222" cy="235796"/>
              </a:xfrm>
              <a:custGeom>
                <a:avLst/>
                <a:gdLst>
                  <a:gd name="connsiteX0" fmla="*/ 930274 w 1860550"/>
                  <a:gd name="connsiteY0" fmla="*/ 2997199 h 3343276"/>
                  <a:gd name="connsiteX1" fmla="*/ 898524 w 1860550"/>
                  <a:gd name="connsiteY1" fmla="*/ 3030537 h 3343276"/>
                  <a:gd name="connsiteX2" fmla="*/ 930274 w 1860550"/>
                  <a:gd name="connsiteY2" fmla="*/ 3063875 h 3343276"/>
                  <a:gd name="connsiteX3" fmla="*/ 962024 w 1860550"/>
                  <a:gd name="connsiteY3" fmla="*/ 3030537 h 3343276"/>
                  <a:gd name="connsiteX4" fmla="*/ 930274 w 1860550"/>
                  <a:gd name="connsiteY4" fmla="*/ 2997199 h 3343276"/>
                  <a:gd name="connsiteX5" fmla="*/ 930275 w 1860550"/>
                  <a:gd name="connsiteY5" fmla="*/ 2874962 h 3343276"/>
                  <a:gd name="connsiteX6" fmla="*/ 1084263 w 1860550"/>
                  <a:gd name="connsiteY6" fmla="*/ 3029744 h 3343276"/>
                  <a:gd name="connsiteX7" fmla="*/ 930275 w 1860550"/>
                  <a:gd name="connsiteY7" fmla="*/ 3184526 h 3343276"/>
                  <a:gd name="connsiteX8" fmla="*/ 776287 w 1860550"/>
                  <a:gd name="connsiteY8" fmla="*/ 3029744 h 3343276"/>
                  <a:gd name="connsiteX9" fmla="*/ 930275 w 1860550"/>
                  <a:gd name="connsiteY9" fmla="*/ 2874962 h 3343276"/>
                  <a:gd name="connsiteX10" fmla="*/ 122238 w 1860550"/>
                  <a:gd name="connsiteY10" fmla="*/ 2844800 h 3343276"/>
                  <a:gd name="connsiteX11" fmla="*/ 122238 w 1860550"/>
                  <a:gd name="connsiteY11" fmla="*/ 2858922 h 3343276"/>
                  <a:gd name="connsiteX12" fmla="*/ 122238 w 1860550"/>
                  <a:gd name="connsiteY12" fmla="*/ 2919914 h 3343276"/>
                  <a:gd name="connsiteX13" fmla="*/ 122238 w 1860550"/>
                  <a:gd name="connsiteY13" fmla="*/ 2937881 h 3343276"/>
                  <a:gd name="connsiteX14" fmla="*/ 122238 w 1860550"/>
                  <a:gd name="connsiteY14" fmla="*/ 2976361 h 3343276"/>
                  <a:gd name="connsiteX15" fmla="*/ 122238 w 1860550"/>
                  <a:gd name="connsiteY15" fmla="*/ 2994458 h 3343276"/>
                  <a:gd name="connsiteX16" fmla="*/ 122238 w 1860550"/>
                  <a:gd name="connsiteY16" fmla="*/ 3016807 h 3343276"/>
                  <a:gd name="connsiteX17" fmla="*/ 122238 w 1860550"/>
                  <a:gd name="connsiteY17" fmla="*/ 3032384 h 3343276"/>
                  <a:gd name="connsiteX18" fmla="*/ 122238 w 1860550"/>
                  <a:gd name="connsiteY18" fmla="*/ 3043919 h 3343276"/>
                  <a:gd name="connsiteX19" fmla="*/ 122238 w 1860550"/>
                  <a:gd name="connsiteY19" fmla="*/ 3055388 h 3343276"/>
                  <a:gd name="connsiteX20" fmla="*/ 122238 w 1860550"/>
                  <a:gd name="connsiteY20" fmla="*/ 3067200 h 3343276"/>
                  <a:gd name="connsiteX21" fmla="*/ 122238 w 1860550"/>
                  <a:gd name="connsiteY21" fmla="*/ 3068809 h 3343276"/>
                  <a:gd name="connsiteX22" fmla="*/ 122238 w 1860550"/>
                  <a:gd name="connsiteY22" fmla="*/ 3072174 h 3343276"/>
                  <a:gd name="connsiteX23" fmla="*/ 268324 w 1860550"/>
                  <a:gd name="connsiteY23" fmla="*/ 3221038 h 3343276"/>
                  <a:gd name="connsiteX24" fmla="*/ 1589184 w 1860550"/>
                  <a:gd name="connsiteY24" fmla="*/ 3221038 h 3343276"/>
                  <a:gd name="connsiteX25" fmla="*/ 1738313 w 1860550"/>
                  <a:gd name="connsiteY25" fmla="*/ 3072174 h 3343276"/>
                  <a:gd name="connsiteX26" fmla="*/ 1738313 w 1860550"/>
                  <a:gd name="connsiteY26" fmla="*/ 2997250 h 3343276"/>
                  <a:gd name="connsiteX27" fmla="*/ 1738313 w 1860550"/>
                  <a:gd name="connsiteY27" fmla="*/ 2940804 h 3343276"/>
                  <a:gd name="connsiteX28" fmla="*/ 1738313 w 1860550"/>
                  <a:gd name="connsiteY28" fmla="*/ 2900358 h 3343276"/>
                  <a:gd name="connsiteX29" fmla="*/ 1738313 w 1860550"/>
                  <a:gd name="connsiteY29" fmla="*/ 2873246 h 3343276"/>
                  <a:gd name="connsiteX30" fmla="*/ 1738313 w 1860550"/>
                  <a:gd name="connsiteY30" fmla="*/ 2848356 h 3343276"/>
                  <a:gd name="connsiteX31" fmla="*/ 1738313 w 1860550"/>
                  <a:gd name="connsiteY31" fmla="*/ 2844800 h 3343276"/>
                  <a:gd name="connsiteX32" fmla="*/ 122238 w 1860550"/>
                  <a:gd name="connsiteY32" fmla="*/ 461963 h 3343276"/>
                  <a:gd name="connsiteX33" fmla="*/ 122238 w 1860550"/>
                  <a:gd name="connsiteY33" fmla="*/ 525582 h 3343276"/>
                  <a:gd name="connsiteX34" fmla="*/ 122238 w 1860550"/>
                  <a:gd name="connsiteY34" fmla="*/ 2618936 h 3343276"/>
                  <a:gd name="connsiteX35" fmla="*/ 122238 w 1860550"/>
                  <a:gd name="connsiteY35" fmla="*/ 2722563 h 3343276"/>
                  <a:gd name="connsiteX36" fmla="*/ 169032 w 1860550"/>
                  <a:gd name="connsiteY36" fmla="*/ 2722563 h 3343276"/>
                  <a:gd name="connsiteX37" fmla="*/ 1704747 w 1860550"/>
                  <a:gd name="connsiteY37" fmla="*/ 2722563 h 3343276"/>
                  <a:gd name="connsiteX38" fmla="*/ 1738313 w 1860550"/>
                  <a:gd name="connsiteY38" fmla="*/ 2722563 h 3343276"/>
                  <a:gd name="connsiteX39" fmla="*/ 1738313 w 1860550"/>
                  <a:gd name="connsiteY39" fmla="*/ 2521894 h 3343276"/>
                  <a:gd name="connsiteX40" fmla="*/ 1738313 w 1860550"/>
                  <a:gd name="connsiteY40" fmla="*/ 505665 h 3343276"/>
                  <a:gd name="connsiteX41" fmla="*/ 1738313 w 1860550"/>
                  <a:gd name="connsiteY41" fmla="*/ 461963 h 3343276"/>
                  <a:gd name="connsiteX42" fmla="*/ 1691518 w 1860550"/>
                  <a:gd name="connsiteY42" fmla="*/ 461963 h 3343276"/>
                  <a:gd name="connsiteX43" fmla="*/ 155803 w 1860550"/>
                  <a:gd name="connsiteY43" fmla="*/ 461963 h 3343276"/>
                  <a:gd name="connsiteX44" fmla="*/ 721442 w 1860550"/>
                  <a:gd name="connsiteY44" fmla="*/ 169863 h 3343276"/>
                  <a:gd name="connsiteX45" fmla="*/ 1072433 w 1860550"/>
                  <a:gd name="connsiteY45" fmla="*/ 169863 h 3343276"/>
                  <a:gd name="connsiteX46" fmla="*/ 1133475 w 1860550"/>
                  <a:gd name="connsiteY46" fmla="*/ 230982 h 3343276"/>
                  <a:gd name="connsiteX47" fmla="*/ 1072433 w 1860550"/>
                  <a:gd name="connsiteY47" fmla="*/ 292101 h 3343276"/>
                  <a:gd name="connsiteX48" fmla="*/ 721442 w 1860550"/>
                  <a:gd name="connsiteY48" fmla="*/ 292101 h 3343276"/>
                  <a:gd name="connsiteX49" fmla="*/ 660400 w 1860550"/>
                  <a:gd name="connsiteY49" fmla="*/ 230982 h 3343276"/>
                  <a:gd name="connsiteX50" fmla="*/ 721442 w 1860550"/>
                  <a:gd name="connsiteY50" fmla="*/ 169863 h 3343276"/>
                  <a:gd name="connsiteX51" fmla="*/ 1281907 w 1860550"/>
                  <a:gd name="connsiteY51" fmla="*/ 149225 h 3343276"/>
                  <a:gd name="connsiteX52" fmla="*/ 1363664 w 1860550"/>
                  <a:gd name="connsiteY52" fmla="*/ 229394 h 3343276"/>
                  <a:gd name="connsiteX53" fmla="*/ 1281907 w 1860550"/>
                  <a:gd name="connsiteY53" fmla="*/ 309563 h 3343276"/>
                  <a:gd name="connsiteX54" fmla="*/ 1200150 w 1860550"/>
                  <a:gd name="connsiteY54" fmla="*/ 229394 h 3343276"/>
                  <a:gd name="connsiteX55" fmla="*/ 1281907 w 1860550"/>
                  <a:gd name="connsiteY55" fmla="*/ 149225 h 3343276"/>
                  <a:gd name="connsiteX56" fmla="*/ 268324 w 1860550"/>
                  <a:gd name="connsiteY56" fmla="*/ 122238 h 3343276"/>
                  <a:gd name="connsiteX57" fmla="*/ 122238 w 1860550"/>
                  <a:gd name="connsiteY57" fmla="*/ 271331 h 3343276"/>
                  <a:gd name="connsiteX58" fmla="*/ 122238 w 1860550"/>
                  <a:gd name="connsiteY58" fmla="*/ 341313 h 3343276"/>
                  <a:gd name="connsiteX59" fmla="*/ 1738313 w 1860550"/>
                  <a:gd name="connsiteY59" fmla="*/ 341313 h 3343276"/>
                  <a:gd name="connsiteX60" fmla="*/ 1738313 w 1860550"/>
                  <a:gd name="connsiteY60" fmla="*/ 314869 h 3343276"/>
                  <a:gd name="connsiteX61" fmla="*/ 1738313 w 1860550"/>
                  <a:gd name="connsiteY61" fmla="*/ 300855 h 3343276"/>
                  <a:gd name="connsiteX62" fmla="*/ 1738313 w 1860550"/>
                  <a:gd name="connsiteY62" fmla="*/ 289566 h 3343276"/>
                  <a:gd name="connsiteX63" fmla="*/ 1738313 w 1860550"/>
                  <a:gd name="connsiteY63" fmla="*/ 280079 h 3343276"/>
                  <a:gd name="connsiteX64" fmla="*/ 1738313 w 1860550"/>
                  <a:gd name="connsiteY64" fmla="*/ 276573 h 3343276"/>
                  <a:gd name="connsiteX65" fmla="*/ 1738313 w 1860550"/>
                  <a:gd name="connsiteY65" fmla="*/ 271331 h 3343276"/>
                  <a:gd name="connsiteX66" fmla="*/ 1589184 w 1860550"/>
                  <a:gd name="connsiteY66" fmla="*/ 122238 h 3343276"/>
                  <a:gd name="connsiteX67" fmla="*/ 1469183 w 1860550"/>
                  <a:gd name="connsiteY67" fmla="*/ 122238 h 3343276"/>
                  <a:gd name="connsiteX68" fmla="*/ 1356679 w 1860550"/>
                  <a:gd name="connsiteY68" fmla="*/ 122238 h 3343276"/>
                  <a:gd name="connsiteX69" fmla="*/ 1153197 w 1860550"/>
                  <a:gd name="connsiteY69" fmla="*/ 122238 h 3343276"/>
                  <a:gd name="connsiteX70" fmla="*/ 976803 w 1860550"/>
                  <a:gd name="connsiteY70" fmla="*/ 122238 h 3343276"/>
                  <a:gd name="connsiteX71" fmla="*/ 825562 w 1860550"/>
                  <a:gd name="connsiteY71" fmla="*/ 122238 h 3343276"/>
                  <a:gd name="connsiteX72" fmla="*/ 697539 w 1860550"/>
                  <a:gd name="connsiteY72" fmla="*/ 122238 h 3343276"/>
                  <a:gd name="connsiteX73" fmla="*/ 590799 w 1860550"/>
                  <a:gd name="connsiteY73" fmla="*/ 122238 h 3343276"/>
                  <a:gd name="connsiteX74" fmla="*/ 503408 w 1860550"/>
                  <a:gd name="connsiteY74" fmla="*/ 122238 h 3343276"/>
                  <a:gd name="connsiteX75" fmla="*/ 433431 w 1860550"/>
                  <a:gd name="connsiteY75" fmla="*/ 122238 h 3343276"/>
                  <a:gd name="connsiteX76" fmla="*/ 378933 w 1860550"/>
                  <a:gd name="connsiteY76" fmla="*/ 122238 h 3343276"/>
                  <a:gd name="connsiteX77" fmla="*/ 337979 w 1860550"/>
                  <a:gd name="connsiteY77" fmla="*/ 122238 h 3343276"/>
                  <a:gd name="connsiteX78" fmla="*/ 308633 w 1860550"/>
                  <a:gd name="connsiteY78" fmla="*/ 122238 h 3343276"/>
                  <a:gd name="connsiteX79" fmla="*/ 288962 w 1860550"/>
                  <a:gd name="connsiteY79" fmla="*/ 122238 h 3343276"/>
                  <a:gd name="connsiteX80" fmla="*/ 277031 w 1860550"/>
                  <a:gd name="connsiteY80" fmla="*/ 122238 h 3343276"/>
                  <a:gd name="connsiteX81" fmla="*/ 270904 w 1860550"/>
                  <a:gd name="connsiteY81" fmla="*/ 122238 h 3343276"/>
                  <a:gd name="connsiteX82" fmla="*/ 267968 w 1860550"/>
                  <a:gd name="connsiteY82" fmla="*/ 0 h 3343276"/>
                  <a:gd name="connsiteX83" fmla="*/ 1589537 w 1860550"/>
                  <a:gd name="connsiteY83" fmla="*/ 0 h 3343276"/>
                  <a:gd name="connsiteX84" fmla="*/ 1860550 w 1860550"/>
                  <a:gd name="connsiteY84" fmla="*/ 270492 h 3343276"/>
                  <a:gd name="connsiteX85" fmla="*/ 1860550 w 1860550"/>
                  <a:gd name="connsiteY85" fmla="*/ 270501 h 3343276"/>
                  <a:gd name="connsiteX86" fmla="*/ 1860550 w 1860550"/>
                  <a:gd name="connsiteY86" fmla="*/ 461963 h 3343276"/>
                  <a:gd name="connsiteX87" fmla="*/ 1860550 w 1860550"/>
                  <a:gd name="connsiteY87" fmla="*/ 525090 h 3343276"/>
                  <a:gd name="connsiteX88" fmla="*/ 1860550 w 1860550"/>
                  <a:gd name="connsiteY88" fmla="*/ 2619341 h 3343276"/>
                  <a:gd name="connsiteX89" fmla="*/ 1860550 w 1860550"/>
                  <a:gd name="connsiteY89" fmla="*/ 2722563 h 3343276"/>
                  <a:gd name="connsiteX90" fmla="*/ 1860550 w 1860550"/>
                  <a:gd name="connsiteY90" fmla="*/ 2754314 h 3343276"/>
                  <a:gd name="connsiteX91" fmla="*/ 1860550 w 1860550"/>
                  <a:gd name="connsiteY91" fmla="*/ 2838062 h 3343276"/>
                  <a:gd name="connsiteX92" fmla="*/ 1860550 w 1860550"/>
                  <a:gd name="connsiteY92" fmla="*/ 2859431 h 3343276"/>
                  <a:gd name="connsiteX93" fmla="*/ 1860550 w 1860550"/>
                  <a:gd name="connsiteY93" fmla="*/ 2924856 h 3343276"/>
                  <a:gd name="connsiteX94" fmla="*/ 1860550 w 1860550"/>
                  <a:gd name="connsiteY94" fmla="*/ 2938424 h 3343276"/>
                  <a:gd name="connsiteX95" fmla="*/ 1860550 w 1860550"/>
                  <a:gd name="connsiteY95" fmla="*/ 2987047 h 3343276"/>
                  <a:gd name="connsiteX96" fmla="*/ 1860550 w 1860550"/>
                  <a:gd name="connsiteY96" fmla="*/ 2995025 h 3343276"/>
                  <a:gd name="connsiteX97" fmla="*/ 1860550 w 1860550"/>
                  <a:gd name="connsiteY97" fmla="*/ 3028736 h 3343276"/>
                  <a:gd name="connsiteX98" fmla="*/ 1860550 w 1860550"/>
                  <a:gd name="connsiteY98" fmla="*/ 3032967 h 3343276"/>
                  <a:gd name="connsiteX99" fmla="*/ 1860550 w 1860550"/>
                  <a:gd name="connsiteY99" fmla="*/ 3054023 h 3343276"/>
                  <a:gd name="connsiteX100" fmla="*/ 1860550 w 1860550"/>
                  <a:gd name="connsiteY100" fmla="*/ 3055980 h 3343276"/>
                  <a:gd name="connsiteX101" fmla="*/ 1860550 w 1860550"/>
                  <a:gd name="connsiteY101" fmla="*/ 3067008 h 3343276"/>
                  <a:gd name="connsiteX102" fmla="*/ 1860550 w 1860550"/>
                  <a:gd name="connsiteY102" fmla="*/ 3067798 h 3343276"/>
                  <a:gd name="connsiteX103" fmla="*/ 1860550 w 1860550"/>
                  <a:gd name="connsiteY103" fmla="*/ 3072475 h 3343276"/>
                  <a:gd name="connsiteX104" fmla="*/ 1860550 w 1860550"/>
                  <a:gd name="connsiteY104" fmla="*/ 3072774 h 3343276"/>
                  <a:gd name="connsiteX105" fmla="*/ 1694831 w 1860550"/>
                  <a:gd name="connsiteY105" fmla="*/ 3321952 h 3343276"/>
                  <a:gd name="connsiteX106" fmla="*/ 1593989 w 1860550"/>
                  <a:gd name="connsiteY106" fmla="*/ 3342374 h 3343276"/>
                  <a:gd name="connsiteX107" fmla="*/ 1589537 w 1860550"/>
                  <a:gd name="connsiteY107" fmla="*/ 3343276 h 3343276"/>
                  <a:gd name="connsiteX108" fmla="*/ 267968 w 1860550"/>
                  <a:gd name="connsiteY108" fmla="*/ 3343276 h 3343276"/>
                  <a:gd name="connsiteX109" fmla="*/ 263590 w 1860550"/>
                  <a:gd name="connsiteY109" fmla="*/ 3342374 h 3343276"/>
                  <a:gd name="connsiteX110" fmla="*/ 164435 w 1860550"/>
                  <a:gd name="connsiteY110" fmla="*/ 3321952 h 3343276"/>
                  <a:gd name="connsiteX111" fmla="*/ 0 w 1860550"/>
                  <a:gd name="connsiteY111" fmla="*/ 3072774 h 3343276"/>
                  <a:gd name="connsiteX112" fmla="*/ 0 w 1860550"/>
                  <a:gd name="connsiteY112" fmla="*/ 3072475 h 3343276"/>
                  <a:gd name="connsiteX113" fmla="*/ 0 w 1860550"/>
                  <a:gd name="connsiteY113" fmla="*/ 2956977 h 3343276"/>
                  <a:gd name="connsiteX114" fmla="*/ 0 w 1860550"/>
                  <a:gd name="connsiteY114" fmla="*/ 2870182 h 3343276"/>
                  <a:gd name="connsiteX115" fmla="*/ 0 w 1860550"/>
                  <a:gd name="connsiteY115" fmla="*/ 2807991 h 3343276"/>
                  <a:gd name="connsiteX116" fmla="*/ 0 w 1860550"/>
                  <a:gd name="connsiteY116" fmla="*/ 2787491 h 3343276"/>
                  <a:gd name="connsiteX117" fmla="*/ 0 w 1860550"/>
                  <a:gd name="connsiteY117" fmla="*/ 2766302 h 3343276"/>
                  <a:gd name="connsiteX118" fmla="*/ 0 w 1860550"/>
                  <a:gd name="connsiteY118" fmla="*/ 2741016 h 3343276"/>
                  <a:gd name="connsiteX119" fmla="*/ 0 w 1860550"/>
                  <a:gd name="connsiteY119" fmla="*/ 2728031 h 3343276"/>
                  <a:gd name="connsiteX120" fmla="*/ 0 w 1860550"/>
                  <a:gd name="connsiteY120" fmla="*/ 2722563 h 3343276"/>
                  <a:gd name="connsiteX121" fmla="*/ 0 w 1860550"/>
                  <a:gd name="connsiteY121" fmla="*/ 2522258 h 3343276"/>
                  <a:gd name="connsiteX122" fmla="*/ 0 w 1860550"/>
                  <a:gd name="connsiteY122" fmla="*/ 505164 h 3343276"/>
                  <a:gd name="connsiteX123" fmla="*/ 0 w 1860550"/>
                  <a:gd name="connsiteY123" fmla="*/ 461963 h 3343276"/>
                  <a:gd name="connsiteX124" fmla="*/ 0 w 1860550"/>
                  <a:gd name="connsiteY124" fmla="*/ 418277 h 3343276"/>
                  <a:gd name="connsiteX125" fmla="*/ 0 w 1860550"/>
                  <a:gd name="connsiteY125" fmla="*/ 398763 h 3343276"/>
                  <a:gd name="connsiteX126" fmla="*/ 0 w 1860550"/>
                  <a:gd name="connsiteY126" fmla="*/ 356020 h 3343276"/>
                  <a:gd name="connsiteX127" fmla="*/ 0 w 1860550"/>
                  <a:gd name="connsiteY127" fmla="*/ 351269 h 3343276"/>
                  <a:gd name="connsiteX128" fmla="*/ 0 w 1860550"/>
                  <a:gd name="connsiteY128" fmla="*/ 314287 h 3343276"/>
                  <a:gd name="connsiteX129" fmla="*/ 0 w 1860550"/>
                  <a:gd name="connsiteY129" fmla="*/ 294426 h 3343276"/>
                  <a:gd name="connsiteX130" fmla="*/ 0 w 1860550"/>
                  <a:gd name="connsiteY130" fmla="*/ 288973 h 3343276"/>
                  <a:gd name="connsiteX131" fmla="*/ 0 w 1860550"/>
                  <a:gd name="connsiteY131" fmla="*/ 275975 h 3343276"/>
                  <a:gd name="connsiteX132" fmla="*/ 0 w 1860550"/>
                  <a:gd name="connsiteY132" fmla="*/ 273484 h 3343276"/>
                  <a:gd name="connsiteX133" fmla="*/ 0 w 1860550"/>
                  <a:gd name="connsiteY133" fmla="*/ 270501 h 3343276"/>
                  <a:gd name="connsiteX134" fmla="*/ 0 w 1860550"/>
                  <a:gd name="connsiteY134" fmla="*/ 270492 h 3343276"/>
                  <a:gd name="connsiteX135" fmla="*/ 267968 w 1860550"/>
                  <a:gd name="connsiteY135" fmla="*/ 0 h 3343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1860550" h="3343276">
                    <a:moveTo>
                      <a:pt x="930274" y="2997199"/>
                    </a:moveTo>
                    <a:cubicBezTo>
                      <a:pt x="912739" y="2997199"/>
                      <a:pt x="898524" y="3012125"/>
                      <a:pt x="898524" y="3030537"/>
                    </a:cubicBezTo>
                    <a:cubicBezTo>
                      <a:pt x="898524" y="3048949"/>
                      <a:pt x="912739" y="3063875"/>
                      <a:pt x="930274" y="3063875"/>
                    </a:cubicBezTo>
                    <a:cubicBezTo>
                      <a:pt x="947809" y="3063875"/>
                      <a:pt x="962024" y="3048949"/>
                      <a:pt x="962024" y="3030537"/>
                    </a:cubicBezTo>
                    <a:cubicBezTo>
                      <a:pt x="962024" y="3012125"/>
                      <a:pt x="947809" y="2997199"/>
                      <a:pt x="930274" y="2997199"/>
                    </a:cubicBezTo>
                    <a:close/>
                    <a:moveTo>
                      <a:pt x="930275" y="2874962"/>
                    </a:moveTo>
                    <a:cubicBezTo>
                      <a:pt x="1015320" y="2874962"/>
                      <a:pt x="1084263" y="2944260"/>
                      <a:pt x="1084263" y="3029744"/>
                    </a:cubicBezTo>
                    <a:cubicBezTo>
                      <a:pt x="1084263" y="3115228"/>
                      <a:pt x="1015320" y="3184526"/>
                      <a:pt x="930275" y="3184526"/>
                    </a:cubicBezTo>
                    <a:cubicBezTo>
                      <a:pt x="845230" y="3184526"/>
                      <a:pt x="776287" y="3115228"/>
                      <a:pt x="776287" y="3029744"/>
                    </a:cubicBezTo>
                    <a:cubicBezTo>
                      <a:pt x="776287" y="2944260"/>
                      <a:pt x="845230" y="2874962"/>
                      <a:pt x="930275" y="2874962"/>
                    </a:cubicBezTo>
                    <a:close/>
                    <a:moveTo>
                      <a:pt x="122238" y="2844800"/>
                    </a:moveTo>
                    <a:lnTo>
                      <a:pt x="122238" y="2858922"/>
                    </a:lnTo>
                    <a:lnTo>
                      <a:pt x="122238" y="2919914"/>
                    </a:lnTo>
                    <a:lnTo>
                      <a:pt x="122238" y="2937881"/>
                    </a:lnTo>
                    <a:lnTo>
                      <a:pt x="122238" y="2976361"/>
                    </a:lnTo>
                    <a:lnTo>
                      <a:pt x="122238" y="2994458"/>
                    </a:lnTo>
                    <a:lnTo>
                      <a:pt x="122238" y="3016807"/>
                    </a:lnTo>
                    <a:lnTo>
                      <a:pt x="122238" y="3032384"/>
                    </a:lnTo>
                    <a:lnTo>
                      <a:pt x="122238" y="3043919"/>
                    </a:lnTo>
                    <a:lnTo>
                      <a:pt x="122238" y="3055388"/>
                    </a:lnTo>
                    <a:cubicBezTo>
                      <a:pt x="122238" y="3060983"/>
                      <a:pt x="122238" y="3064714"/>
                      <a:pt x="122238" y="3067200"/>
                    </a:cubicBezTo>
                    <a:lnTo>
                      <a:pt x="122238" y="3068809"/>
                    </a:lnTo>
                    <a:lnTo>
                      <a:pt x="122238" y="3072174"/>
                    </a:lnTo>
                    <a:cubicBezTo>
                      <a:pt x="122238" y="3154201"/>
                      <a:pt x="189194" y="3221038"/>
                      <a:pt x="268324" y="3221038"/>
                    </a:cubicBezTo>
                    <a:cubicBezTo>
                      <a:pt x="1589184" y="3221038"/>
                      <a:pt x="1589184" y="3221038"/>
                      <a:pt x="1589184" y="3221038"/>
                    </a:cubicBezTo>
                    <a:cubicBezTo>
                      <a:pt x="1671357" y="3221038"/>
                      <a:pt x="1738313" y="3154201"/>
                      <a:pt x="1738313" y="3072174"/>
                    </a:cubicBezTo>
                    <a:lnTo>
                      <a:pt x="1738313" y="2997250"/>
                    </a:lnTo>
                    <a:lnTo>
                      <a:pt x="1738313" y="2940804"/>
                    </a:lnTo>
                    <a:lnTo>
                      <a:pt x="1738313" y="2900358"/>
                    </a:lnTo>
                    <a:lnTo>
                      <a:pt x="1738313" y="2873246"/>
                    </a:lnTo>
                    <a:lnTo>
                      <a:pt x="1738313" y="2848356"/>
                    </a:lnTo>
                    <a:lnTo>
                      <a:pt x="1738313" y="2844800"/>
                    </a:lnTo>
                    <a:close/>
                    <a:moveTo>
                      <a:pt x="122238" y="461963"/>
                    </a:moveTo>
                    <a:lnTo>
                      <a:pt x="122238" y="525582"/>
                    </a:lnTo>
                    <a:cubicBezTo>
                      <a:pt x="122238" y="1639716"/>
                      <a:pt x="122238" y="2266416"/>
                      <a:pt x="122238" y="2618936"/>
                    </a:cubicBezTo>
                    <a:lnTo>
                      <a:pt x="122238" y="2722563"/>
                    </a:lnTo>
                    <a:lnTo>
                      <a:pt x="169032" y="2722563"/>
                    </a:lnTo>
                    <a:cubicBezTo>
                      <a:pt x="1096639" y="2722563"/>
                      <a:pt x="1515558" y="2722563"/>
                      <a:pt x="1704747" y="2722563"/>
                    </a:cubicBezTo>
                    <a:lnTo>
                      <a:pt x="1738313" y="2722563"/>
                    </a:lnTo>
                    <a:lnTo>
                      <a:pt x="1738313" y="2521894"/>
                    </a:lnTo>
                    <a:cubicBezTo>
                      <a:pt x="1738313" y="1330298"/>
                      <a:pt x="1738313" y="769547"/>
                      <a:pt x="1738313" y="505665"/>
                    </a:cubicBezTo>
                    <a:lnTo>
                      <a:pt x="1738313" y="461963"/>
                    </a:lnTo>
                    <a:lnTo>
                      <a:pt x="1691518" y="461963"/>
                    </a:lnTo>
                    <a:cubicBezTo>
                      <a:pt x="763911" y="461963"/>
                      <a:pt x="344992" y="461963"/>
                      <a:pt x="155803" y="461963"/>
                    </a:cubicBezTo>
                    <a:close/>
                    <a:moveTo>
                      <a:pt x="721442" y="169863"/>
                    </a:moveTo>
                    <a:cubicBezTo>
                      <a:pt x="1072433" y="169863"/>
                      <a:pt x="1072433" y="169863"/>
                      <a:pt x="1072433" y="169863"/>
                    </a:cubicBezTo>
                    <a:cubicBezTo>
                      <a:pt x="1106006" y="169863"/>
                      <a:pt x="1133475" y="197367"/>
                      <a:pt x="1133475" y="230982"/>
                    </a:cubicBezTo>
                    <a:cubicBezTo>
                      <a:pt x="1133475" y="264598"/>
                      <a:pt x="1106006" y="292101"/>
                      <a:pt x="1072433" y="292101"/>
                    </a:cubicBezTo>
                    <a:cubicBezTo>
                      <a:pt x="721442" y="292101"/>
                      <a:pt x="721442" y="292101"/>
                      <a:pt x="721442" y="292101"/>
                    </a:cubicBezTo>
                    <a:cubicBezTo>
                      <a:pt x="687869" y="292101"/>
                      <a:pt x="660400" y="264598"/>
                      <a:pt x="660400" y="230982"/>
                    </a:cubicBezTo>
                    <a:cubicBezTo>
                      <a:pt x="660400" y="197367"/>
                      <a:pt x="687869" y="169863"/>
                      <a:pt x="721442" y="169863"/>
                    </a:cubicBezTo>
                    <a:close/>
                    <a:moveTo>
                      <a:pt x="1281907" y="149225"/>
                    </a:moveTo>
                    <a:cubicBezTo>
                      <a:pt x="1327060" y="149225"/>
                      <a:pt x="1363664" y="185118"/>
                      <a:pt x="1363664" y="229394"/>
                    </a:cubicBezTo>
                    <a:cubicBezTo>
                      <a:pt x="1363664" y="273670"/>
                      <a:pt x="1327060" y="309563"/>
                      <a:pt x="1281907" y="309563"/>
                    </a:cubicBezTo>
                    <a:cubicBezTo>
                      <a:pt x="1236754" y="309563"/>
                      <a:pt x="1200150" y="273670"/>
                      <a:pt x="1200150" y="229394"/>
                    </a:cubicBezTo>
                    <a:cubicBezTo>
                      <a:pt x="1200150" y="185118"/>
                      <a:pt x="1236754" y="149225"/>
                      <a:pt x="1281907" y="149225"/>
                    </a:cubicBezTo>
                    <a:close/>
                    <a:moveTo>
                      <a:pt x="268324" y="122238"/>
                    </a:moveTo>
                    <a:cubicBezTo>
                      <a:pt x="189194" y="122238"/>
                      <a:pt x="122238" y="189178"/>
                      <a:pt x="122238" y="271331"/>
                    </a:cubicBezTo>
                    <a:lnTo>
                      <a:pt x="122238" y="341313"/>
                    </a:lnTo>
                    <a:cubicBezTo>
                      <a:pt x="1738313" y="341313"/>
                      <a:pt x="1738313" y="341313"/>
                      <a:pt x="1738313" y="341313"/>
                    </a:cubicBezTo>
                    <a:lnTo>
                      <a:pt x="1738313" y="314869"/>
                    </a:lnTo>
                    <a:lnTo>
                      <a:pt x="1738313" y="300855"/>
                    </a:lnTo>
                    <a:lnTo>
                      <a:pt x="1738313" y="289566"/>
                    </a:lnTo>
                    <a:lnTo>
                      <a:pt x="1738313" y="280079"/>
                    </a:lnTo>
                    <a:lnTo>
                      <a:pt x="1738313" y="276573"/>
                    </a:lnTo>
                    <a:lnTo>
                      <a:pt x="1738313" y="271331"/>
                    </a:lnTo>
                    <a:cubicBezTo>
                      <a:pt x="1738313" y="189178"/>
                      <a:pt x="1671357" y="122238"/>
                      <a:pt x="1589184" y="122238"/>
                    </a:cubicBezTo>
                    <a:lnTo>
                      <a:pt x="1469183" y="122238"/>
                    </a:lnTo>
                    <a:lnTo>
                      <a:pt x="1356679" y="122238"/>
                    </a:lnTo>
                    <a:lnTo>
                      <a:pt x="1153197" y="122238"/>
                    </a:lnTo>
                    <a:lnTo>
                      <a:pt x="976803" y="122238"/>
                    </a:lnTo>
                    <a:lnTo>
                      <a:pt x="825562" y="122238"/>
                    </a:lnTo>
                    <a:lnTo>
                      <a:pt x="697539" y="122238"/>
                    </a:lnTo>
                    <a:lnTo>
                      <a:pt x="590799" y="122238"/>
                    </a:lnTo>
                    <a:lnTo>
                      <a:pt x="503408" y="122238"/>
                    </a:lnTo>
                    <a:lnTo>
                      <a:pt x="433431" y="122238"/>
                    </a:lnTo>
                    <a:lnTo>
                      <a:pt x="378933" y="122238"/>
                    </a:lnTo>
                    <a:lnTo>
                      <a:pt x="337979" y="122238"/>
                    </a:lnTo>
                    <a:lnTo>
                      <a:pt x="308633" y="122238"/>
                    </a:lnTo>
                    <a:lnTo>
                      <a:pt x="288962" y="122238"/>
                    </a:lnTo>
                    <a:lnTo>
                      <a:pt x="277031" y="122238"/>
                    </a:lnTo>
                    <a:lnTo>
                      <a:pt x="270904" y="122238"/>
                    </a:lnTo>
                    <a:close/>
                    <a:moveTo>
                      <a:pt x="267968" y="0"/>
                    </a:moveTo>
                    <a:cubicBezTo>
                      <a:pt x="1589537" y="0"/>
                      <a:pt x="1589537" y="0"/>
                      <a:pt x="1589537" y="0"/>
                    </a:cubicBezTo>
                    <a:cubicBezTo>
                      <a:pt x="1738747" y="0"/>
                      <a:pt x="1860550" y="121569"/>
                      <a:pt x="1860550" y="270492"/>
                    </a:cubicBezTo>
                    <a:lnTo>
                      <a:pt x="1860550" y="270501"/>
                    </a:lnTo>
                    <a:lnTo>
                      <a:pt x="1860550" y="461963"/>
                    </a:lnTo>
                    <a:lnTo>
                      <a:pt x="1860550" y="525090"/>
                    </a:lnTo>
                    <a:cubicBezTo>
                      <a:pt x="1860550" y="1639702"/>
                      <a:pt x="1860550" y="2266671"/>
                      <a:pt x="1860550" y="2619341"/>
                    </a:cubicBezTo>
                    <a:lnTo>
                      <a:pt x="1860550" y="2722563"/>
                    </a:lnTo>
                    <a:lnTo>
                      <a:pt x="1860550" y="2754314"/>
                    </a:lnTo>
                    <a:lnTo>
                      <a:pt x="1860550" y="2838062"/>
                    </a:lnTo>
                    <a:lnTo>
                      <a:pt x="1860550" y="2859431"/>
                    </a:lnTo>
                    <a:lnTo>
                      <a:pt x="1860550" y="2924856"/>
                    </a:lnTo>
                    <a:lnTo>
                      <a:pt x="1860550" y="2938424"/>
                    </a:lnTo>
                    <a:lnTo>
                      <a:pt x="1860550" y="2987047"/>
                    </a:lnTo>
                    <a:lnTo>
                      <a:pt x="1860550" y="2995025"/>
                    </a:lnTo>
                    <a:lnTo>
                      <a:pt x="1860550" y="3028736"/>
                    </a:lnTo>
                    <a:lnTo>
                      <a:pt x="1860550" y="3032967"/>
                    </a:lnTo>
                    <a:lnTo>
                      <a:pt x="1860550" y="3054023"/>
                    </a:lnTo>
                    <a:lnTo>
                      <a:pt x="1860550" y="3055980"/>
                    </a:lnTo>
                    <a:lnTo>
                      <a:pt x="1860550" y="3067008"/>
                    </a:lnTo>
                    <a:lnTo>
                      <a:pt x="1860550" y="3067798"/>
                    </a:lnTo>
                    <a:lnTo>
                      <a:pt x="1860550" y="3072475"/>
                    </a:lnTo>
                    <a:lnTo>
                      <a:pt x="1860550" y="3072774"/>
                    </a:lnTo>
                    <a:cubicBezTo>
                      <a:pt x="1860550" y="3184470"/>
                      <a:pt x="1792036" y="3280779"/>
                      <a:pt x="1694831" y="3321952"/>
                    </a:cubicBezTo>
                    <a:lnTo>
                      <a:pt x="1593989" y="3342374"/>
                    </a:lnTo>
                    <a:lnTo>
                      <a:pt x="1589537" y="3343276"/>
                    </a:lnTo>
                    <a:cubicBezTo>
                      <a:pt x="267968" y="3343276"/>
                      <a:pt x="267968" y="3343276"/>
                      <a:pt x="267968" y="3343276"/>
                    </a:cubicBezTo>
                    <a:lnTo>
                      <a:pt x="263590" y="3342374"/>
                    </a:lnTo>
                    <a:lnTo>
                      <a:pt x="164435" y="3321952"/>
                    </a:lnTo>
                    <a:cubicBezTo>
                      <a:pt x="68515" y="3280779"/>
                      <a:pt x="0" y="3184470"/>
                      <a:pt x="0" y="3072774"/>
                    </a:cubicBezTo>
                    <a:lnTo>
                      <a:pt x="0" y="3072475"/>
                    </a:lnTo>
                    <a:lnTo>
                      <a:pt x="0" y="2956977"/>
                    </a:lnTo>
                    <a:lnTo>
                      <a:pt x="0" y="2870182"/>
                    </a:lnTo>
                    <a:lnTo>
                      <a:pt x="0" y="2807991"/>
                    </a:lnTo>
                    <a:lnTo>
                      <a:pt x="0" y="2787491"/>
                    </a:lnTo>
                    <a:lnTo>
                      <a:pt x="0" y="2766302"/>
                    </a:lnTo>
                    <a:lnTo>
                      <a:pt x="0" y="2741016"/>
                    </a:lnTo>
                    <a:lnTo>
                      <a:pt x="0" y="2728031"/>
                    </a:lnTo>
                    <a:lnTo>
                      <a:pt x="0" y="2722563"/>
                    </a:lnTo>
                    <a:lnTo>
                      <a:pt x="0" y="2522258"/>
                    </a:lnTo>
                    <a:cubicBezTo>
                      <a:pt x="0" y="1330151"/>
                      <a:pt x="0" y="769160"/>
                      <a:pt x="0" y="505164"/>
                    </a:cubicBezTo>
                    <a:lnTo>
                      <a:pt x="0" y="461963"/>
                    </a:lnTo>
                    <a:lnTo>
                      <a:pt x="0" y="418277"/>
                    </a:lnTo>
                    <a:lnTo>
                      <a:pt x="0" y="398763"/>
                    </a:lnTo>
                    <a:lnTo>
                      <a:pt x="0" y="356020"/>
                    </a:lnTo>
                    <a:lnTo>
                      <a:pt x="0" y="351269"/>
                    </a:lnTo>
                    <a:lnTo>
                      <a:pt x="0" y="314287"/>
                    </a:lnTo>
                    <a:lnTo>
                      <a:pt x="0" y="294426"/>
                    </a:lnTo>
                    <a:lnTo>
                      <a:pt x="0" y="288973"/>
                    </a:lnTo>
                    <a:cubicBezTo>
                      <a:pt x="0" y="282816"/>
                      <a:pt x="0" y="278711"/>
                      <a:pt x="0" y="275975"/>
                    </a:cubicBezTo>
                    <a:lnTo>
                      <a:pt x="0" y="273484"/>
                    </a:lnTo>
                    <a:lnTo>
                      <a:pt x="0" y="270501"/>
                    </a:lnTo>
                    <a:lnTo>
                      <a:pt x="0" y="270492"/>
                    </a:lnTo>
                    <a:cubicBezTo>
                      <a:pt x="0" y="121569"/>
                      <a:pt x="121804" y="0"/>
                      <a:pt x="267968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>
                <a:noFill/>
              </a:ln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225">
                  <a:defRPr/>
                </a:pPr>
                <a:endParaRPr lang="en-US" kern="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0" name="Freeform 179"/>
              <p:cNvSpPr/>
              <p:nvPr/>
            </p:nvSpPr>
            <p:spPr bwMode="auto">
              <a:xfrm>
                <a:off x="10884687" y="4165112"/>
                <a:ext cx="248428" cy="140196"/>
              </a:xfrm>
              <a:custGeom>
                <a:avLst/>
                <a:gdLst>
                  <a:gd name="connsiteX0" fmla="*/ 5333671 w 7645936"/>
                  <a:gd name="connsiteY0" fmla="*/ 2643510 h 4314825"/>
                  <a:gd name="connsiteX1" fmla="*/ 5193195 w 7645936"/>
                  <a:gd name="connsiteY1" fmla="*/ 2783986 h 4314825"/>
                  <a:gd name="connsiteX2" fmla="*/ 5193195 w 7645936"/>
                  <a:gd name="connsiteY2" fmla="*/ 3723500 h 4314825"/>
                  <a:gd name="connsiteX3" fmla="*/ 5333671 w 7645936"/>
                  <a:gd name="connsiteY3" fmla="*/ 3863976 h 4314825"/>
                  <a:gd name="connsiteX4" fmla="*/ 5421017 w 7645936"/>
                  <a:gd name="connsiteY4" fmla="*/ 3863976 h 4314825"/>
                  <a:gd name="connsiteX5" fmla="*/ 5561493 w 7645936"/>
                  <a:gd name="connsiteY5" fmla="*/ 3723500 h 4314825"/>
                  <a:gd name="connsiteX6" fmla="*/ 5561493 w 7645936"/>
                  <a:gd name="connsiteY6" fmla="*/ 2783986 h 4314825"/>
                  <a:gd name="connsiteX7" fmla="*/ 5421017 w 7645936"/>
                  <a:gd name="connsiteY7" fmla="*/ 2643510 h 4314825"/>
                  <a:gd name="connsiteX8" fmla="*/ 4527329 w 7645936"/>
                  <a:gd name="connsiteY8" fmla="*/ 2643510 h 4314825"/>
                  <a:gd name="connsiteX9" fmla="*/ 4386853 w 7645936"/>
                  <a:gd name="connsiteY9" fmla="*/ 2783986 h 4314825"/>
                  <a:gd name="connsiteX10" fmla="*/ 4386853 w 7645936"/>
                  <a:gd name="connsiteY10" fmla="*/ 3723500 h 4314825"/>
                  <a:gd name="connsiteX11" fmla="*/ 4527329 w 7645936"/>
                  <a:gd name="connsiteY11" fmla="*/ 3863976 h 4314825"/>
                  <a:gd name="connsiteX12" fmla="*/ 4614675 w 7645936"/>
                  <a:gd name="connsiteY12" fmla="*/ 3863976 h 4314825"/>
                  <a:gd name="connsiteX13" fmla="*/ 4755151 w 7645936"/>
                  <a:gd name="connsiteY13" fmla="*/ 3723500 h 4314825"/>
                  <a:gd name="connsiteX14" fmla="*/ 4755151 w 7645936"/>
                  <a:gd name="connsiteY14" fmla="*/ 2783986 h 4314825"/>
                  <a:gd name="connsiteX15" fmla="*/ 4614675 w 7645936"/>
                  <a:gd name="connsiteY15" fmla="*/ 2643510 h 4314825"/>
                  <a:gd name="connsiteX16" fmla="*/ 3720987 w 7645936"/>
                  <a:gd name="connsiteY16" fmla="*/ 2643510 h 4314825"/>
                  <a:gd name="connsiteX17" fmla="*/ 3580511 w 7645936"/>
                  <a:gd name="connsiteY17" fmla="*/ 2783986 h 4314825"/>
                  <a:gd name="connsiteX18" fmla="*/ 3580511 w 7645936"/>
                  <a:gd name="connsiteY18" fmla="*/ 3723500 h 4314825"/>
                  <a:gd name="connsiteX19" fmla="*/ 3720987 w 7645936"/>
                  <a:gd name="connsiteY19" fmla="*/ 3863976 h 4314825"/>
                  <a:gd name="connsiteX20" fmla="*/ 3808333 w 7645936"/>
                  <a:gd name="connsiteY20" fmla="*/ 3863976 h 4314825"/>
                  <a:gd name="connsiteX21" fmla="*/ 3948809 w 7645936"/>
                  <a:gd name="connsiteY21" fmla="*/ 3723500 h 4314825"/>
                  <a:gd name="connsiteX22" fmla="*/ 3948809 w 7645936"/>
                  <a:gd name="connsiteY22" fmla="*/ 2783986 h 4314825"/>
                  <a:gd name="connsiteX23" fmla="*/ 3808333 w 7645936"/>
                  <a:gd name="connsiteY23" fmla="*/ 2643510 h 4314825"/>
                  <a:gd name="connsiteX24" fmla="*/ 2914644 w 7645936"/>
                  <a:gd name="connsiteY24" fmla="*/ 2643510 h 4314825"/>
                  <a:gd name="connsiteX25" fmla="*/ 2774168 w 7645936"/>
                  <a:gd name="connsiteY25" fmla="*/ 2783986 h 4314825"/>
                  <a:gd name="connsiteX26" fmla="*/ 2774168 w 7645936"/>
                  <a:gd name="connsiteY26" fmla="*/ 3723500 h 4314825"/>
                  <a:gd name="connsiteX27" fmla="*/ 2914644 w 7645936"/>
                  <a:gd name="connsiteY27" fmla="*/ 3863976 h 4314825"/>
                  <a:gd name="connsiteX28" fmla="*/ 3001990 w 7645936"/>
                  <a:gd name="connsiteY28" fmla="*/ 3863976 h 4314825"/>
                  <a:gd name="connsiteX29" fmla="*/ 3142466 w 7645936"/>
                  <a:gd name="connsiteY29" fmla="*/ 3723500 h 4314825"/>
                  <a:gd name="connsiteX30" fmla="*/ 3142466 w 7645936"/>
                  <a:gd name="connsiteY30" fmla="*/ 2783986 h 4314825"/>
                  <a:gd name="connsiteX31" fmla="*/ 3001990 w 7645936"/>
                  <a:gd name="connsiteY31" fmla="*/ 2643510 h 4314825"/>
                  <a:gd name="connsiteX32" fmla="*/ 2108301 w 7645936"/>
                  <a:gd name="connsiteY32" fmla="*/ 2643510 h 4314825"/>
                  <a:gd name="connsiteX33" fmla="*/ 1967825 w 7645936"/>
                  <a:gd name="connsiteY33" fmla="*/ 2783986 h 4314825"/>
                  <a:gd name="connsiteX34" fmla="*/ 1967825 w 7645936"/>
                  <a:gd name="connsiteY34" fmla="*/ 3723500 h 4314825"/>
                  <a:gd name="connsiteX35" fmla="*/ 2108301 w 7645936"/>
                  <a:gd name="connsiteY35" fmla="*/ 3863976 h 4314825"/>
                  <a:gd name="connsiteX36" fmla="*/ 2195647 w 7645936"/>
                  <a:gd name="connsiteY36" fmla="*/ 3863976 h 4314825"/>
                  <a:gd name="connsiteX37" fmla="*/ 2336123 w 7645936"/>
                  <a:gd name="connsiteY37" fmla="*/ 3723500 h 4314825"/>
                  <a:gd name="connsiteX38" fmla="*/ 2336123 w 7645936"/>
                  <a:gd name="connsiteY38" fmla="*/ 2783986 h 4314825"/>
                  <a:gd name="connsiteX39" fmla="*/ 2195647 w 7645936"/>
                  <a:gd name="connsiteY39" fmla="*/ 2643510 h 4314825"/>
                  <a:gd name="connsiteX40" fmla="*/ 5312536 w 7645936"/>
                  <a:gd name="connsiteY40" fmla="*/ 2564132 h 4314825"/>
                  <a:gd name="connsiteX41" fmla="*/ 5442152 w 7645936"/>
                  <a:gd name="connsiteY41" fmla="*/ 2564132 h 4314825"/>
                  <a:gd name="connsiteX42" fmla="*/ 5650609 w 7645936"/>
                  <a:gd name="connsiteY42" fmla="*/ 2772589 h 4314825"/>
                  <a:gd name="connsiteX43" fmla="*/ 5650609 w 7645936"/>
                  <a:gd name="connsiteY43" fmla="*/ 3734896 h 4314825"/>
                  <a:gd name="connsiteX44" fmla="*/ 5442152 w 7645936"/>
                  <a:gd name="connsiteY44" fmla="*/ 3943353 h 4314825"/>
                  <a:gd name="connsiteX45" fmla="*/ 5312536 w 7645936"/>
                  <a:gd name="connsiteY45" fmla="*/ 3943353 h 4314825"/>
                  <a:gd name="connsiteX46" fmla="*/ 5104079 w 7645936"/>
                  <a:gd name="connsiteY46" fmla="*/ 3734896 h 4314825"/>
                  <a:gd name="connsiteX47" fmla="*/ 5104079 w 7645936"/>
                  <a:gd name="connsiteY47" fmla="*/ 2772589 h 4314825"/>
                  <a:gd name="connsiteX48" fmla="*/ 5312536 w 7645936"/>
                  <a:gd name="connsiteY48" fmla="*/ 2564132 h 4314825"/>
                  <a:gd name="connsiteX49" fmla="*/ 4506194 w 7645936"/>
                  <a:gd name="connsiteY49" fmla="*/ 2564132 h 4314825"/>
                  <a:gd name="connsiteX50" fmla="*/ 4635810 w 7645936"/>
                  <a:gd name="connsiteY50" fmla="*/ 2564132 h 4314825"/>
                  <a:gd name="connsiteX51" fmla="*/ 4844267 w 7645936"/>
                  <a:gd name="connsiteY51" fmla="*/ 2772589 h 4314825"/>
                  <a:gd name="connsiteX52" fmla="*/ 4844267 w 7645936"/>
                  <a:gd name="connsiteY52" fmla="*/ 3734896 h 4314825"/>
                  <a:gd name="connsiteX53" fmla="*/ 4635810 w 7645936"/>
                  <a:gd name="connsiteY53" fmla="*/ 3943353 h 4314825"/>
                  <a:gd name="connsiteX54" fmla="*/ 4506194 w 7645936"/>
                  <a:gd name="connsiteY54" fmla="*/ 3943353 h 4314825"/>
                  <a:gd name="connsiteX55" fmla="*/ 4297737 w 7645936"/>
                  <a:gd name="connsiteY55" fmla="*/ 3734896 h 4314825"/>
                  <a:gd name="connsiteX56" fmla="*/ 4297737 w 7645936"/>
                  <a:gd name="connsiteY56" fmla="*/ 2772589 h 4314825"/>
                  <a:gd name="connsiteX57" fmla="*/ 4506194 w 7645936"/>
                  <a:gd name="connsiteY57" fmla="*/ 2564132 h 4314825"/>
                  <a:gd name="connsiteX58" fmla="*/ 3699852 w 7645936"/>
                  <a:gd name="connsiteY58" fmla="*/ 2564132 h 4314825"/>
                  <a:gd name="connsiteX59" fmla="*/ 3829468 w 7645936"/>
                  <a:gd name="connsiteY59" fmla="*/ 2564132 h 4314825"/>
                  <a:gd name="connsiteX60" fmla="*/ 4037925 w 7645936"/>
                  <a:gd name="connsiteY60" fmla="*/ 2772589 h 4314825"/>
                  <a:gd name="connsiteX61" fmla="*/ 4037925 w 7645936"/>
                  <a:gd name="connsiteY61" fmla="*/ 3734896 h 4314825"/>
                  <a:gd name="connsiteX62" fmla="*/ 3829468 w 7645936"/>
                  <a:gd name="connsiteY62" fmla="*/ 3943353 h 4314825"/>
                  <a:gd name="connsiteX63" fmla="*/ 3699852 w 7645936"/>
                  <a:gd name="connsiteY63" fmla="*/ 3943353 h 4314825"/>
                  <a:gd name="connsiteX64" fmla="*/ 3491395 w 7645936"/>
                  <a:gd name="connsiteY64" fmla="*/ 3734896 h 4314825"/>
                  <a:gd name="connsiteX65" fmla="*/ 3491395 w 7645936"/>
                  <a:gd name="connsiteY65" fmla="*/ 2772589 h 4314825"/>
                  <a:gd name="connsiteX66" fmla="*/ 3699852 w 7645936"/>
                  <a:gd name="connsiteY66" fmla="*/ 2564132 h 4314825"/>
                  <a:gd name="connsiteX67" fmla="*/ 2893509 w 7645936"/>
                  <a:gd name="connsiteY67" fmla="*/ 2564132 h 4314825"/>
                  <a:gd name="connsiteX68" fmla="*/ 3023125 w 7645936"/>
                  <a:gd name="connsiteY68" fmla="*/ 2564132 h 4314825"/>
                  <a:gd name="connsiteX69" fmla="*/ 3231582 w 7645936"/>
                  <a:gd name="connsiteY69" fmla="*/ 2772589 h 4314825"/>
                  <a:gd name="connsiteX70" fmla="*/ 3231582 w 7645936"/>
                  <a:gd name="connsiteY70" fmla="*/ 3734896 h 4314825"/>
                  <a:gd name="connsiteX71" fmla="*/ 3023125 w 7645936"/>
                  <a:gd name="connsiteY71" fmla="*/ 3943353 h 4314825"/>
                  <a:gd name="connsiteX72" fmla="*/ 2893509 w 7645936"/>
                  <a:gd name="connsiteY72" fmla="*/ 3943353 h 4314825"/>
                  <a:gd name="connsiteX73" fmla="*/ 2685052 w 7645936"/>
                  <a:gd name="connsiteY73" fmla="*/ 3734896 h 4314825"/>
                  <a:gd name="connsiteX74" fmla="*/ 2685052 w 7645936"/>
                  <a:gd name="connsiteY74" fmla="*/ 2772589 h 4314825"/>
                  <a:gd name="connsiteX75" fmla="*/ 2893509 w 7645936"/>
                  <a:gd name="connsiteY75" fmla="*/ 2564132 h 4314825"/>
                  <a:gd name="connsiteX76" fmla="*/ 2087166 w 7645936"/>
                  <a:gd name="connsiteY76" fmla="*/ 2564132 h 4314825"/>
                  <a:gd name="connsiteX77" fmla="*/ 2216782 w 7645936"/>
                  <a:gd name="connsiteY77" fmla="*/ 2564132 h 4314825"/>
                  <a:gd name="connsiteX78" fmla="*/ 2425239 w 7645936"/>
                  <a:gd name="connsiteY78" fmla="*/ 2772589 h 4314825"/>
                  <a:gd name="connsiteX79" fmla="*/ 2425239 w 7645936"/>
                  <a:gd name="connsiteY79" fmla="*/ 3734896 h 4314825"/>
                  <a:gd name="connsiteX80" fmla="*/ 2216782 w 7645936"/>
                  <a:gd name="connsiteY80" fmla="*/ 3943353 h 4314825"/>
                  <a:gd name="connsiteX81" fmla="*/ 2087166 w 7645936"/>
                  <a:gd name="connsiteY81" fmla="*/ 3943353 h 4314825"/>
                  <a:gd name="connsiteX82" fmla="*/ 1878709 w 7645936"/>
                  <a:gd name="connsiteY82" fmla="*/ 3734896 h 4314825"/>
                  <a:gd name="connsiteX83" fmla="*/ 1878709 w 7645936"/>
                  <a:gd name="connsiteY83" fmla="*/ 2772589 h 4314825"/>
                  <a:gd name="connsiteX84" fmla="*/ 2087166 w 7645936"/>
                  <a:gd name="connsiteY84" fmla="*/ 2564132 h 4314825"/>
                  <a:gd name="connsiteX85" fmla="*/ 5082919 w 7645936"/>
                  <a:gd name="connsiteY85" fmla="*/ 775812 h 4314825"/>
                  <a:gd name="connsiteX86" fmla="*/ 4576665 w 7645936"/>
                  <a:gd name="connsiteY86" fmla="*/ 1282066 h 4314825"/>
                  <a:gd name="connsiteX87" fmla="*/ 5082919 w 7645936"/>
                  <a:gd name="connsiteY87" fmla="*/ 1788320 h 4314825"/>
                  <a:gd name="connsiteX88" fmla="*/ 5589173 w 7645936"/>
                  <a:gd name="connsiteY88" fmla="*/ 1282066 h 4314825"/>
                  <a:gd name="connsiteX89" fmla="*/ 5082919 w 7645936"/>
                  <a:gd name="connsiteY89" fmla="*/ 775812 h 4314825"/>
                  <a:gd name="connsiteX90" fmla="*/ 2408299 w 7645936"/>
                  <a:gd name="connsiteY90" fmla="*/ 775812 h 4314825"/>
                  <a:gd name="connsiteX91" fmla="*/ 1902046 w 7645936"/>
                  <a:gd name="connsiteY91" fmla="*/ 1282066 h 4314825"/>
                  <a:gd name="connsiteX92" fmla="*/ 2408299 w 7645936"/>
                  <a:gd name="connsiteY92" fmla="*/ 1788320 h 4314825"/>
                  <a:gd name="connsiteX93" fmla="*/ 2914553 w 7645936"/>
                  <a:gd name="connsiteY93" fmla="*/ 1282066 h 4314825"/>
                  <a:gd name="connsiteX94" fmla="*/ 2408299 w 7645936"/>
                  <a:gd name="connsiteY94" fmla="*/ 775812 h 4314825"/>
                  <a:gd name="connsiteX95" fmla="*/ 5082919 w 7645936"/>
                  <a:gd name="connsiteY95" fmla="*/ 661036 h 4314825"/>
                  <a:gd name="connsiteX96" fmla="*/ 5703949 w 7645936"/>
                  <a:gd name="connsiteY96" fmla="*/ 1282066 h 4314825"/>
                  <a:gd name="connsiteX97" fmla="*/ 5082919 w 7645936"/>
                  <a:gd name="connsiteY97" fmla="*/ 1903096 h 4314825"/>
                  <a:gd name="connsiteX98" fmla="*/ 4461889 w 7645936"/>
                  <a:gd name="connsiteY98" fmla="*/ 1282066 h 4314825"/>
                  <a:gd name="connsiteX99" fmla="*/ 5082919 w 7645936"/>
                  <a:gd name="connsiteY99" fmla="*/ 661036 h 4314825"/>
                  <a:gd name="connsiteX100" fmla="*/ 2408299 w 7645936"/>
                  <a:gd name="connsiteY100" fmla="*/ 661036 h 4314825"/>
                  <a:gd name="connsiteX101" fmla="*/ 3029329 w 7645936"/>
                  <a:gd name="connsiteY101" fmla="*/ 1282066 h 4314825"/>
                  <a:gd name="connsiteX102" fmla="*/ 2408299 w 7645936"/>
                  <a:gd name="connsiteY102" fmla="*/ 1903096 h 4314825"/>
                  <a:gd name="connsiteX103" fmla="*/ 1787269 w 7645936"/>
                  <a:gd name="connsiteY103" fmla="*/ 1282066 h 4314825"/>
                  <a:gd name="connsiteX104" fmla="*/ 2408299 w 7645936"/>
                  <a:gd name="connsiteY104" fmla="*/ 661036 h 4314825"/>
                  <a:gd name="connsiteX105" fmla="*/ 1164182 w 7645936"/>
                  <a:gd name="connsiteY105" fmla="*/ 126434 h 4314825"/>
                  <a:gd name="connsiteX106" fmla="*/ 1034158 w 7645936"/>
                  <a:gd name="connsiteY106" fmla="*/ 256457 h 4314825"/>
                  <a:gd name="connsiteX107" fmla="*/ 1034158 w 7645936"/>
                  <a:gd name="connsiteY107" fmla="*/ 1603376 h 4314825"/>
                  <a:gd name="connsiteX108" fmla="*/ 879743 w 7645936"/>
                  <a:gd name="connsiteY108" fmla="*/ 1603376 h 4314825"/>
                  <a:gd name="connsiteX109" fmla="*/ 478976 w 7645936"/>
                  <a:gd name="connsiteY109" fmla="*/ 1603376 h 4314825"/>
                  <a:gd name="connsiteX110" fmla="*/ 478976 w 7645936"/>
                  <a:gd name="connsiteY110" fmla="*/ 1286475 h 4314825"/>
                  <a:gd name="connsiteX111" fmla="*/ 89830 w 7645936"/>
                  <a:gd name="connsiteY111" fmla="*/ 1286475 h 4314825"/>
                  <a:gd name="connsiteX112" fmla="*/ 89830 w 7645936"/>
                  <a:gd name="connsiteY112" fmla="*/ 2046729 h 4314825"/>
                  <a:gd name="connsiteX113" fmla="*/ 478976 w 7645936"/>
                  <a:gd name="connsiteY113" fmla="*/ 2046729 h 4314825"/>
                  <a:gd name="connsiteX114" fmla="*/ 478976 w 7645936"/>
                  <a:gd name="connsiteY114" fmla="*/ 1724026 h 4314825"/>
                  <a:gd name="connsiteX115" fmla="*/ 879743 w 7645936"/>
                  <a:gd name="connsiteY115" fmla="*/ 1724026 h 4314825"/>
                  <a:gd name="connsiteX116" fmla="*/ 1034158 w 7645936"/>
                  <a:gd name="connsiteY116" fmla="*/ 1724026 h 4314825"/>
                  <a:gd name="connsiteX117" fmla="*/ 1034158 w 7645936"/>
                  <a:gd name="connsiteY117" fmla="*/ 4058369 h 4314825"/>
                  <a:gd name="connsiteX118" fmla="*/ 1164182 w 7645936"/>
                  <a:gd name="connsiteY118" fmla="*/ 4188392 h 4314825"/>
                  <a:gd name="connsiteX119" fmla="*/ 6481755 w 7645936"/>
                  <a:gd name="connsiteY119" fmla="*/ 4188392 h 4314825"/>
                  <a:gd name="connsiteX120" fmla="*/ 6611778 w 7645936"/>
                  <a:gd name="connsiteY120" fmla="*/ 4058369 h 4314825"/>
                  <a:gd name="connsiteX121" fmla="*/ 6611778 w 7645936"/>
                  <a:gd name="connsiteY121" fmla="*/ 1724026 h 4314825"/>
                  <a:gd name="connsiteX122" fmla="*/ 6766193 w 7645936"/>
                  <a:gd name="connsiteY122" fmla="*/ 1724026 h 4314825"/>
                  <a:gd name="connsiteX123" fmla="*/ 7166960 w 7645936"/>
                  <a:gd name="connsiteY123" fmla="*/ 1724026 h 4314825"/>
                  <a:gd name="connsiteX124" fmla="*/ 7166960 w 7645936"/>
                  <a:gd name="connsiteY124" fmla="*/ 2046729 h 4314825"/>
                  <a:gd name="connsiteX125" fmla="*/ 7556106 w 7645936"/>
                  <a:gd name="connsiteY125" fmla="*/ 2046729 h 4314825"/>
                  <a:gd name="connsiteX126" fmla="*/ 7556106 w 7645936"/>
                  <a:gd name="connsiteY126" fmla="*/ 1286475 h 4314825"/>
                  <a:gd name="connsiteX127" fmla="*/ 7166960 w 7645936"/>
                  <a:gd name="connsiteY127" fmla="*/ 1286475 h 4314825"/>
                  <a:gd name="connsiteX128" fmla="*/ 7166960 w 7645936"/>
                  <a:gd name="connsiteY128" fmla="*/ 1603376 h 4314825"/>
                  <a:gd name="connsiteX129" fmla="*/ 6766193 w 7645936"/>
                  <a:gd name="connsiteY129" fmla="*/ 1603376 h 4314825"/>
                  <a:gd name="connsiteX130" fmla="*/ 6611778 w 7645936"/>
                  <a:gd name="connsiteY130" fmla="*/ 1603376 h 4314825"/>
                  <a:gd name="connsiteX131" fmla="*/ 6611778 w 7645936"/>
                  <a:gd name="connsiteY131" fmla="*/ 256457 h 4314825"/>
                  <a:gd name="connsiteX132" fmla="*/ 6481755 w 7645936"/>
                  <a:gd name="connsiteY132" fmla="*/ 126434 h 4314825"/>
                  <a:gd name="connsiteX133" fmla="*/ 1011518 w 7645936"/>
                  <a:gd name="connsiteY133" fmla="*/ 0 h 4314825"/>
                  <a:gd name="connsiteX134" fmla="*/ 6634418 w 7645936"/>
                  <a:gd name="connsiteY134" fmla="*/ 0 h 4314825"/>
                  <a:gd name="connsiteX135" fmla="*/ 6766193 w 7645936"/>
                  <a:gd name="connsiteY135" fmla="*/ 131775 h 4314825"/>
                  <a:gd name="connsiteX136" fmla="*/ 6766193 w 7645936"/>
                  <a:gd name="connsiteY136" fmla="*/ 1485987 h 4314825"/>
                  <a:gd name="connsiteX137" fmla="*/ 7077129 w 7645936"/>
                  <a:gd name="connsiteY137" fmla="*/ 1485987 h 4314825"/>
                  <a:gd name="connsiteX138" fmla="*/ 7077129 w 7645936"/>
                  <a:gd name="connsiteY138" fmla="*/ 1193887 h 4314825"/>
                  <a:gd name="connsiteX139" fmla="*/ 7645936 w 7645936"/>
                  <a:gd name="connsiteY139" fmla="*/ 1193887 h 4314825"/>
                  <a:gd name="connsiteX140" fmla="*/ 7645936 w 7645936"/>
                  <a:gd name="connsiteY140" fmla="*/ 2139317 h 4314825"/>
                  <a:gd name="connsiteX141" fmla="*/ 7077129 w 7645936"/>
                  <a:gd name="connsiteY141" fmla="*/ 2139317 h 4314825"/>
                  <a:gd name="connsiteX142" fmla="*/ 7077129 w 7645936"/>
                  <a:gd name="connsiteY142" fmla="*/ 1840719 h 4314825"/>
                  <a:gd name="connsiteX143" fmla="*/ 6766193 w 7645936"/>
                  <a:gd name="connsiteY143" fmla="*/ 1840719 h 4314825"/>
                  <a:gd name="connsiteX144" fmla="*/ 6766193 w 7645936"/>
                  <a:gd name="connsiteY144" fmla="*/ 4183050 h 4314825"/>
                  <a:gd name="connsiteX145" fmla="*/ 6634418 w 7645936"/>
                  <a:gd name="connsiteY145" fmla="*/ 4314825 h 4314825"/>
                  <a:gd name="connsiteX146" fmla="*/ 1011518 w 7645936"/>
                  <a:gd name="connsiteY146" fmla="*/ 4314825 h 4314825"/>
                  <a:gd name="connsiteX147" fmla="*/ 879743 w 7645936"/>
                  <a:gd name="connsiteY147" fmla="*/ 4183050 h 4314825"/>
                  <a:gd name="connsiteX148" fmla="*/ 879743 w 7645936"/>
                  <a:gd name="connsiteY148" fmla="*/ 1840719 h 4314825"/>
                  <a:gd name="connsiteX149" fmla="*/ 568807 w 7645936"/>
                  <a:gd name="connsiteY149" fmla="*/ 1840719 h 4314825"/>
                  <a:gd name="connsiteX150" fmla="*/ 568807 w 7645936"/>
                  <a:gd name="connsiteY150" fmla="*/ 2139317 h 4314825"/>
                  <a:gd name="connsiteX151" fmla="*/ 0 w 7645936"/>
                  <a:gd name="connsiteY151" fmla="*/ 2139317 h 4314825"/>
                  <a:gd name="connsiteX152" fmla="*/ 0 w 7645936"/>
                  <a:gd name="connsiteY152" fmla="*/ 1193887 h 4314825"/>
                  <a:gd name="connsiteX153" fmla="*/ 568807 w 7645936"/>
                  <a:gd name="connsiteY153" fmla="*/ 1193887 h 4314825"/>
                  <a:gd name="connsiteX154" fmla="*/ 568807 w 7645936"/>
                  <a:gd name="connsiteY154" fmla="*/ 1485987 h 4314825"/>
                  <a:gd name="connsiteX155" fmla="*/ 879743 w 7645936"/>
                  <a:gd name="connsiteY155" fmla="*/ 1485987 h 4314825"/>
                  <a:gd name="connsiteX156" fmla="*/ 879743 w 7645936"/>
                  <a:gd name="connsiteY156" fmla="*/ 131775 h 4314825"/>
                  <a:gd name="connsiteX157" fmla="*/ 1011518 w 7645936"/>
                  <a:gd name="connsiteY157" fmla="*/ 0 h 431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7645936" h="4314825">
                    <a:moveTo>
                      <a:pt x="5333671" y="2643510"/>
                    </a:moveTo>
                    <a:cubicBezTo>
                      <a:pt x="5256088" y="2643510"/>
                      <a:pt x="5193195" y="2706403"/>
                      <a:pt x="5193195" y="2783986"/>
                    </a:cubicBezTo>
                    <a:lnTo>
                      <a:pt x="5193195" y="3723500"/>
                    </a:lnTo>
                    <a:cubicBezTo>
                      <a:pt x="5193195" y="3801083"/>
                      <a:pt x="5256088" y="3863976"/>
                      <a:pt x="5333671" y="3863976"/>
                    </a:cubicBezTo>
                    <a:lnTo>
                      <a:pt x="5421017" y="3863976"/>
                    </a:lnTo>
                    <a:cubicBezTo>
                      <a:pt x="5498600" y="3863976"/>
                      <a:pt x="5561493" y="3801083"/>
                      <a:pt x="5561493" y="3723500"/>
                    </a:cubicBezTo>
                    <a:lnTo>
                      <a:pt x="5561493" y="2783986"/>
                    </a:lnTo>
                    <a:cubicBezTo>
                      <a:pt x="5561493" y="2706403"/>
                      <a:pt x="5498600" y="2643510"/>
                      <a:pt x="5421017" y="2643510"/>
                    </a:cubicBezTo>
                    <a:close/>
                    <a:moveTo>
                      <a:pt x="4527329" y="2643510"/>
                    </a:moveTo>
                    <a:cubicBezTo>
                      <a:pt x="4449746" y="2643510"/>
                      <a:pt x="4386853" y="2706403"/>
                      <a:pt x="4386853" y="2783986"/>
                    </a:cubicBezTo>
                    <a:lnTo>
                      <a:pt x="4386853" y="3723500"/>
                    </a:lnTo>
                    <a:cubicBezTo>
                      <a:pt x="4386853" y="3801083"/>
                      <a:pt x="4449746" y="3863976"/>
                      <a:pt x="4527329" y="3863976"/>
                    </a:cubicBezTo>
                    <a:lnTo>
                      <a:pt x="4614675" y="3863976"/>
                    </a:lnTo>
                    <a:cubicBezTo>
                      <a:pt x="4692258" y="3863976"/>
                      <a:pt x="4755151" y="3801083"/>
                      <a:pt x="4755151" y="3723500"/>
                    </a:cubicBezTo>
                    <a:lnTo>
                      <a:pt x="4755151" y="2783986"/>
                    </a:lnTo>
                    <a:cubicBezTo>
                      <a:pt x="4755151" y="2706403"/>
                      <a:pt x="4692258" y="2643510"/>
                      <a:pt x="4614675" y="2643510"/>
                    </a:cubicBezTo>
                    <a:close/>
                    <a:moveTo>
                      <a:pt x="3720987" y="2643510"/>
                    </a:moveTo>
                    <a:cubicBezTo>
                      <a:pt x="3643404" y="2643510"/>
                      <a:pt x="3580511" y="2706403"/>
                      <a:pt x="3580511" y="2783986"/>
                    </a:cubicBezTo>
                    <a:lnTo>
                      <a:pt x="3580511" y="3723500"/>
                    </a:lnTo>
                    <a:cubicBezTo>
                      <a:pt x="3580511" y="3801083"/>
                      <a:pt x="3643404" y="3863976"/>
                      <a:pt x="3720987" y="3863976"/>
                    </a:cubicBezTo>
                    <a:lnTo>
                      <a:pt x="3808333" y="3863976"/>
                    </a:lnTo>
                    <a:cubicBezTo>
                      <a:pt x="3885916" y="3863976"/>
                      <a:pt x="3948809" y="3801083"/>
                      <a:pt x="3948809" y="3723500"/>
                    </a:cubicBezTo>
                    <a:lnTo>
                      <a:pt x="3948809" y="2783986"/>
                    </a:lnTo>
                    <a:cubicBezTo>
                      <a:pt x="3948809" y="2706403"/>
                      <a:pt x="3885916" y="2643510"/>
                      <a:pt x="3808333" y="2643510"/>
                    </a:cubicBezTo>
                    <a:close/>
                    <a:moveTo>
                      <a:pt x="2914644" y="2643510"/>
                    </a:moveTo>
                    <a:cubicBezTo>
                      <a:pt x="2837061" y="2643510"/>
                      <a:pt x="2774168" y="2706403"/>
                      <a:pt x="2774168" y="2783986"/>
                    </a:cubicBezTo>
                    <a:lnTo>
                      <a:pt x="2774168" y="3723500"/>
                    </a:lnTo>
                    <a:cubicBezTo>
                      <a:pt x="2774168" y="3801083"/>
                      <a:pt x="2837061" y="3863976"/>
                      <a:pt x="2914644" y="3863976"/>
                    </a:cubicBezTo>
                    <a:lnTo>
                      <a:pt x="3001990" y="3863976"/>
                    </a:lnTo>
                    <a:cubicBezTo>
                      <a:pt x="3079573" y="3863976"/>
                      <a:pt x="3142466" y="3801083"/>
                      <a:pt x="3142466" y="3723500"/>
                    </a:cubicBezTo>
                    <a:lnTo>
                      <a:pt x="3142466" y="2783986"/>
                    </a:lnTo>
                    <a:cubicBezTo>
                      <a:pt x="3142466" y="2706403"/>
                      <a:pt x="3079573" y="2643510"/>
                      <a:pt x="3001990" y="2643510"/>
                    </a:cubicBezTo>
                    <a:close/>
                    <a:moveTo>
                      <a:pt x="2108301" y="2643510"/>
                    </a:moveTo>
                    <a:cubicBezTo>
                      <a:pt x="2030718" y="2643510"/>
                      <a:pt x="1967825" y="2706403"/>
                      <a:pt x="1967825" y="2783986"/>
                    </a:cubicBezTo>
                    <a:lnTo>
                      <a:pt x="1967825" y="3723500"/>
                    </a:lnTo>
                    <a:cubicBezTo>
                      <a:pt x="1967825" y="3801083"/>
                      <a:pt x="2030718" y="3863976"/>
                      <a:pt x="2108301" y="3863976"/>
                    </a:cubicBezTo>
                    <a:lnTo>
                      <a:pt x="2195647" y="3863976"/>
                    </a:lnTo>
                    <a:cubicBezTo>
                      <a:pt x="2273230" y="3863976"/>
                      <a:pt x="2336123" y="3801083"/>
                      <a:pt x="2336123" y="3723500"/>
                    </a:cubicBezTo>
                    <a:lnTo>
                      <a:pt x="2336123" y="2783986"/>
                    </a:lnTo>
                    <a:cubicBezTo>
                      <a:pt x="2336123" y="2706403"/>
                      <a:pt x="2273230" y="2643510"/>
                      <a:pt x="2195647" y="2643510"/>
                    </a:cubicBezTo>
                    <a:close/>
                    <a:moveTo>
                      <a:pt x="5312536" y="2564132"/>
                    </a:moveTo>
                    <a:lnTo>
                      <a:pt x="5442152" y="2564132"/>
                    </a:lnTo>
                    <a:cubicBezTo>
                      <a:pt x="5557280" y="2564132"/>
                      <a:pt x="5650609" y="2657461"/>
                      <a:pt x="5650609" y="2772589"/>
                    </a:cubicBezTo>
                    <a:lnTo>
                      <a:pt x="5650609" y="3734896"/>
                    </a:lnTo>
                    <a:cubicBezTo>
                      <a:pt x="5650609" y="3850024"/>
                      <a:pt x="5557280" y="3943353"/>
                      <a:pt x="5442152" y="3943353"/>
                    </a:cubicBezTo>
                    <a:lnTo>
                      <a:pt x="5312536" y="3943353"/>
                    </a:lnTo>
                    <a:cubicBezTo>
                      <a:pt x="5197408" y="3943353"/>
                      <a:pt x="5104079" y="3850024"/>
                      <a:pt x="5104079" y="3734896"/>
                    </a:cubicBezTo>
                    <a:lnTo>
                      <a:pt x="5104079" y="2772589"/>
                    </a:lnTo>
                    <a:cubicBezTo>
                      <a:pt x="5104079" y="2657461"/>
                      <a:pt x="5197408" y="2564132"/>
                      <a:pt x="5312536" y="2564132"/>
                    </a:cubicBezTo>
                    <a:close/>
                    <a:moveTo>
                      <a:pt x="4506194" y="2564132"/>
                    </a:moveTo>
                    <a:lnTo>
                      <a:pt x="4635810" y="2564132"/>
                    </a:lnTo>
                    <a:cubicBezTo>
                      <a:pt x="4750938" y="2564132"/>
                      <a:pt x="4844267" y="2657461"/>
                      <a:pt x="4844267" y="2772589"/>
                    </a:cubicBezTo>
                    <a:lnTo>
                      <a:pt x="4844267" y="3734896"/>
                    </a:lnTo>
                    <a:cubicBezTo>
                      <a:pt x="4844267" y="3850024"/>
                      <a:pt x="4750938" y="3943353"/>
                      <a:pt x="4635810" y="3943353"/>
                    </a:cubicBezTo>
                    <a:lnTo>
                      <a:pt x="4506194" y="3943353"/>
                    </a:lnTo>
                    <a:cubicBezTo>
                      <a:pt x="4391066" y="3943353"/>
                      <a:pt x="4297737" y="3850024"/>
                      <a:pt x="4297737" y="3734896"/>
                    </a:cubicBezTo>
                    <a:lnTo>
                      <a:pt x="4297737" y="2772589"/>
                    </a:lnTo>
                    <a:cubicBezTo>
                      <a:pt x="4297737" y="2657461"/>
                      <a:pt x="4391066" y="2564132"/>
                      <a:pt x="4506194" y="2564132"/>
                    </a:cubicBezTo>
                    <a:close/>
                    <a:moveTo>
                      <a:pt x="3699852" y="2564132"/>
                    </a:moveTo>
                    <a:lnTo>
                      <a:pt x="3829468" y="2564132"/>
                    </a:lnTo>
                    <a:cubicBezTo>
                      <a:pt x="3944596" y="2564132"/>
                      <a:pt x="4037925" y="2657461"/>
                      <a:pt x="4037925" y="2772589"/>
                    </a:cubicBezTo>
                    <a:lnTo>
                      <a:pt x="4037925" y="3734896"/>
                    </a:lnTo>
                    <a:cubicBezTo>
                      <a:pt x="4037925" y="3850024"/>
                      <a:pt x="3944596" y="3943353"/>
                      <a:pt x="3829468" y="3943353"/>
                    </a:cubicBezTo>
                    <a:lnTo>
                      <a:pt x="3699852" y="3943353"/>
                    </a:lnTo>
                    <a:cubicBezTo>
                      <a:pt x="3584724" y="3943353"/>
                      <a:pt x="3491395" y="3850024"/>
                      <a:pt x="3491395" y="3734896"/>
                    </a:cubicBezTo>
                    <a:lnTo>
                      <a:pt x="3491395" y="2772589"/>
                    </a:lnTo>
                    <a:cubicBezTo>
                      <a:pt x="3491395" y="2657461"/>
                      <a:pt x="3584724" y="2564132"/>
                      <a:pt x="3699852" y="2564132"/>
                    </a:cubicBezTo>
                    <a:close/>
                    <a:moveTo>
                      <a:pt x="2893509" y="2564132"/>
                    </a:moveTo>
                    <a:lnTo>
                      <a:pt x="3023125" y="2564132"/>
                    </a:lnTo>
                    <a:cubicBezTo>
                      <a:pt x="3138253" y="2564132"/>
                      <a:pt x="3231582" y="2657461"/>
                      <a:pt x="3231582" y="2772589"/>
                    </a:cubicBezTo>
                    <a:lnTo>
                      <a:pt x="3231582" y="3734896"/>
                    </a:lnTo>
                    <a:cubicBezTo>
                      <a:pt x="3231582" y="3850024"/>
                      <a:pt x="3138253" y="3943353"/>
                      <a:pt x="3023125" y="3943353"/>
                    </a:cubicBezTo>
                    <a:lnTo>
                      <a:pt x="2893509" y="3943353"/>
                    </a:lnTo>
                    <a:cubicBezTo>
                      <a:pt x="2778381" y="3943353"/>
                      <a:pt x="2685052" y="3850024"/>
                      <a:pt x="2685052" y="3734896"/>
                    </a:cubicBezTo>
                    <a:lnTo>
                      <a:pt x="2685052" y="2772589"/>
                    </a:lnTo>
                    <a:cubicBezTo>
                      <a:pt x="2685052" y="2657461"/>
                      <a:pt x="2778381" y="2564132"/>
                      <a:pt x="2893509" y="2564132"/>
                    </a:cubicBezTo>
                    <a:close/>
                    <a:moveTo>
                      <a:pt x="2087166" y="2564132"/>
                    </a:moveTo>
                    <a:lnTo>
                      <a:pt x="2216782" y="2564132"/>
                    </a:lnTo>
                    <a:cubicBezTo>
                      <a:pt x="2331910" y="2564132"/>
                      <a:pt x="2425239" y="2657461"/>
                      <a:pt x="2425239" y="2772589"/>
                    </a:cubicBezTo>
                    <a:lnTo>
                      <a:pt x="2425239" y="3734896"/>
                    </a:lnTo>
                    <a:cubicBezTo>
                      <a:pt x="2425239" y="3850024"/>
                      <a:pt x="2331910" y="3943353"/>
                      <a:pt x="2216782" y="3943353"/>
                    </a:cubicBezTo>
                    <a:lnTo>
                      <a:pt x="2087166" y="3943353"/>
                    </a:lnTo>
                    <a:cubicBezTo>
                      <a:pt x="1972038" y="3943353"/>
                      <a:pt x="1878709" y="3850024"/>
                      <a:pt x="1878709" y="3734896"/>
                    </a:cubicBezTo>
                    <a:lnTo>
                      <a:pt x="1878709" y="2772589"/>
                    </a:lnTo>
                    <a:cubicBezTo>
                      <a:pt x="1878709" y="2657461"/>
                      <a:pt x="1972038" y="2564132"/>
                      <a:pt x="2087166" y="2564132"/>
                    </a:cubicBezTo>
                    <a:close/>
                    <a:moveTo>
                      <a:pt x="5082919" y="775812"/>
                    </a:moveTo>
                    <a:cubicBezTo>
                      <a:pt x="4803323" y="775812"/>
                      <a:pt x="4576665" y="1002470"/>
                      <a:pt x="4576665" y="1282066"/>
                    </a:cubicBezTo>
                    <a:cubicBezTo>
                      <a:pt x="4576665" y="1561662"/>
                      <a:pt x="4803323" y="1788320"/>
                      <a:pt x="5082919" y="1788320"/>
                    </a:cubicBezTo>
                    <a:cubicBezTo>
                      <a:pt x="5362515" y="1788320"/>
                      <a:pt x="5589173" y="1561662"/>
                      <a:pt x="5589173" y="1282066"/>
                    </a:cubicBezTo>
                    <a:cubicBezTo>
                      <a:pt x="5589173" y="1002470"/>
                      <a:pt x="5362515" y="775812"/>
                      <a:pt x="5082919" y="775812"/>
                    </a:cubicBezTo>
                    <a:close/>
                    <a:moveTo>
                      <a:pt x="2408299" y="775812"/>
                    </a:moveTo>
                    <a:cubicBezTo>
                      <a:pt x="2128703" y="775812"/>
                      <a:pt x="1902046" y="1002470"/>
                      <a:pt x="1902046" y="1282066"/>
                    </a:cubicBezTo>
                    <a:cubicBezTo>
                      <a:pt x="1902046" y="1561662"/>
                      <a:pt x="2128703" y="1788320"/>
                      <a:pt x="2408299" y="1788320"/>
                    </a:cubicBezTo>
                    <a:cubicBezTo>
                      <a:pt x="2687895" y="1788320"/>
                      <a:pt x="2914553" y="1561662"/>
                      <a:pt x="2914553" y="1282066"/>
                    </a:cubicBezTo>
                    <a:cubicBezTo>
                      <a:pt x="2914553" y="1002470"/>
                      <a:pt x="2687895" y="775812"/>
                      <a:pt x="2408299" y="775812"/>
                    </a:cubicBezTo>
                    <a:close/>
                    <a:moveTo>
                      <a:pt x="5082919" y="661036"/>
                    </a:moveTo>
                    <a:cubicBezTo>
                      <a:pt x="5425904" y="661036"/>
                      <a:pt x="5703949" y="939081"/>
                      <a:pt x="5703949" y="1282066"/>
                    </a:cubicBezTo>
                    <a:cubicBezTo>
                      <a:pt x="5703949" y="1625051"/>
                      <a:pt x="5425904" y="1903096"/>
                      <a:pt x="5082919" y="1903096"/>
                    </a:cubicBezTo>
                    <a:cubicBezTo>
                      <a:pt x="4739934" y="1903096"/>
                      <a:pt x="4461889" y="1625051"/>
                      <a:pt x="4461889" y="1282066"/>
                    </a:cubicBezTo>
                    <a:cubicBezTo>
                      <a:pt x="4461889" y="939081"/>
                      <a:pt x="4739934" y="661036"/>
                      <a:pt x="5082919" y="661036"/>
                    </a:cubicBezTo>
                    <a:close/>
                    <a:moveTo>
                      <a:pt x="2408299" y="661036"/>
                    </a:moveTo>
                    <a:cubicBezTo>
                      <a:pt x="2751284" y="661036"/>
                      <a:pt x="3029329" y="939081"/>
                      <a:pt x="3029329" y="1282066"/>
                    </a:cubicBezTo>
                    <a:cubicBezTo>
                      <a:pt x="3029329" y="1625051"/>
                      <a:pt x="2751284" y="1903096"/>
                      <a:pt x="2408299" y="1903096"/>
                    </a:cubicBezTo>
                    <a:cubicBezTo>
                      <a:pt x="2065314" y="1903096"/>
                      <a:pt x="1787269" y="1625051"/>
                      <a:pt x="1787269" y="1282066"/>
                    </a:cubicBezTo>
                    <a:cubicBezTo>
                      <a:pt x="1787269" y="939081"/>
                      <a:pt x="2065314" y="661036"/>
                      <a:pt x="2408299" y="661036"/>
                    </a:cubicBezTo>
                    <a:close/>
                    <a:moveTo>
                      <a:pt x="1164182" y="126434"/>
                    </a:moveTo>
                    <a:cubicBezTo>
                      <a:pt x="1092372" y="126434"/>
                      <a:pt x="1034158" y="184647"/>
                      <a:pt x="1034158" y="256457"/>
                    </a:cubicBezTo>
                    <a:lnTo>
                      <a:pt x="1034158" y="1603376"/>
                    </a:lnTo>
                    <a:lnTo>
                      <a:pt x="879743" y="1603376"/>
                    </a:lnTo>
                    <a:lnTo>
                      <a:pt x="478976" y="1603376"/>
                    </a:lnTo>
                    <a:lnTo>
                      <a:pt x="478976" y="1286475"/>
                    </a:lnTo>
                    <a:lnTo>
                      <a:pt x="89830" y="1286475"/>
                    </a:lnTo>
                    <a:lnTo>
                      <a:pt x="89830" y="2046729"/>
                    </a:lnTo>
                    <a:lnTo>
                      <a:pt x="478976" y="2046729"/>
                    </a:lnTo>
                    <a:lnTo>
                      <a:pt x="478976" y="1724026"/>
                    </a:lnTo>
                    <a:lnTo>
                      <a:pt x="879743" y="1724026"/>
                    </a:lnTo>
                    <a:lnTo>
                      <a:pt x="1034158" y="1724026"/>
                    </a:lnTo>
                    <a:lnTo>
                      <a:pt x="1034158" y="4058369"/>
                    </a:lnTo>
                    <a:cubicBezTo>
                      <a:pt x="1034158" y="4130179"/>
                      <a:pt x="1092372" y="4188392"/>
                      <a:pt x="1164182" y="4188392"/>
                    </a:cubicBezTo>
                    <a:lnTo>
                      <a:pt x="6481755" y="4188392"/>
                    </a:lnTo>
                    <a:cubicBezTo>
                      <a:pt x="6553565" y="4188392"/>
                      <a:pt x="6611778" y="4130179"/>
                      <a:pt x="6611778" y="4058369"/>
                    </a:cubicBezTo>
                    <a:lnTo>
                      <a:pt x="6611778" y="1724026"/>
                    </a:lnTo>
                    <a:lnTo>
                      <a:pt x="6766193" y="1724026"/>
                    </a:lnTo>
                    <a:lnTo>
                      <a:pt x="7166960" y="1724026"/>
                    </a:lnTo>
                    <a:lnTo>
                      <a:pt x="7166960" y="2046729"/>
                    </a:lnTo>
                    <a:lnTo>
                      <a:pt x="7556106" y="2046729"/>
                    </a:lnTo>
                    <a:lnTo>
                      <a:pt x="7556106" y="1286475"/>
                    </a:lnTo>
                    <a:lnTo>
                      <a:pt x="7166960" y="1286475"/>
                    </a:lnTo>
                    <a:lnTo>
                      <a:pt x="7166960" y="1603376"/>
                    </a:lnTo>
                    <a:lnTo>
                      <a:pt x="6766193" y="1603376"/>
                    </a:lnTo>
                    <a:lnTo>
                      <a:pt x="6611778" y="1603376"/>
                    </a:lnTo>
                    <a:lnTo>
                      <a:pt x="6611778" y="256457"/>
                    </a:lnTo>
                    <a:cubicBezTo>
                      <a:pt x="6611778" y="184647"/>
                      <a:pt x="6553565" y="126434"/>
                      <a:pt x="6481755" y="126434"/>
                    </a:cubicBezTo>
                    <a:close/>
                    <a:moveTo>
                      <a:pt x="1011518" y="0"/>
                    </a:moveTo>
                    <a:lnTo>
                      <a:pt x="6634418" y="0"/>
                    </a:lnTo>
                    <a:cubicBezTo>
                      <a:pt x="6707195" y="0"/>
                      <a:pt x="6766193" y="58999"/>
                      <a:pt x="6766193" y="131775"/>
                    </a:cubicBezTo>
                    <a:lnTo>
                      <a:pt x="6766193" y="1485987"/>
                    </a:lnTo>
                    <a:lnTo>
                      <a:pt x="7077129" y="1485987"/>
                    </a:lnTo>
                    <a:lnTo>
                      <a:pt x="7077129" y="1193887"/>
                    </a:lnTo>
                    <a:lnTo>
                      <a:pt x="7645936" y="1193887"/>
                    </a:lnTo>
                    <a:lnTo>
                      <a:pt x="7645936" y="2139317"/>
                    </a:lnTo>
                    <a:lnTo>
                      <a:pt x="7077129" y="2139317"/>
                    </a:lnTo>
                    <a:lnTo>
                      <a:pt x="7077129" y="1840719"/>
                    </a:lnTo>
                    <a:lnTo>
                      <a:pt x="6766193" y="1840719"/>
                    </a:lnTo>
                    <a:lnTo>
                      <a:pt x="6766193" y="4183050"/>
                    </a:lnTo>
                    <a:cubicBezTo>
                      <a:pt x="6766193" y="4255827"/>
                      <a:pt x="6707195" y="4314825"/>
                      <a:pt x="6634418" y="4314825"/>
                    </a:cubicBezTo>
                    <a:lnTo>
                      <a:pt x="1011518" y="4314825"/>
                    </a:lnTo>
                    <a:cubicBezTo>
                      <a:pt x="938741" y="4314825"/>
                      <a:pt x="879743" y="4255827"/>
                      <a:pt x="879743" y="4183050"/>
                    </a:cubicBezTo>
                    <a:lnTo>
                      <a:pt x="879743" y="1840719"/>
                    </a:lnTo>
                    <a:lnTo>
                      <a:pt x="568807" y="1840719"/>
                    </a:lnTo>
                    <a:lnTo>
                      <a:pt x="568807" y="2139317"/>
                    </a:lnTo>
                    <a:lnTo>
                      <a:pt x="0" y="2139317"/>
                    </a:lnTo>
                    <a:lnTo>
                      <a:pt x="0" y="1193887"/>
                    </a:lnTo>
                    <a:lnTo>
                      <a:pt x="568807" y="1193887"/>
                    </a:lnTo>
                    <a:lnTo>
                      <a:pt x="568807" y="1485987"/>
                    </a:lnTo>
                    <a:lnTo>
                      <a:pt x="879743" y="1485987"/>
                    </a:lnTo>
                    <a:lnTo>
                      <a:pt x="879743" y="131775"/>
                    </a:lnTo>
                    <a:cubicBezTo>
                      <a:pt x="879743" y="58999"/>
                      <a:pt x="938741" y="0"/>
                      <a:pt x="1011518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3175" cap="flat" cmpd="sng" algn="ctr">
                <a:solidFill>
                  <a:srgbClr val="0078D7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93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 flipH="1">
                <a:off x="10486805" y="3605293"/>
                <a:ext cx="308472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FFFFFF">
                    <a:lumMod val="6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129" name="Rectangle 128"/>
          <p:cNvSpPr/>
          <p:nvPr/>
        </p:nvSpPr>
        <p:spPr bwMode="auto">
          <a:xfrm>
            <a:off x="7759080" y="1457582"/>
            <a:ext cx="1737113" cy="2733843"/>
          </a:xfrm>
          <a:prstGeom prst="rect">
            <a:avLst/>
          </a:prstGeom>
          <a:solidFill>
            <a:srgbClr val="0078D7"/>
          </a:solidFill>
          <a:ln w="3175">
            <a:noFill/>
          </a:ln>
          <a:effectLst/>
        </p:spPr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Intelligence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7759080" y="4291616"/>
            <a:ext cx="1737113" cy="1352769"/>
          </a:xfrm>
          <a:prstGeom prst="rect">
            <a:avLst/>
          </a:prstGeom>
          <a:solidFill>
            <a:srgbClr val="0078D7"/>
          </a:solidFill>
          <a:ln w="3175">
            <a:noFill/>
          </a:ln>
          <a:effectLst/>
        </p:spPr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Dashboards &amp; Visualizations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281767" y="3524880"/>
            <a:ext cx="1268690" cy="2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/>
            <a:r>
              <a:rPr lang="en-US" sz="1100" dirty="0">
                <a:solidFill>
                  <a:srgbClr val="FFFFFF"/>
                </a:solidFill>
                <a:cs typeface="Segoe UI Semilight" panose="020B0402040204020203" pitchFamily="34" charset="0"/>
              </a:rPr>
              <a:t>Cortana</a:t>
            </a:r>
          </a:p>
        </p:txBody>
      </p:sp>
      <p:grpSp>
        <p:nvGrpSpPr>
          <p:cNvPr id="135" name="Group 134"/>
          <p:cNvGrpSpPr/>
          <p:nvPr/>
        </p:nvGrpSpPr>
        <p:grpSpPr>
          <a:xfrm>
            <a:off x="7885847" y="3495958"/>
            <a:ext cx="315714" cy="315714"/>
            <a:chOff x="3236100" y="589298"/>
            <a:chExt cx="5641200" cy="5641200"/>
          </a:xfrm>
        </p:grpSpPr>
        <p:sp>
          <p:nvSpPr>
            <p:cNvPr id="136" name="Freeform 135"/>
            <p:cNvSpPr/>
            <p:nvPr/>
          </p:nvSpPr>
          <p:spPr bwMode="auto">
            <a:xfrm>
              <a:off x="3236100" y="589298"/>
              <a:ext cx="5641200" cy="5641200"/>
            </a:xfrm>
            <a:custGeom>
              <a:avLst/>
              <a:gdLst>
                <a:gd name="connsiteX0" fmla="*/ 2820600 w 5641200"/>
                <a:gd name="connsiteY0" fmla="*/ 378999 h 5641200"/>
                <a:gd name="connsiteX1" fmla="*/ 378999 w 5641200"/>
                <a:gd name="connsiteY1" fmla="*/ 2820600 h 5641200"/>
                <a:gd name="connsiteX2" fmla="*/ 2820600 w 5641200"/>
                <a:gd name="connsiteY2" fmla="*/ 5262201 h 5641200"/>
                <a:gd name="connsiteX3" fmla="*/ 5262201 w 5641200"/>
                <a:gd name="connsiteY3" fmla="*/ 2820600 h 5641200"/>
                <a:gd name="connsiteX4" fmla="*/ 2820600 w 5641200"/>
                <a:gd name="connsiteY4" fmla="*/ 378999 h 5641200"/>
                <a:gd name="connsiteX5" fmla="*/ 2820600 w 5641200"/>
                <a:gd name="connsiteY5" fmla="*/ 0 h 5641200"/>
                <a:gd name="connsiteX6" fmla="*/ 5641200 w 5641200"/>
                <a:gd name="connsiteY6" fmla="*/ 2820600 h 5641200"/>
                <a:gd name="connsiteX7" fmla="*/ 2820600 w 5641200"/>
                <a:gd name="connsiteY7" fmla="*/ 5641200 h 5641200"/>
                <a:gd name="connsiteX8" fmla="*/ 0 w 5641200"/>
                <a:gd name="connsiteY8" fmla="*/ 2820600 h 5641200"/>
                <a:gd name="connsiteX9" fmla="*/ 2820600 w 5641200"/>
                <a:gd name="connsiteY9" fmla="*/ 0 h 564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41200" h="5641200">
                  <a:moveTo>
                    <a:pt x="2820600" y="378999"/>
                  </a:moveTo>
                  <a:cubicBezTo>
                    <a:pt x="1472141" y="378999"/>
                    <a:pt x="378999" y="1472141"/>
                    <a:pt x="378999" y="2820600"/>
                  </a:cubicBezTo>
                  <a:cubicBezTo>
                    <a:pt x="378999" y="4169059"/>
                    <a:pt x="1472141" y="5262201"/>
                    <a:pt x="2820600" y="5262201"/>
                  </a:cubicBezTo>
                  <a:cubicBezTo>
                    <a:pt x="4169059" y="5262201"/>
                    <a:pt x="5262201" y="4169059"/>
                    <a:pt x="5262201" y="2820600"/>
                  </a:cubicBezTo>
                  <a:cubicBezTo>
                    <a:pt x="5262201" y="1472141"/>
                    <a:pt x="4169059" y="378999"/>
                    <a:pt x="2820600" y="378999"/>
                  </a:cubicBezTo>
                  <a:close/>
                  <a:moveTo>
                    <a:pt x="2820600" y="0"/>
                  </a:moveTo>
                  <a:cubicBezTo>
                    <a:pt x="4378374" y="0"/>
                    <a:pt x="5641200" y="1262826"/>
                    <a:pt x="5641200" y="2820600"/>
                  </a:cubicBezTo>
                  <a:cubicBezTo>
                    <a:pt x="5641200" y="4378374"/>
                    <a:pt x="4378374" y="5641200"/>
                    <a:pt x="2820600" y="5641200"/>
                  </a:cubicBezTo>
                  <a:cubicBezTo>
                    <a:pt x="1262826" y="5641200"/>
                    <a:pt x="0" y="4378374"/>
                    <a:pt x="0" y="2820600"/>
                  </a:cubicBezTo>
                  <a:cubicBezTo>
                    <a:pt x="0" y="1262826"/>
                    <a:pt x="1262826" y="0"/>
                    <a:pt x="282060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600" kern="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Freeform 136"/>
            <p:cNvSpPr/>
            <p:nvPr/>
          </p:nvSpPr>
          <p:spPr bwMode="auto">
            <a:xfrm>
              <a:off x="3615099" y="968297"/>
              <a:ext cx="4883202" cy="4883202"/>
            </a:xfrm>
            <a:custGeom>
              <a:avLst/>
              <a:gdLst>
                <a:gd name="connsiteX0" fmla="*/ 2441601 w 4883202"/>
                <a:gd name="connsiteY0" fmla="*/ 535401 h 4883202"/>
                <a:gd name="connsiteX1" fmla="*/ 535401 w 4883202"/>
                <a:gd name="connsiteY1" fmla="*/ 2441601 h 4883202"/>
                <a:gd name="connsiteX2" fmla="*/ 2441601 w 4883202"/>
                <a:gd name="connsiteY2" fmla="*/ 4347801 h 4883202"/>
                <a:gd name="connsiteX3" fmla="*/ 4347801 w 4883202"/>
                <a:gd name="connsiteY3" fmla="*/ 2441601 h 4883202"/>
                <a:gd name="connsiteX4" fmla="*/ 2441601 w 4883202"/>
                <a:gd name="connsiteY4" fmla="*/ 535401 h 4883202"/>
                <a:gd name="connsiteX5" fmla="*/ 2441601 w 4883202"/>
                <a:gd name="connsiteY5" fmla="*/ 0 h 4883202"/>
                <a:gd name="connsiteX6" fmla="*/ 4883202 w 4883202"/>
                <a:gd name="connsiteY6" fmla="*/ 2441601 h 4883202"/>
                <a:gd name="connsiteX7" fmla="*/ 2441601 w 4883202"/>
                <a:gd name="connsiteY7" fmla="*/ 4883202 h 4883202"/>
                <a:gd name="connsiteX8" fmla="*/ 0 w 4883202"/>
                <a:gd name="connsiteY8" fmla="*/ 2441601 h 4883202"/>
                <a:gd name="connsiteX9" fmla="*/ 2441601 w 4883202"/>
                <a:gd name="connsiteY9" fmla="*/ 0 h 4883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83202" h="4883202">
                  <a:moveTo>
                    <a:pt x="2441601" y="535401"/>
                  </a:moveTo>
                  <a:cubicBezTo>
                    <a:pt x="1388836" y="535401"/>
                    <a:pt x="535401" y="1388836"/>
                    <a:pt x="535401" y="2441601"/>
                  </a:cubicBezTo>
                  <a:cubicBezTo>
                    <a:pt x="535401" y="3494366"/>
                    <a:pt x="1388836" y="4347801"/>
                    <a:pt x="2441601" y="4347801"/>
                  </a:cubicBezTo>
                  <a:cubicBezTo>
                    <a:pt x="3494366" y="4347801"/>
                    <a:pt x="4347801" y="3494366"/>
                    <a:pt x="4347801" y="2441601"/>
                  </a:cubicBezTo>
                  <a:cubicBezTo>
                    <a:pt x="4347801" y="1388836"/>
                    <a:pt x="3494366" y="535401"/>
                    <a:pt x="2441601" y="535401"/>
                  </a:cubicBezTo>
                  <a:close/>
                  <a:moveTo>
                    <a:pt x="2441601" y="0"/>
                  </a:moveTo>
                  <a:cubicBezTo>
                    <a:pt x="3790060" y="0"/>
                    <a:pt x="4883202" y="1093142"/>
                    <a:pt x="4883202" y="2441601"/>
                  </a:cubicBezTo>
                  <a:cubicBezTo>
                    <a:pt x="4883202" y="3790060"/>
                    <a:pt x="3790060" y="4883202"/>
                    <a:pt x="2441601" y="4883202"/>
                  </a:cubicBezTo>
                  <a:cubicBezTo>
                    <a:pt x="1093142" y="4883202"/>
                    <a:pt x="0" y="3790060"/>
                    <a:pt x="0" y="2441601"/>
                  </a:cubicBezTo>
                  <a:cubicBezTo>
                    <a:pt x="0" y="1093142"/>
                    <a:pt x="1093142" y="0"/>
                    <a:pt x="2441601" y="0"/>
                  </a:cubicBezTo>
                  <a:close/>
                </a:path>
              </a:pathLst>
            </a:custGeom>
            <a:solidFill>
              <a:srgbClr val="FFFFFF">
                <a:lumMod val="8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3600" kern="0" dirty="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50" name="Straight Connector 149"/>
          <p:cNvCxnSpPr/>
          <p:nvPr/>
        </p:nvCxnSpPr>
        <p:spPr>
          <a:xfrm>
            <a:off x="7288580" y="6006438"/>
            <a:ext cx="2417805" cy="0"/>
          </a:xfrm>
          <a:prstGeom prst="line">
            <a:avLst/>
          </a:prstGeom>
          <a:solidFill>
            <a:srgbClr val="FFFFFF">
              <a:lumMod val="85000"/>
            </a:srgbClr>
          </a:solidFill>
          <a:ln w="28575" cap="flat" cmpd="sng" algn="ctr">
            <a:solidFill>
              <a:srgbClr val="00BCF2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151" name="Group 150"/>
          <p:cNvGrpSpPr/>
          <p:nvPr/>
        </p:nvGrpSpPr>
        <p:grpSpPr>
          <a:xfrm rot="13500000">
            <a:off x="9514771" y="5916447"/>
            <a:ext cx="181472" cy="178760"/>
            <a:chOff x="402446" y="5872915"/>
            <a:chExt cx="292608" cy="288235"/>
          </a:xfrm>
          <a:solidFill>
            <a:srgbClr val="FFFFFF">
              <a:lumMod val="85000"/>
            </a:srgbClr>
          </a:solidFill>
        </p:grpSpPr>
        <p:cxnSp>
          <p:nvCxnSpPr>
            <p:cNvPr id="152" name="Straight Connector 151"/>
            <p:cNvCxnSpPr/>
            <p:nvPr/>
          </p:nvCxnSpPr>
          <p:spPr>
            <a:xfrm>
              <a:off x="412598" y="5872915"/>
              <a:ext cx="0" cy="288235"/>
            </a:xfrm>
            <a:prstGeom prst="line">
              <a:avLst/>
            </a:prstGeom>
            <a:grpFill/>
            <a:ln w="28575" cap="flat" cmpd="sng" algn="ctr">
              <a:solidFill>
                <a:srgbClr val="00BCF2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53" name="Straight Connector 152"/>
            <p:cNvCxnSpPr/>
            <p:nvPr/>
          </p:nvCxnSpPr>
          <p:spPr>
            <a:xfrm>
              <a:off x="402446" y="6148978"/>
              <a:ext cx="292608" cy="0"/>
            </a:xfrm>
            <a:prstGeom prst="line">
              <a:avLst/>
            </a:prstGeom>
            <a:grpFill/>
            <a:ln w="28575" cap="flat" cmpd="sng" algn="ctr">
              <a:solidFill>
                <a:srgbClr val="00BCF2"/>
              </a:solidFill>
              <a:prstDash val="solid"/>
              <a:headEnd type="none"/>
              <a:tailEnd type="none"/>
            </a:ln>
            <a:effectLst/>
          </p:spPr>
        </p:cxnSp>
      </p:grpSp>
      <p:cxnSp>
        <p:nvCxnSpPr>
          <p:cNvPr id="159" name="Straight Connector 158"/>
          <p:cNvCxnSpPr/>
          <p:nvPr/>
        </p:nvCxnSpPr>
        <p:spPr>
          <a:xfrm flipH="1">
            <a:off x="9588220" y="3566013"/>
            <a:ext cx="308428" cy="0"/>
          </a:xfrm>
          <a:prstGeom prst="line">
            <a:avLst/>
          </a:prstGeom>
          <a:noFill/>
          <a:ln w="12700" cap="flat" cmpd="sng" algn="ctr">
            <a:solidFill>
              <a:srgbClr val="0078D7"/>
            </a:solidFill>
            <a:prstDash val="solid"/>
            <a:headEnd type="none"/>
            <a:tailEnd type="none"/>
          </a:ln>
          <a:effectLst/>
        </p:spPr>
      </p:cxnSp>
      <p:sp>
        <p:nvSpPr>
          <p:cNvPr id="184" name="Rectangle 183"/>
          <p:cNvSpPr/>
          <p:nvPr/>
        </p:nvSpPr>
        <p:spPr>
          <a:xfrm>
            <a:off x="8281767" y="2852877"/>
            <a:ext cx="1268690" cy="43762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914225"/>
            <a:r>
              <a:rPr lang="en-US" sz="1100" dirty="0">
                <a:solidFill>
                  <a:srgbClr val="FFFFFF"/>
                </a:solidFill>
                <a:cs typeface="Segoe UI Semilight" panose="020B0402040204020203" pitchFamily="34" charset="0"/>
              </a:rPr>
              <a:t>Bot </a:t>
            </a:r>
            <a:br>
              <a:rPr lang="en-US" sz="1100" dirty="0">
                <a:solidFill>
                  <a:srgbClr val="FFFFFF"/>
                </a:solidFill>
                <a:cs typeface="Segoe UI Semilight" panose="020B0402040204020203" pitchFamily="34" charset="0"/>
              </a:rPr>
            </a:br>
            <a:r>
              <a:rPr lang="en-US" sz="1100" dirty="0">
                <a:solidFill>
                  <a:srgbClr val="FFFFFF"/>
                </a:solidFill>
                <a:cs typeface="Segoe UI Semilight" panose="020B0402040204020203" pitchFamily="34" charset="0"/>
              </a:rPr>
              <a:t>Framework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8281767" y="2244012"/>
            <a:ext cx="1268690" cy="2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/>
            <a:r>
              <a:rPr lang="en-US" sz="1100" dirty="0">
                <a:solidFill>
                  <a:srgbClr val="FFFFFF"/>
                </a:solidFill>
                <a:cs typeface="Segoe UI Semilight" panose="020B0402040204020203" pitchFamily="34" charset="0"/>
              </a:rPr>
              <a:t>Cognitive Services</a:t>
            </a:r>
          </a:p>
        </p:txBody>
      </p:sp>
      <p:grpSp>
        <p:nvGrpSpPr>
          <p:cNvPr id="221" name="Group 220"/>
          <p:cNvGrpSpPr/>
          <p:nvPr/>
        </p:nvGrpSpPr>
        <p:grpSpPr>
          <a:xfrm>
            <a:off x="7830018" y="2322406"/>
            <a:ext cx="427370" cy="274038"/>
            <a:chOff x="7822816" y="2717080"/>
            <a:chExt cx="427431" cy="274077"/>
          </a:xfrm>
        </p:grpSpPr>
        <p:sp>
          <p:nvSpPr>
            <p:cNvPr id="222" name="Freeform 221"/>
            <p:cNvSpPr>
              <a:spLocks/>
            </p:cNvSpPr>
            <p:nvPr/>
          </p:nvSpPr>
          <p:spPr bwMode="auto">
            <a:xfrm flipH="1">
              <a:off x="7822816" y="2717080"/>
              <a:ext cx="427431" cy="274077"/>
            </a:xfrm>
            <a:custGeom>
              <a:avLst/>
              <a:gdLst>
                <a:gd name="connsiteX0" fmla="*/ 1918425 w 3835400"/>
                <a:gd name="connsiteY0" fmla="*/ 122238 h 2295525"/>
                <a:gd name="connsiteX1" fmla="*/ 1304995 w 3835400"/>
                <a:gd name="connsiteY1" fmla="*/ 621307 h 2295525"/>
                <a:gd name="connsiteX2" fmla="*/ 1292848 w 3835400"/>
                <a:gd name="connsiteY2" fmla="*/ 752160 h 2295525"/>
                <a:gd name="connsiteX3" fmla="*/ 1226039 w 3835400"/>
                <a:gd name="connsiteY3" fmla="*/ 806936 h 2295525"/>
                <a:gd name="connsiteX4" fmla="*/ 1168340 w 3835400"/>
                <a:gd name="connsiteY4" fmla="*/ 800850 h 2295525"/>
                <a:gd name="connsiteX5" fmla="*/ 800889 w 3835400"/>
                <a:gd name="connsiteY5" fmla="*/ 953005 h 2295525"/>
                <a:gd name="connsiteX6" fmla="*/ 758374 w 3835400"/>
                <a:gd name="connsiteY6" fmla="*/ 1004737 h 2295525"/>
                <a:gd name="connsiteX7" fmla="*/ 706749 w 3835400"/>
                <a:gd name="connsiteY7" fmla="*/ 1026039 h 2295525"/>
                <a:gd name="connsiteX8" fmla="*/ 694602 w 3835400"/>
                <a:gd name="connsiteY8" fmla="*/ 1026039 h 2295525"/>
                <a:gd name="connsiteX9" fmla="*/ 120650 w 3835400"/>
                <a:gd name="connsiteY9" fmla="*/ 1598142 h 2295525"/>
                <a:gd name="connsiteX10" fmla="*/ 636903 w 3835400"/>
                <a:gd name="connsiteY10" fmla="*/ 2170245 h 2295525"/>
                <a:gd name="connsiteX11" fmla="*/ 679418 w 3835400"/>
                <a:gd name="connsiteY11" fmla="*/ 2173288 h 2295525"/>
                <a:gd name="connsiteX12" fmla="*/ 682455 w 3835400"/>
                <a:gd name="connsiteY12" fmla="*/ 2173288 h 2295525"/>
                <a:gd name="connsiteX13" fmla="*/ 688528 w 3835400"/>
                <a:gd name="connsiteY13" fmla="*/ 2173288 h 2295525"/>
                <a:gd name="connsiteX14" fmla="*/ 3151358 w 3835400"/>
                <a:gd name="connsiteY14" fmla="*/ 2173288 h 2295525"/>
                <a:gd name="connsiteX15" fmla="*/ 3160469 w 3835400"/>
                <a:gd name="connsiteY15" fmla="*/ 2173288 h 2295525"/>
                <a:gd name="connsiteX16" fmla="*/ 3169579 w 3835400"/>
                <a:gd name="connsiteY16" fmla="*/ 2173288 h 2295525"/>
                <a:gd name="connsiteX17" fmla="*/ 3193873 w 3835400"/>
                <a:gd name="connsiteY17" fmla="*/ 2173288 h 2295525"/>
                <a:gd name="connsiteX18" fmla="*/ 3713163 w 3835400"/>
                <a:gd name="connsiteY18" fmla="*/ 1655961 h 2295525"/>
                <a:gd name="connsiteX19" fmla="*/ 3488441 w 3835400"/>
                <a:gd name="connsiteY19" fmla="*/ 1226884 h 2295525"/>
                <a:gd name="connsiteX20" fmla="*/ 3442890 w 3835400"/>
                <a:gd name="connsiteY20" fmla="*/ 1202539 h 2295525"/>
                <a:gd name="connsiteX21" fmla="*/ 3409485 w 3835400"/>
                <a:gd name="connsiteY21" fmla="*/ 1144720 h 2295525"/>
                <a:gd name="connsiteX22" fmla="*/ 3415558 w 3835400"/>
                <a:gd name="connsiteY22" fmla="*/ 1059513 h 2295525"/>
                <a:gd name="connsiteX23" fmla="*/ 2789981 w 3835400"/>
                <a:gd name="connsiteY23" fmla="*/ 435678 h 2295525"/>
                <a:gd name="connsiteX24" fmla="*/ 2604738 w 3835400"/>
                <a:gd name="connsiteY24" fmla="*/ 463065 h 2295525"/>
                <a:gd name="connsiteX25" fmla="*/ 2547039 w 3835400"/>
                <a:gd name="connsiteY25" fmla="*/ 484367 h 2295525"/>
                <a:gd name="connsiteX26" fmla="*/ 2471119 w 3835400"/>
                <a:gd name="connsiteY26" fmla="*/ 456979 h 2295525"/>
                <a:gd name="connsiteX27" fmla="*/ 2437715 w 3835400"/>
                <a:gd name="connsiteY27" fmla="*/ 396117 h 2295525"/>
                <a:gd name="connsiteX28" fmla="*/ 1918425 w 3835400"/>
                <a:gd name="connsiteY28" fmla="*/ 122238 h 2295525"/>
                <a:gd name="connsiteX29" fmla="*/ 1919219 w 3835400"/>
                <a:gd name="connsiteY29" fmla="*/ 0 h 2295525"/>
                <a:gd name="connsiteX30" fmla="*/ 2541750 w 3835400"/>
                <a:gd name="connsiteY30" fmla="*/ 331847 h 2295525"/>
                <a:gd name="connsiteX31" fmla="*/ 2544787 w 3835400"/>
                <a:gd name="connsiteY31" fmla="*/ 334891 h 2295525"/>
                <a:gd name="connsiteX32" fmla="*/ 2553897 w 3835400"/>
                <a:gd name="connsiteY32" fmla="*/ 353158 h 2295525"/>
                <a:gd name="connsiteX33" fmla="*/ 2563007 w 3835400"/>
                <a:gd name="connsiteY33" fmla="*/ 350113 h 2295525"/>
                <a:gd name="connsiteX34" fmla="*/ 2566044 w 3835400"/>
                <a:gd name="connsiteY34" fmla="*/ 347069 h 2295525"/>
                <a:gd name="connsiteX35" fmla="*/ 2790762 w 3835400"/>
                <a:gd name="connsiteY35" fmla="*/ 313580 h 2295525"/>
                <a:gd name="connsiteX36" fmla="*/ 3537800 w 3835400"/>
                <a:gd name="connsiteY36" fmla="*/ 1062518 h 2295525"/>
                <a:gd name="connsiteX37" fmla="*/ 3537800 w 3835400"/>
                <a:gd name="connsiteY37" fmla="*/ 1065562 h 2295525"/>
                <a:gd name="connsiteX38" fmla="*/ 3534763 w 3835400"/>
                <a:gd name="connsiteY38" fmla="*/ 1114274 h 2295525"/>
                <a:gd name="connsiteX39" fmla="*/ 3546910 w 3835400"/>
                <a:gd name="connsiteY39" fmla="*/ 1120363 h 2295525"/>
                <a:gd name="connsiteX40" fmla="*/ 3552983 w 3835400"/>
                <a:gd name="connsiteY40" fmla="*/ 1123407 h 2295525"/>
                <a:gd name="connsiteX41" fmla="*/ 3835400 w 3835400"/>
                <a:gd name="connsiteY41" fmla="*/ 1656188 h 2295525"/>
                <a:gd name="connsiteX42" fmla="*/ 3194648 w 3835400"/>
                <a:gd name="connsiteY42" fmla="*/ 2295525 h 2295525"/>
                <a:gd name="connsiteX43" fmla="*/ 3191612 w 3835400"/>
                <a:gd name="connsiteY43" fmla="*/ 2295525 h 2295525"/>
                <a:gd name="connsiteX44" fmla="*/ 3170355 w 3835400"/>
                <a:gd name="connsiteY44" fmla="*/ 2295525 h 2295525"/>
                <a:gd name="connsiteX45" fmla="*/ 3161244 w 3835400"/>
                <a:gd name="connsiteY45" fmla="*/ 2295525 h 2295525"/>
                <a:gd name="connsiteX46" fmla="*/ 3155171 w 3835400"/>
                <a:gd name="connsiteY46" fmla="*/ 2295525 h 2295525"/>
                <a:gd name="connsiteX47" fmla="*/ 686303 w 3835400"/>
                <a:gd name="connsiteY47" fmla="*/ 2295525 h 2295525"/>
                <a:gd name="connsiteX48" fmla="*/ 680230 w 3835400"/>
                <a:gd name="connsiteY48" fmla="*/ 2295525 h 2295525"/>
                <a:gd name="connsiteX49" fmla="*/ 671119 w 3835400"/>
                <a:gd name="connsiteY49" fmla="*/ 2295525 h 2295525"/>
                <a:gd name="connsiteX50" fmla="*/ 628605 w 3835400"/>
                <a:gd name="connsiteY50" fmla="*/ 2292481 h 2295525"/>
                <a:gd name="connsiteX51" fmla="*/ 625568 w 3835400"/>
                <a:gd name="connsiteY51" fmla="*/ 2292481 h 2295525"/>
                <a:gd name="connsiteX52" fmla="*/ 0 w 3835400"/>
                <a:gd name="connsiteY52" fmla="*/ 1598343 h 2295525"/>
                <a:gd name="connsiteX53" fmla="*/ 683266 w 3835400"/>
                <a:gd name="connsiteY53" fmla="*/ 904206 h 2295525"/>
                <a:gd name="connsiteX54" fmla="*/ 710597 w 3835400"/>
                <a:gd name="connsiteY54" fmla="*/ 873761 h 2295525"/>
                <a:gd name="connsiteX55" fmla="*/ 713634 w 3835400"/>
                <a:gd name="connsiteY55" fmla="*/ 867672 h 2295525"/>
                <a:gd name="connsiteX56" fmla="*/ 1172181 w 3835400"/>
                <a:gd name="connsiteY56" fmla="*/ 678915 h 2295525"/>
                <a:gd name="connsiteX57" fmla="*/ 1178255 w 3835400"/>
                <a:gd name="connsiteY57" fmla="*/ 678915 h 2295525"/>
                <a:gd name="connsiteX58" fmla="*/ 1184328 w 3835400"/>
                <a:gd name="connsiteY58" fmla="*/ 605848 h 2295525"/>
                <a:gd name="connsiteX59" fmla="*/ 1187365 w 3835400"/>
                <a:gd name="connsiteY59" fmla="*/ 599759 h 2295525"/>
                <a:gd name="connsiteX60" fmla="*/ 1919219 w 3835400"/>
                <a:gd name="connsiteY60" fmla="*/ 0 h 229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835400" h="2295525">
                  <a:moveTo>
                    <a:pt x="1918425" y="122238"/>
                  </a:moveTo>
                  <a:cubicBezTo>
                    <a:pt x="1623857" y="122238"/>
                    <a:pt x="1365731" y="332212"/>
                    <a:pt x="1304995" y="621307"/>
                  </a:cubicBezTo>
                  <a:cubicBezTo>
                    <a:pt x="1292848" y="752160"/>
                    <a:pt x="1292848" y="752160"/>
                    <a:pt x="1292848" y="752160"/>
                  </a:cubicBezTo>
                  <a:cubicBezTo>
                    <a:pt x="1289811" y="785634"/>
                    <a:pt x="1259443" y="809979"/>
                    <a:pt x="1226039" y="806936"/>
                  </a:cubicBezTo>
                  <a:cubicBezTo>
                    <a:pt x="1168340" y="800850"/>
                    <a:pt x="1168340" y="800850"/>
                    <a:pt x="1168340" y="800850"/>
                  </a:cubicBezTo>
                  <a:cubicBezTo>
                    <a:pt x="1028648" y="800850"/>
                    <a:pt x="898066" y="855625"/>
                    <a:pt x="800889" y="953005"/>
                  </a:cubicBezTo>
                  <a:cubicBezTo>
                    <a:pt x="758374" y="1004737"/>
                    <a:pt x="758374" y="1004737"/>
                    <a:pt x="758374" y="1004737"/>
                  </a:cubicBezTo>
                  <a:cubicBezTo>
                    <a:pt x="746227" y="1019953"/>
                    <a:pt x="728007" y="1026039"/>
                    <a:pt x="706749" y="1026039"/>
                  </a:cubicBezTo>
                  <a:cubicBezTo>
                    <a:pt x="694602" y="1026039"/>
                    <a:pt x="694602" y="1026039"/>
                    <a:pt x="694602" y="1026039"/>
                  </a:cubicBezTo>
                  <a:cubicBezTo>
                    <a:pt x="378777" y="1026039"/>
                    <a:pt x="120650" y="1281660"/>
                    <a:pt x="120650" y="1598142"/>
                  </a:cubicBezTo>
                  <a:cubicBezTo>
                    <a:pt x="120650" y="1893323"/>
                    <a:pt x="342335" y="2139814"/>
                    <a:pt x="636903" y="2170245"/>
                  </a:cubicBezTo>
                  <a:cubicBezTo>
                    <a:pt x="679418" y="2173288"/>
                    <a:pt x="679418" y="2173288"/>
                    <a:pt x="679418" y="2173288"/>
                  </a:cubicBezTo>
                  <a:cubicBezTo>
                    <a:pt x="679418" y="2173288"/>
                    <a:pt x="679418" y="2173288"/>
                    <a:pt x="682455" y="2173288"/>
                  </a:cubicBezTo>
                  <a:lnTo>
                    <a:pt x="688528" y="2173288"/>
                  </a:lnTo>
                  <a:cubicBezTo>
                    <a:pt x="3151358" y="2173288"/>
                    <a:pt x="3151358" y="2173288"/>
                    <a:pt x="3151358" y="2173288"/>
                  </a:cubicBezTo>
                  <a:cubicBezTo>
                    <a:pt x="3160469" y="2173288"/>
                    <a:pt x="3160469" y="2173288"/>
                    <a:pt x="3160469" y="2173288"/>
                  </a:cubicBezTo>
                  <a:cubicBezTo>
                    <a:pt x="3163506" y="2173288"/>
                    <a:pt x="3166542" y="2173288"/>
                    <a:pt x="3169579" y="2173288"/>
                  </a:cubicBezTo>
                  <a:cubicBezTo>
                    <a:pt x="3193873" y="2173288"/>
                    <a:pt x="3193873" y="2173288"/>
                    <a:pt x="3193873" y="2173288"/>
                  </a:cubicBezTo>
                  <a:cubicBezTo>
                    <a:pt x="3482368" y="2173288"/>
                    <a:pt x="3713163" y="1938969"/>
                    <a:pt x="3713163" y="1655961"/>
                  </a:cubicBezTo>
                  <a:cubicBezTo>
                    <a:pt x="3713163" y="1482504"/>
                    <a:pt x="3628133" y="1324263"/>
                    <a:pt x="3488441" y="1226884"/>
                  </a:cubicBezTo>
                  <a:cubicBezTo>
                    <a:pt x="3442890" y="1202539"/>
                    <a:pt x="3442890" y="1202539"/>
                    <a:pt x="3442890" y="1202539"/>
                  </a:cubicBezTo>
                  <a:cubicBezTo>
                    <a:pt x="3421632" y="1190367"/>
                    <a:pt x="3409485" y="1169065"/>
                    <a:pt x="3409485" y="1144720"/>
                  </a:cubicBezTo>
                  <a:cubicBezTo>
                    <a:pt x="3415558" y="1059513"/>
                    <a:pt x="3415558" y="1059513"/>
                    <a:pt x="3415558" y="1059513"/>
                  </a:cubicBezTo>
                  <a:cubicBezTo>
                    <a:pt x="3415558" y="715643"/>
                    <a:pt x="3133138" y="435678"/>
                    <a:pt x="2789981" y="435678"/>
                  </a:cubicBezTo>
                  <a:cubicBezTo>
                    <a:pt x="2726209" y="435678"/>
                    <a:pt x="2662437" y="444807"/>
                    <a:pt x="2604738" y="463065"/>
                  </a:cubicBezTo>
                  <a:cubicBezTo>
                    <a:pt x="2547039" y="484367"/>
                    <a:pt x="2547039" y="484367"/>
                    <a:pt x="2547039" y="484367"/>
                  </a:cubicBezTo>
                  <a:cubicBezTo>
                    <a:pt x="2516671" y="496540"/>
                    <a:pt x="2486303" y="484367"/>
                    <a:pt x="2471119" y="456979"/>
                  </a:cubicBezTo>
                  <a:cubicBezTo>
                    <a:pt x="2437715" y="396117"/>
                    <a:pt x="2437715" y="396117"/>
                    <a:pt x="2437715" y="396117"/>
                  </a:cubicBezTo>
                  <a:cubicBezTo>
                    <a:pt x="2322317" y="225704"/>
                    <a:pt x="2127963" y="122238"/>
                    <a:pt x="1918425" y="122238"/>
                  </a:cubicBezTo>
                  <a:close/>
                  <a:moveTo>
                    <a:pt x="1919219" y="0"/>
                  </a:moveTo>
                  <a:cubicBezTo>
                    <a:pt x="2168231" y="0"/>
                    <a:pt x="2402060" y="124823"/>
                    <a:pt x="2541750" y="331847"/>
                  </a:cubicBezTo>
                  <a:cubicBezTo>
                    <a:pt x="2541750" y="331847"/>
                    <a:pt x="2544787" y="334891"/>
                    <a:pt x="2544787" y="334891"/>
                  </a:cubicBezTo>
                  <a:cubicBezTo>
                    <a:pt x="2553897" y="353158"/>
                    <a:pt x="2553897" y="353158"/>
                    <a:pt x="2553897" y="353158"/>
                  </a:cubicBezTo>
                  <a:cubicBezTo>
                    <a:pt x="2563007" y="350113"/>
                    <a:pt x="2563007" y="350113"/>
                    <a:pt x="2563007" y="350113"/>
                  </a:cubicBezTo>
                  <a:cubicBezTo>
                    <a:pt x="2566044" y="350113"/>
                    <a:pt x="2566044" y="347069"/>
                    <a:pt x="2566044" y="347069"/>
                  </a:cubicBezTo>
                  <a:cubicBezTo>
                    <a:pt x="2638925" y="325758"/>
                    <a:pt x="2714844" y="313580"/>
                    <a:pt x="2790762" y="313580"/>
                  </a:cubicBezTo>
                  <a:cubicBezTo>
                    <a:pt x="3203759" y="313580"/>
                    <a:pt x="3537800" y="648471"/>
                    <a:pt x="3537800" y="1062518"/>
                  </a:cubicBezTo>
                  <a:cubicBezTo>
                    <a:pt x="3537800" y="1062518"/>
                    <a:pt x="3537800" y="1065562"/>
                    <a:pt x="3537800" y="1065562"/>
                  </a:cubicBezTo>
                  <a:cubicBezTo>
                    <a:pt x="3534763" y="1114274"/>
                    <a:pt x="3534763" y="1114274"/>
                    <a:pt x="3534763" y="1114274"/>
                  </a:cubicBezTo>
                  <a:cubicBezTo>
                    <a:pt x="3546910" y="1120363"/>
                    <a:pt x="3546910" y="1120363"/>
                    <a:pt x="3546910" y="1120363"/>
                  </a:cubicBezTo>
                  <a:cubicBezTo>
                    <a:pt x="3549947" y="1123407"/>
                    <a:pt x="3552983" y="1123407"/>
                    <a:pt x="3552983" y="1123407"/>
                  </a:cubicBezTo>
                  <a:cubicBezTo>
                    <a:pt x="3729114" y="1245185"/>
                    <a:pt x="3835400" y="1443076"/>
                    <a:pt x="3835400" y="1656188"/>
                  </a:cubicBezTo>
                  <a:cubicBezTo>
                    <a:pt x="3835400" y="2009346"/>
                    <a:pt x="3546910" y="2295525"/>
                    <a:pt x="3194648" y="2295525"/>
                  </a:cubicBezTo>
                  <a:cubicBezTo>
                    <a:pt x="3194648" y="2295525"/>
                    <a:pt x="3191612" y="2295525"/>
                    <a:pt x="3191612" y="2295525"/>
                  </a:cubicBezTo>
                  <a:cubicBezTo>
                    <a:pt x="3170355" y="2295525"/>
                    <a:pt x="3170355" y="2295525"/>
                    <a:pt x="3170355" y="2295525"/>
                  </a:cubicBezTo>
                  <a:cubicBezTo>
                    <a:pt x="3161244" y="2295525"/>
                    <a:pt x="3161244" y="2295525"/>
                    <a:pt x="3161244" y="2295525"/>
                  </a:cubicBezTo>
                  <a:cubicBezTo>
                    <a:pt x="3158208" y="2295525"/>
                    <a:pt x="3158208" y="2295525"/>
                    <a:pt x="3155171" y="2295525"/>
                  </a:cubicBezTo>
                  <a:cubicBezTo>
                    <a:pt x="686303" y="2295525"/>
                    <a:pt x="686303" y="2295525"/>
                    <a:pt x="686303" y="2295525"/>
                  </a:cubicBezTo>
                  <a:cubicBezTo>
                    <a:pt x="686303" y="2295525"/>
                    <a:pt x="683266" y="2295525"/>
                    <a:pt x="680230" y="2295525"/>
                  </a:cubicBezTo>
                  <a:cubicBezTo>
                    <a:pt x="671119" y="2295525"/>
                    <a:pt x="671119" y="2295525"/>
                    <a:pt x="671119" y="2295525"/>
                  </a:cubicBezTo>
                  <a:cubicBezTo>
                    <a:pt x="628605" y="2292481"/>
                    <a:pt x="628605" y="2292481"/>
                    <a:pt x="628605" y="2292481"/>
                  </a:cubicBezTo>
                  <a:cubicBezTo>
                    <a:pt x="628605" y="2292481"/>
                    <a:pt x="628605" y="2292481"/>
                    <a:pt x="625568" y="2292481"/>
                  </a:cubicBezTo>
                  <a:cubicBezTo>
                    <a:pt x="270270" y="2255947"/>
                    <a:pt x="0" y="1957590"/>
                    <a:pt x="0" y="1598343"/>
                  </a:cubicBezTo>
                  <a:cubicBezTo>
                    <a:pt x="0" y="1220830"/>
                    <a:pt x="306711" y="910295"/>
                    <a:pt x="683266" y="904206"/>
                  </a:cubicBezTo>
                  <a:cubicBezTo>
                    <a:pt x="710597" y="873761"/>
                    <a:pt x="710597" y="873761"/>
                    <a:pt x="710597" y="873761"/>
                  </a:cubicBezTo>
                  <a:cubicBezTo>
                    <a:pt x="710597" y="870717"/>
                    <a:pt x="713634" y="870717"/>
                    <a:pt x="713634" y="867672"/>
                  </a:cubicBezTo>
                  <a:cubicBezTo>
                    <a:pt x="835103" y="745894"/>
                    <a:pt x="999087" y="678915"/>
                    <a:pt x="1172181" y="678915"/>
                  </a:cubicBezTo>
                  <a:cubicBezTo>
                    <a:pt x="1172181" y="678915"/>
                    <a:pt x="1175218" y="678915"/>
                    <a:pt x="1178255" y="678915"/>
                  </a:cubicBezTo>
                  <a:cubicBezTo>
                    <a:pt x="1184328" y="605848"/>
                    <a:pt x="1184328" y="605848"/>
                    <a:pt x="1184328" y="605848"/>
                  </a:cubicBezTo>
                  <a:cubicBezTo>
                    <a:pt x="1184328" y="602804"/>
                    <a:pt x="1184328" y="599759"/>
                    <a:pt x="1187365" y="599759"/>
                  </a:cubicBezTo>
                  <a:cubicBezTo>
                    <a:pt x="1257210" y="252691"/>
                    <a:pt x="1566957" y="0"/>
                    <a:pt x="19192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223" name="Freeform 109"/>
            <p:cNvSpPr>
              <a:spLocks/>
            </p:cNvSpPr>
            <p:nvPr/>
          </p:nvSpPr>
          <p:spPr bwMode="auto">
            <a:xfrm>
              <a:off x="7936686" y="2796097"/>
              <a:ext cx="148270" cy="149376"/>
            </a:xfrm>
            <a:custGeom>
              <a:avLst/>
              <a:gdLst>
                <a:gd name="T0" fmla="*/ 680 w 701"/>
                <a:gd name="T1" fmla="*/ 640 h 704"/>
                <a:gd name="T2" fmla="*/ 568 w 701"/>
                <a:gd name="T3" fmla="*/ 571 h 704"/>
                <a:gd name="T4" fmla="*/ 531 w 701"/>
                <a:gd name="T5" fmla="*/ 573 h 704"/>
                <a:gd name="T6" fmla="*/ 351 w 701"/>
                <a:gd name="T7" fmla="*/ 637 h 704"/>
                <a:gd name="T8" fmla="*/ 64 w 701"/>
                <a:gd name="T9" fmla="*/ 350 h 704"/>
                <a:gd name="T10" fmla="*/ 351 w 701"/>
                <a:gd name="T11" fmla="*/ 64 h 704"/>
                <a:gd name="T12" fmla="*/ 631 w 701"/>
                <a:gd name="T13" fmla="*/ 294 h 704"/>
                <a:gd name="T14" fmla="*/ 474 w 701"/>
                <a:gd name="T15" fmla="*/ 294 h 704"/>
                <a:gd name="T16" fmla="*/ 445 w 701"/>
                <a:gd name="T17" fmla="*/ 312 h 704"/>
                <a:gd name="T18" fmla="*/ 432 w 701"/>
                <a:gd name="T19" fmla="*/ 338 h 704"/>
                <a:gd name="T20" fmla="*/ 320 w 701"/>
                <a:gd name="T21" fmla="*/ 203 h 704"/>
                <a:gd name="T22" fmla="*/ 284 w 701"/>
                <a:gd name="T23" fmla="*/ 193 h 704"/>
                <a:gd name="T24" fmla="*/ 263 w 701"/>
                <a:gd name="T25" fmla="*/ 223 h 704"/>
                <a:gd name="T26" fmla="*/ 263 w 701"/>
                <a:gd name="T27" fmla="*/ 327 h 704"/>
                <a:gd name="T28" fmla="*/ 192 w 701"/>
                <a:gd name="T29" fmla="*/ 327 h 704"/>
                <a:gd name="T30" fmla="*/ 160 w 701"/>
                <a:gd name="T31" fmla="*/ 359 h 704"/>
                <a:gd name="T32" fmla="*/ 192 w 701"/>
                <a:gd name="T33" fmla="*/ 391 h 704"/>
                <a:gd name="T34" fmla="*/ 295 w 701"/>
                <a:gd name="T35" fmla="*/ 391 h 704"/>
                <a:gd name="T36" fmla="*/ 327 w 701"/>
                <a:gd name="T37" fmla="*/ 359 h 704"/>
                <a:gd name="T38" fmla="*/ 327 w 701"/>
                <a:gd name="T39" fmla="*/ 311 h 704"/>
                <a:gd name="T40" fmla="*/ 414 w 701"/>
                <a:gd name="T41" fmla="*/ 416 h 704"/>
                <a:gd name="T42" fmla="*/ 439 w 701"/>
                <a:gd name="T43" fmla="*/ 428 h 704"/>
                <a:gd name="T44" fmla="*/ 443 w 701"/>
                <a:gd name="T45" fmla="*/ 428 h 704"/>
                <a:gd name="T46" fmla="*/ 468 w 701"/>
                <a:gd name="T47" fmla="*/ 410 h 704"/>
                <a:gd name="T48" fmla="*/ 494 w 701"/>
                <a:gd name="T49" fmla="*/ 358 h 704"/>
                <a:gd name="T50" fmla="*/ 661 w 701"/>
                <a:gd name="T51" fmla="*/ 358 h 704"/>
                <a:gd name="T52" fmla="*/ 665 w 701"/>
                <a:gd name="T53" fmla="*/ 358 h 704"/>
                <a:gd name="T54" fmla="*/ 670 w 701"/>
                <a:gd name="T55" fmla="*/ 358 h 704"/>
                <a:gd name="T56" fmla="*/ 700 w 701"/>
                <a:gd name="T57" fmla="*/ 324 h 704"/>
                <a:gd name="T58" fmla="*/ 589 w 701"/>
                <a:gd name="T59" fmla="*/ 94 h 704"/>
                <a:gd name="T60" fmla="*/ 351 w 701"/>
                <a:gd name="T61" fmla="*/ 0 h 704"/>
                <a:gd name="T62" fmla="*/ 0 w 701"/>
                <a:gd name="T63" fmla="*/ 350 h 704"/>
                <a:gd name="T64" fmla="*/ 351 w 701"/>
                <a:gd name="T65" fmla="*/ 701 h 704"/>
                <a:gd name="T66" fmla="*/ 553 w 701"/>
                <a:gd name="T67" fmla="*/ 637 h 704"/>
                <a:gd name="T68" fmla="*/ 646 w 701"/>
                <a:gd name="T69" fmla="*/ 694 h 704"/>
                <a:gd name="T70" fmla="*/ 690 w 701"/>
                <a:gd name="T71" fmla="*/ 684 h 704"/>
                <a:gd name="T72" fmla="*/ 680 w 701"/>
                <a:gd name="T73" fmla="*/ 64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1" h="704">
                  <a:moveTo>
                    <a:pt x="680" y="640"/>
                  </a:moveTo>
                  <a:cubicBezTo>
                    <a:pt x="568" y="571"/>
                    <a:pt x="568" y="571"/>
                    <a:pt x="568" y="571"/>
                  </a:cubicBezTo>
                  <a:cubicBezTo>
                    <a:pt x="556" y="564"/>
                    <a:pt x="541" y="564"/>
                    <a:pt x="531" y="573"/>
                  </a:cubicBezTo>
                  <a:cubicBezTo>
                    <a:pt x="479" y="615"/>
                    <a:pt x="417" y="637"/>
                    <a:pt x="351" y="637"/>
                  </a:cubicBezTo>
                  <a:cubicBezTo>
                    <a:pt x="193" y="637"/>
                    <a:pt x="64" y="508"/>
                    <a:pt x="64" y="350"/>
                  </a:cubicBezTo>
                  <a:cubicBezTo>
                    <a:pt x="64" y="193"/>
                    <a:pt x="193" y="64"/>
                    <a:pt x="351" y="64"/>
                  </a:cubicBezTo>
                  <a:cubicBezTo>
                    <a:pt x="488" y="64"/>
                    <a:pt x="605" y="163"/>
                    <a:pt x="631" y="294"/>
                  </a:cubicBezTo>
                  <a:cubicBezTo>
                    <a:pt x="474" y="294"/>
                    <a:pt x="474" y="294"/>
                    <a:pt x="474" y="294"/>
                  </a:cubicBezTo>
                  <a:cubicBezTo>
                    <a:pt x="462" y="294"/>
                    <a:pt x="451" y="301"/>
                    <a:pt x="445" y="312"/>
                  </a:cubicBezTo>
                  <a:cubicBezTo>
                    <a:pt x="432" y="338"/>
                    <a:pt x="432" y="338"/>
                    <a:pt x="432" y="338"/>
                  </a:cubicBezTo>
                  <a:cubicBezTo>
                    <a:pt x="320" y="203"/>
                    <a:pt x="320" y="203"/>
                    <a:pt x="320" y="203"/>
                  </a:cubicBezTo>
                  <a:cubicBezTo>
                    <a:pt x="311" y="192"/>
                    <a:pt x="297" y="188"/>
                    <a:pt x="284" y="193"/>
                  </a:cubicBezTo>
                  <a:cubicBezTo>
                    <a:pt x="271" y="197"/>
                    <a:pt x="263" y="210"/>
                    <a:pt x="263" y="223"/>
                  </a:cubicBezTo>
                  <a:cubicBezTo>
                    <a:pt x="263" y="327"/>
                    <a:pt x="263" y="327"/>
                    <a:pt x="263" y="327"/>
                  </a:cubicBezTo>
                  <a:cubicBezTo>
                    <a:pt x="192" y="327"/>
                    <a:pt x="192" y="327"/>
                    <a:pt x="192" y="327"/>
                  </a:cubicBezTo>
                  <a:cubicBezTo>
                    <a:pt x="174" y="327"/>
                    <a:pt x="160" y="341"/>
                    <a:pt x="160" y="359"/>
                  </a:cubicBezTo>
                  <a:cubicBezTo>
                    <a:pt x="160" y="377"/>
                    <a:pt x="174" y="391"/>
                    <a:pt x="192" y="391"/>
                  </a:cubicBezTo>
                  <a:cubicBezTo>
                    <a:pt x="295" y="391"/>
                    <a:pt x="295" y="391"/>
                    <a:pt x="295" y="391"/>
                  </a:cubicBezTo>
                  <a:cubicBezTo>
                    <a:pt x="313" y="391"/>
                    <a:pt x="327" y="377"/>
                    <a:pt x="327" y="359"/>
                  </a:cubicBezTo>
                  <a:cubicBezTo>
                    <a:pt x="327" y="311"/>
                    <a:pt x="327" y="311"/>
                    <a:pt x="327" y="311"/>
                  </a:cubicBezTo>
                  <a:cubicBezTo>
                    <a:pt x="414" y="416"/>
                    <a:pt x="414" y="416"/>
                    <a:pt x="414" y="416"/>
                  </a:cubicBezTo>
                  <a:cubicBezTo>
                    <a:pt x="421" y="424"/>
                    <a:pt x="430" y="428"/>
                    <a:pt x="439" y="428"/>
                  </a:cubicBezTo>
                  <a:cubicBezTo>
                    <a:pt x="440" y="428"/>
                    <a:pt x="441" y="428"/>
                    <a:pt x="443" y="428"/>
                  </a:cubicBezTo>
                  <a:cubicBezTo>
                    <a:pt x="453" y="427"/>
                    <a:pt x="463" y="420"/>
                    <a:pt x="468" y="410"/>
                  </a:cubicBezTo>
                  <a:cubicBezTo>
                    <a:pt x="494" y="358"/>
                    <a:pt x="494" y="358"/>
                    <a:pt x="494" y="358"/>
                  </a:cubicBezTo>
                  <a:cubicBezTo>
                    <a:pt x="661" y="358"/>
                    <a:pt x="661" y="358"/>
                    <a:pt x="661" y="358"/>
                  </a:cubicBezTo>
                  <a:cubicBezTo>
                    <a:pt x="662" y="358"/>
                    <a:pt x="663" y="358"/>
                    <a:pt x="665" y="358"/>
                  </a:cubicBezTo>
                  <a:cubicBezTo>
                    <a:pt x="666" y="358"/>
                    <a:pt x="668" y="358"/>
                    <a:pt x="670" y="358"/>
                  </a:cubicBezTo>
                  <a:cubicBezTo>
                    <a:pt x="688" y="357"/>
                    <a:pt x="701" y="341"/>
                    <a:pt x="700" y="324"/>
                  </a:cubicBezTo>
                  <a:cubicBezTo>
                    <a:pt x="693" y="236"/>
                    <a:pt x="654" y="154"/>
                    <a:pt x="589" y="94"/>
                  </a:cubicBezTo>
                  <a:cubicBezTo>
                    <a:pt x="524" y="33"/>
                    <a:pt x="439" y="0"/>
                    <a:pt x="351" y="0"/>
                  </a:cubicBezTo>
                  <a:cubicBezTo>
                    <a:pt x="157" y="0"/>
                    <a:pt x="0" y="157"/>
                    <a:pt x="0" y="350"/>
                  </a:cubicBezTo>
                  <a:cubicBezTo>
                    <a:pt x="0" y="544"/>
                    <a:pt x="157" y="701"/>
                    <a:pt x="351" y="701"/>
                  </a:cubicBezTo>
                  <a:cubicBezTo>
                    <a:pt x="423" y="701"/>
                    <a:pt x="494" y="678"/>
                    <a:pt x="553" y="637"/>
                  </a:cubicBezTo>
                  <a:cubicBezTo>
                    <a:pt x="646" y="694"/>
                    <a:pt x="646" y="694"/>
                    <a:pt x="646" y="694"/>
                  </a:cubicBezTo>
                  <a:cubicBezTo>
                    <a:pt x="661" y="704"/>
                    <a:pt x="681" y="699"/>
                    <a:pt x="690" y="684"/>
                  </a:cubicBezTo>
                  <a:cubicBezTo>
                    <a:pt x="700" y="669"/>
                    <a:pt x="695" y="649"/>
                    <a:pt x="680" y="6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4" name="Rectangle 223"/>
          <p:cNvSpPr/>
          <p:nvPr/>
        </p:nvSpPr>
        <p:spPr>
          <a:xfrm>
            <a:off x="8241517" y="5097184"/>
            <a:ext cx="1270836" cy="2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/>
            <a:r>
              <a:rPr lang="en-US" sz="1100" dirty="0">
                <a:solidFill>
                  <a:srgbClr val="FFFFFF"/>
                </a:solidFill>
                <a:cs typeface="Segoe UI Semilight" panose="020B0402040204020203" pitchFamily="34" charset="0"/>
              </a:rPr>
              <a:t>Power BI</a:t>
            </a:r>
          </a:p>
        </p:txBody>
      </p:sp>
      <p:sp>
        <p:nvSpPr>
          <p:cNvPr id="231" name="Freeform 230"/>
          <p:cNvSpPr/>
          <p:nvPr/>
        </p:nvSpPr>
        <p:spPr bwMode="auto">
          <a:xfrm>
            <a:off x="7857051" y="2940646"/>
            <a:ext cx="373305" cy="253760"/>
          </a:xfrm>
          <a:custGeom>
            <a:avLst/>
            <a:gdLst>
              <a:gd name="connsiteX0" fmla="*/ 3322794 w 5223983"/>
              <a:gd name="connsiteY0" fmla="*/ 1406050 h 3551081"/>
              <a:gd name="connsiteX1" fmla="*/ 3699984 w 5223983"/>
              <a:gd name="connsiteY1" fmla="*/ 1783240 h 3551081"/>
              <a:gd name="connsiteX2" fmla="*/ 3322794 w 5223983"/>
              <a:gd name="connsiteY2" fmla="*/ 2160430 h 3551081"/>
              <a:gd name="connsiteX3" fmla="*/ 2945604 w 5223983"/>
              <a:gd name="connsiteY3" fmla="*/ 1783240 h 3551081"/>
              <a:gd name="connsiteX4" fmla="*/ 3322794 w 5223983"/>
              <a:gd name="connsiteY4" fmla="*/ 1406050 h 3551081"/>
              <a:gd name="connsiteX5" fmla="*/ 1901190 w 5223983"/>
              <a:gd name="connsiteY5" fmla="*/ 1406050 h 3551081"/>
              <a:gd name="connsiteX6" fmla="*/ 2278380 w 5223983"/>
              <a:gd name="connsiteY6" fmla="*/ 1783240 h 3551081"/>
              <a:gd name="connsiteX7" fmla="*/ 1901190 w 5223983"/>
              <a:gd name="connsiteY7" fmla="*/ 2160430 h 3551081"/>
              <a:gd name="connsiteX8" fmla="*/ 1524000 w 5223983"/>
              <a:gd name="connsiteY8" fmla="*/ 1783240 h 3551081"/>
              <a:gd name="connsiteX9" fmla="*/ 1901190 w 5223983"/>
              <a:gd name="connsiteY9" fmla="*/ 1406050 h 3551081"/>
              <a:gd name="connsiteX10" fmla="*/ 3444555 w 5223983"/>
              <a:gd name="connsiteY10" fmla="*/ 1 h 3551081"/>
              <a:gd name="connsiteX11" fmla="*/ 5223983 w 5223983"/>
              <a:gd name="connsiteY11" fmla="*/ 1779430 h 3551081"/>
              <a:gd name="connsiteX12" fmla="*/ 3452333 w 5223983"/>
              <a:gd name="connsiteY12" fmla="*/ 3551081 h 3551081"/>
              <a:gd name="connsiteX13" fmla="*/ 3296124 w 5223983"/>
              <a:gd name="connsiteY13" fmla="*/ 3394871 h 3551081"/>
              <a:gd name="connsiteX14" fmla="*/ 4919183 w 5223983"/>
              <a:gd name="connsiteY14" fmla="*/ 1771811 h 3551081"/>
              <a:gd name="connsiteX15" fmla="*/ 3295964 w 5223983"/>
              <a:gd name="connsiteY15" fmla="*/ 148592 h 3551081"/>
              <a:gd name="connsiteX16" fmla="*/ 1779429 w 5223983"/>
              <a:gd name="connsiteY16" fmla="*/ 0 h 3551081"/>
              <a:gd name="connsiteX17" fmla="*/ 1928020 w 5223983"/>
              <a:gd name="connsiteY17" fmla="*/ 148590 h 3551081"/>
              <a:gd name="connsiteX18" fmla="*/ 304801 w 5223983"/>
              <a:gd name="connsiteY18" fmla="*/ 1771809 h 3551081"/>
              <a:gd name="connsiteX19" fmla="*/ 1927860 w 5223983"/>
              <a:gd name="connsiteY19" fmla="*/ 3394869 h 3551081"/>
              <a:gd name="connsiteX20" fmla="*/ 1771651 w 5223983"/>
              <a:gd name="connsiteY20" fmla="*/ 3551079 h 3551081"/>
              <a:gd name="connsiteX21" fmla="*/ 0 w 5223983"/>
              <a:gd name="connsiteY21" fmla="*/ 1779428 h 355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23983" h="3551081">
                <a:moveTo>
                  <a:pt x="3322794" y="1406050"/>
                </a:moveTo>
                <a:cubicBezTo>
                  <a:pt x="3531110" y="1406050"/>
                  <a:pt x="3699984" y="1574924"/>
                  <a:pt x="3699984" y="1783240"/>
                </a:cubicBezTo>
                <a:cubicBezTo>
                  <a:pt x="3699984" y="1991556"/>
                  <a:pt x="3531110" y="2160430"/>
                  <a:pt x="3322794" y="2160430"/>
                </a:cubicBezTo>
                <a:cubicBezTo>
                  <a:pt x="3114478" y="2160430"/>
                  <a:pt x="2945604" y="1991556"/>
                  <a:pt x="2945604" y="1783240"/>
                </a:cubicBezTo>
                <a:cubicBezTo>
                  <a:pt x="2945604" y="1574924"/>
                  <a:pt x="3114478" y="1406050"/>
                  <a:pt x="3322794" y="1406050"/>
                </a:cubicBezTo>
                <a:close/>
                <a:moveTo>
                  <a:pt x="1901190" y="1406050"/>
                </a:moveTo>
                <a:cubicBezTo>
                  <a:pt x="2109506" y="1406050"/>
                  <a:pt x="2278380" y="1574924"/>
                  <a:pt x="2278380" y="1783240"/>
                </a:cubicBezTo>
                <a:cubicBezTo>
                  <a:pt x="2278380" y="1991556"/>
                  <a:pt x="2109506" y="2160430"/>
                  <a:pt x="1901190" y="2160430"/>
                </a:cubicBezTo>
                <a:cubicBezTo>
                  <a:pt x="1692874" y="2160430"/>
                  <a:pt x="1524000" y="1991556"/>
                  <a:pt x="1524000" y="1783240"/>
                </a:cubicBezTo>
                <a:cubicBezTo>
                  <a:pt x="1524000" y="1574924"/>
                  <a:pt x="1692874" y="1406050"/>
                  <a:pt x="1901190" y="1406050"/>
                </a:cubicBezTo>
                <a:close/>
                <a:moveTo>
                  <a:pt x="3444555" y="1"/>
                </a:moveTo>
                <a:lnTo>
                  <a:pt x="5223983" y="1779430"/>
                </a:lnTo>
                <a:lnTo>
                  <a:pt x="3452333" y="3551081"/>
                </a:lnTo>
                <a:lnTo>
                  <a:pt x="3296124" y="3394871"/>
                </a:lnTo>
                <a:lnTo>
                  <a:pt x="4919183" y="1771811"/>
                </a:lnTo>
                <a:lnTo>
                  <a:pt x="3295964" y="148592"/>
                </a:lnTo>
                <a:close/>
                <a:moveTo>
                  <a:pt x="1779429" y="0"/>
                </a:moveTo>
                <a:lnTo>
                  <a:pt x="1928020" y="148590"/>
                </a:lnTo>
                <a:lnTo>
                  <a:pt x="304801" y="1771809"/>
                </a:lnTo>
                <a:lnTo>
                  <a:pt x="1927860" y="3394869"/>
                </a:lnTo>
                <a:lnTo>
                  <a:pt x="1771651" y="3551079"/>
                </a:lnTo>
                <a:lnTo>
                  <a:pt x="0" y="1779428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2186574" y="1457582"/>
            <a:ext cx="1737113" cy="4186802"/>
          </a:xfrm>
          <a:prstGeom prst="rect">
            <a:avLst/>
          </a:prstGeom>
          <a:solidFill>
            <a:srgbClr val="0078D7"/>
          </a:solidFill>
          <a:ln w="3175">
            <a:noFill/>
          </a:ln>
          <a:effectLst/>
        </p:spPr>
        <p:txBody>
          <a:bodyPr spcFirstLastPara="0" vert="horz" wrap="square" lIns="18278" tIns="91427" rIns="18278" bIns="91388" numCol="1" spcCol="1270" anchor="t" anchorCtr="0">
            <a:no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  <a:defRPr/>
            </a:pPr>
            <a:r>
              <a:rPr lang="en-US" sz="1400" kern="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Information Management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2653195" y="3524880"/>
            <a:ext cx="1270836" cy="2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US" sz="1100" kern="0" dirty="0">
                <a:solidFill>
                  <a:srgbClr val="FFFFFF"/>
                </a:solidFill>
                <a:cs typeface="Segoe UI Semilight" panose="020B0402040204020203" pitchFamily="34" charset="0"/>
              </a:rPr>
              <a:t>Event Hubs</a:t>
            </a:r>
            <a:endParaRPr lang="en-US" sz="1100" kern="0" dirty="0">
              <a:solidFill>
                <a:srgbClr val="FFFFFF"/>
              </a:solidFill>
            </a:endParaRPr>
          </a:p>
        </p:txBody>
      </p:sp>
      <p:cxnSp>
        <p:nvCxnSpPr>
          <p:cNvPr id="146" name="Straight Connector 145"/>
          <p:cNvCxnSpPr/>
          <p:nvPr/>
        </p:nvCxnSpPr>
        <p:spPr>
          <a:xfrm>
            <a:off x="1960018" y="6006438"/>
            <a:ext cx="2451546" cy="0"/>
          </a:xfrm>
          <a:prstGeom prst="line">
            <a:avLst/>
          </a:prstGeom>
          <a:solidFill>
            <a:srgbClr val="FFFFFF">
              <a:lumMod val="85000"/>
            </a:srgbClr>
          </a:solidFill>
          <a:ln w="28575" cap="flat" cmpd="sng" algn="ctr">
            <a:solidFill>
              <a:srgbClr val="00BCF2"/>
            </a:solidFill>
            <a:prstDash val="solid"/>
            <a:headEnd type="none"/>
            <a:tailEnd type="none"/>
          </a:ln>
          <a:effectLst/>
        </p:spPr>
      </p:cxnSp>
      <p:grpSp>
        <p:nvGrpSpPr>
          <p:cNvPr id="147" name="Group 146"/>
          <p:cNvGrpSpPr/>
          <p:nvPr/>
        </p:nvGrpSpPr>
        <p:grpSpPr>
          <a:xfrm rot="13500000">
            <a:off x="4219949" y="5916444"/>
            <a:ext cx="181472" cy="178760"/>
            <a:chOff x="385898" y="5889463"/>
            <a:chExt cx="292608" cy="288235"/>
          </a:xfrm>
          <a:solidFill>
            <a:srgbClr val="FFFFFF">
              <a:lumMod val="85000"/>
            </a:srgbClr>
          </a:solidFill>
        </p:grpSpPr>
        <p:cxnSp>
          <p:nvCxnSpPr>
            <p:cNvPr id="148" name="Straight Connector 147"/>
            <p:cNvCxnSpPr/>
            <p:nvPr/>
          </p:nvCxnSpPr>
          <p:spPr>
            <a:xfrm>
              <a:off x="396052" y="5889463"/>
              <a:ext cx="0" cy="288235"/>
            </a:xfrm>
            <a:prstGeom prst="line">
              <a:avLst/>
            </a:prstGeom>
            <a:grpFill/>
            <a:ln w="28575" cap="flat" cmpd="sng" algn="ctr">
              <a:solidFill>
                <a:srgbClr val="00BCF2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49" name="Straight Connector 148"/>
            <p:cNvCxnSpPr/>
            <p:nvPr/>
          </p:nvCxnSpPr>
          <p:spPr>
            <a:xfrm>
              <a:off x="385898" y="6165527"/>
              <a:ext cx="292608" cy="0"/>
            </a:xfrm>
            <a:prstGeom prst="line">
              <a:avLst/>
            </a:prstGeom>
            <a:grpFill/>
            <a:ln w="28575" cap="flat" cmpd="sng" algn="ctr">
              <a:solidFill>
                <a:srgbClr val="00BCF2"/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239" name="Freeform 238"/>
          <p:cNvSpPr/>
          <p:nvPr/>
        </p:nvSpPr>
        <p:spPr bwMode="auto">
          <a:xfrm>
            <a:off x="2354645" y="3529805"/>
            <a:ext cx="231541" cy="242300"/>
          </a:xfrm>
          <a:custGeom>
            <a:avLst/>
            <a:gdLst>
              <a:gd name="connsiteX0" fmla="*/ 84139 w 3657601"/>
              <a:gd name="connsiteY0" fmla="*/ 2916238 h 3827556"/>
              <a:gd name="connsiteX1" fmla="*/ 420687 w 3657601"/>
              <a:gd name="connsiteY1" fmla="*/ 2916238 h 3827556"/>
              <a:gd name="connsiteX2" fmla="*/ 504826 w 3657601"/>
              <a:gd name="connsiteY2" fmla="*/ 3000377 h 3827556"/>
              <a:gd name="connsiteX3" fmla="*/ 504826 w 3657601"/>
              <a:gd name="connsiteY3" fmla="*/ 3306764 h 3827556"/>
              <a:gd name="connsiteX4" fmla="*/ 3152775 w 3657601"/>
              <a:gd name="connsiteY4" fmla="*/ 3306764 h 3827556"/>
              <a:gd name="connsiteX5" fmla="*/ 3152775 w 3657601"/>
              <a:gd name="connsiteY5" fmla="*/ 3000377 h 3827556"/>
              <a:gd name="connsiteX6" fmla="*/ 3236914 w 3657601"/>
              <a:gd name="connsiteY6" fmla="*/ 2916238 h 3827556"/>
              <a:gd name="connsiteX7" fmla="*/ 3573462 w 3657601"/>
              <a:gd name="connsiteY7" fmla="*/ 2916238 h 3827556"/>
              <a:gd name="connsiteX8" fmla="*/ 3657601 w 3657601"/>
              <a:gd name="connsiteY8" fmla="*/ 3000377 h 3827556"/>
              <a:gd name="connsiteX9" fmla="*/ 3657601 w 3657601"/>
              <a:gd name="connsiteY9" fmla="*/ 3827556 h 3827556"/>
              <a:gd name="connsiteX10" fmla="*/ 3657600 w 3657601"/>
              <a:gd name="connsiteY10" fmla="*/ 3827556 h 3827556"/>
              <a:gd name="connsiteX11" fmla="*/ 3152775 w 3657601"/>
              <a:gd name="connsiteY11" fmla="*/ 3827556 h 3827556"/>
              <a:gd name="connsiteX12" fmla="*/ 504826 w 3657601"/>
              <a:gd name="connsiteY12" fmla="*/ 3827556 h 3827556"/>
              <a:gd name="connsiteX13" fmla="*/ 0 w 3657601"/>
              <a:gd name="connsiteY13" fmla="*/ 3827556 h 3827556"/>
              <a:gd name="connsiteX14" fmla="*/ 0 w 3657601"/>
              <a:gd name="connsiteY14" fmla="*/ 3306764 h 3827556"/>
              <a:gd name="connsiteX15" fmla="*/ 0 w 3657601"/>
              <a:gd name="connsiteY15" fmla="*/ 3000377 h 3827556"/>
              <a:gd name="connsiteX16" fmla="*/ 84139 w 3657601"/>
              <a:gd name="connsiteY16" fmla="*/ 2916238 h 3827556"/>
              <a:gd name="connsiteX17" fmla="*/ 805598 w 3657601"/>
              <a:gd name="connsiteY17" fmla="*/ 2427382 h 3827556"/>
              <a:gd name="connsiteX18" fmla="*/ 1347052 w 3657601"/>
              <a:gd name="connsiteY18" fmla="*/ 2427382 h 3827556"/>
              <a:gd name="connsiteX19" fmla="*/ 1390650 w 3657601"/>
              <a:gd name="connsiteY19" fmla="*/ 2470980 h 3827556"/>
              <a:gd name="connsiteX20" fmla="*/ 1390650 w 3657601"/>
              <a:gd name="connsiteY20" fmla="*/ 2869558 h 3827556"/>
              <a:gd name="connsiteX21" fmla="*/ 1347052 w 3657601"/>
              <a:gd name="connsiteY21" fmla="*/ 2913156 h 3827556"/>
              <a:gd name="connsiteX22" fmla="*/ 805598 w 3657601"/>
              <a:gd name="connsiteY22" fmla="*/ 2913156 h 3827556"/>
              <a:gd name="connsiteX23" fmla="*/ 762000 w 3657601"/>
              <a:gd name="connsiteY23" fmla="*/ 2869558 h 3827556"/>
              <a:gd name="connsiteX24" fmla="*/ 762000 w 3657601"/>
              <a:gd name="connsiteY24" fmla="*/ 2470980 h 3827556"/>
              <a:gd name="connsiteX25" fmla="*/ 805598 w 3657601"/>
              <a:gd name="connsiteY25" fmla="*/ 2427382 h 3827556"/>
              <a:gd name="connsiteX26" fmla="*/ 1681898 w 3657601"/>
              <a:gd name="connsiteY26" fmla="*/ 2047199 h 3827556"/>
              <a:gd name="connsiteX27" fmla="*/ 2223352 w 3657601"/>
              <a:gd name="connsiteY27" fmla="*/ 2047199 h 3827556"/>
              <a:gd name="connsiteX28" fmla="*/ 2266950 w 3657601"/>
              <a:gd name="connsiteY28" fmla="*/ 2090797 h 3827556"/>
              <a:gd name="connsiteX29" fmla="*/ 2266950 w 3657601"/>
              <a:gd name="connsiteY29" fmla="*/ 2489375 h 3827556"/>
              <a:gd name="connsiteX30" fmla="*/ 2223352 w 3657601"/>
              <a:gd name="connsiteY30" fmla="*/ 2532973 h 3827556"/>
              <a:gd name="connsiteX31" fmla="*/ 1681898 w 3657601"/>
              <a:gd name="connsiteY31" fmla="*/ 2532973 h 3827556"/>
              <a:gd name="connsiteX32" fmla="*/ 1638300 w 3657601"/>
              <a:gd name="connsiteY32" fmla="*/ 2489375 h 3827556"/>
              <a:gd name="connsiteX33" fmla="*/ 1638300 w 3657601"/>
              <a:gd name="connsiteY33" fmla="*/ 2090797 h 3827556"/>
              <a:gd name="connsiteX34" fmla="*/ 1681898 w 3657601"/>
              <a:gd name="connsiteY34" fmla="*/ 2047199 h 3827556"/>
              <a:gd name="connsiteX35" fmla="*/ 805598 w 3657601"/>
              <a:gd name="connsiteY35" fmla="*/ 1669351 h 3827556"/>
              <a:gd name="connsiteX36" fmla="*/ 1347052 w 3657601"/>
              <a:gd name="connsiteY36" fmla="*/ 1669351 h 3827556"/>
              <a:gd name="connsiteX37" fmla="*/ 1390650 w 3657601"/>
              <a:gd name="connsiteY37" fmla="*/ 1712949 h 3827556"/>
              <a:gd name="connsiteX38" fmla="*/ 1390650 w 3657601"/>
              <a:gd name="connsiteY38" fmla="*/ 2111527 h 3827556"/>
              <a:gd name="connsiteX39" fmla="*/ 1347052 w 3657601"/>
              <a:gd name="connsiteY39" fmla="*/ 2155125 h 3827556"/>
              <a:gd name="connsiteX40" fmla="*/ 805598 w 3657601"/>
              <a:gd name="connsiteY40" fmla="*/ 2155125 h 3827556"/>
              <a:gd name="connsiteX41" fmla="*/ 762000 w 3657601"/>
              <a:gd name="connsiteY41" fmla="*/ 2111527 h 3827556"/>
              <a:gd name="connsiteX42" fmla="*/ 762000 w 3657601"/>
              <a:gd name="connsiteY42" fmla="*/ 1712949 h 3827556"/>
              <a:gd name="connsiteX43" fmla="*/ 805598 w 3657601"/>
              <a:gd name="connsiteY43" fmla="*/ 1669351 h 3827556"/>
              <a:gd name="connsiteX44" fmla="*/ 2558198 w 3657601"/>
              <a:gd name="connsiteY44" fmla="*/ 1645318 h 3827556"/>
              <a:gd name="connsiteX45" fmla="*/ 3099652 w 3657601"/>
              <a:gd name="connsiteY45" fmla="*/ 1645318 h 3827556"/>
              <a:gd name="connsiteX46" fmla="*/ 3143250 w 3657601"/>
              <a:gd name="connsiteY46" fmla="*/ 1688916 h 3827556"/>
              <a:gd name="connsiteX47" fmla="*/ 3143250 w 3657601"/>
              <a:gd name="connsiteY47" fmla="*/ 2087494 h 3827556"/>
              <a:gd name="connsiteX48" fmla="*/ 3099652 w 3657601"/>
              <a:gd name="connsiteY48" fmla="*/ 2131092 h 3827556"/>
              <a:gd name="connsiteX49" fmla="*/ 2558198 w 3657601"/>
              <a:gd name="connsiteY49" fmla="*/ 2131092 h 3827556"/>
              <a:gd name="connsiteX50" fmla="*/ 2514600 w 3657601"/>
              <a:gd name="connsiteY50" fmla="*/ 2087494 h 3827556"/>
              <a:gd name="connsiteX51" fmla="*/ 2514600 w 3657601"/>
              <a:gd name="connsiteY51" fmla="*/ 1688916 h 3827556"/>
              <a:gd name="connsiteX52" fmla="*/ 2558198 w 3657601"/>
              <a:gd name="connsiteY52" fmla="*/ 1645318 h 3827556"/>
              <a:gd name="connsiteX53" fmla="*/ 1681898 w 3657601"/>
              <a:gd name="connsiteY53" fmla="*/ 1288793 h 3827556"/>
              <a:gd name="connsiteX54" fmla="*/ 2223352 w 3657601"/>
              <a:gd name="connsiteY54" fmla="*/ 1288793 h 3827556"/>
              <a:gd name="connsiteX55" fmla="*/ 2266950 w 3657601"/>
              <a:gd name="connsiteY55" fmla="*/ 1332391 h 3827556"/>
              <a:gd name="connsiteX56" fmla="*/ 2266950 w 3657601"/>
              <a:gd name="connsiteY56" fmla="*/ 1730969 h 3827556"/>
              <a:gd name="connsiteX57" fmla="*/ 2223352 w 3657601"/>
              <a:gd name="connsiteY57" fmla="*/ 1774567 h 3827556"/>
              <a:gd name="connsiteX58" fmla="*/ 1681898 w 3657601"/>
              <a:gd name="connsiteY58" fmla="*/ 1774567 h 3827556"/>
              <a:gd name="connsiteX59" fmla="*/ 1638300 w 3657601"/>
              <a:gd name="connsiteY59" fmla="*/ 1730969 h 3827556"/>
              <a:gd name="connsiteX60" fmla="*/ 1638300 w 3657601"/>
              <a:gd name="connsiteY60" fmla="*/ 1332391 h 3827556"/>
              <a:gd name="connsiteX61" fmla="*/ 1681898 w 3657601"/>
              <a:gd name="connsiteY61" fmla="*/ 1288793 h 3827556"/>
              <a:gd name="connsiteX62" fmla="*/ 805598 w 3657601"/>
              <a:gd name="connsiteY62" fmla="*/ 911320 h 3827556"/>
              <a:gd name="connsiteX63" fmla="*/ 1347052 w 3657601"/>
              <a:gd name="connsiteY63" fmla="*/ 911320 h 3827556"/>
              <a:gd name="connsiteX64" fmla="*/ 1390650 w 3657601"/>
              <a:gd name="connsiteY64" fmla="*/ 954918 h 3827556"/>
              <a:gd name="connsiteX65" fmla="*/ 1390650 w 3657601"/>
              <a:gd name="connsiteY65" fmla="*/ 1353496 h 3827556"/>
              <a:gd name="connsiteX66" fmla="*/ 1347052 w 3657601"/>
              <a:gd name="connsiteY66" fmla="*/ 1397094 h 3827556"/>
              <a:gd name="connsiteX67" fmla="*/ 805598 w 3657601"/>
              <a:gd name="connsiteY67" fmla="*/ 1397094 h 3827556"/>
              <a:gd name="connsiteX68" fmla="*/ 762000 w 3657601"/>
              <a:gd name="connsiteY68" fmla="*/ 1353496 h 3827556"/>
              <a:gd name="connsiteX69" fmla="*/ 762000 w 3657601"/>
              <a:gd name="connsiteY69" fmla="*/ 954918 h 3827556"/>
              <a:gd name="connsiteX70" fmla="*/ 805598 w 3657601"/>
              <a:gd name="connsiteY70" fmla="*/ 911320 h 3827556"/>
              <a:gd name="connsiteX71" fmla="*/ 0 w 3657601"/>
              <a:gd name="connsiteY71" fmla="*/ 0 h 3827556"/>
              <a:gd name="connsiteX72" fmla="*/ 1 w 3657601"/>
              <a:gd name="connsiteY72" fmla="*/ 0 h 3827556"/>
              <a:gd name="connsiteX73" fmla="*/ 504826 w 3657601"/>
              <a:gd name="connsiteY73" fmla="*/ 0 h 3827556"/>
              <a:gd name="connsiteX74" fmla="*/ 3152775 w 3657601"/>
              <a:gd name="connsiteY74" fmla="*/ 0 h 3827556"/>
              <a:gd name="connsiteX75" fmla="*/ 3657601 w 3657601"/>
              <a:gd name="connsiteY75" fmla="*/ 0 h 3827556"/>
              <a:gd name="connsiteX76" fmla="*/ 3657601 w 3657601"/>
              <a:gd name="connsiteY76" fmla="*/ 520792 h 3827556"/>
              <a:gd name="connsiteX77" fmla="*/ 3657601 w 3657601"/>
              <a:gd name="connsiteY77" fmla="*/ 827179 h 3827556"/>
              <a:gd name="connsiteX78" fmla="*/ 3573462 w 3657601"/>
              <a:gd name="connsiteY78" fmla="*/ 911318 h 3827556"/>
              <a:gd name="connsiteX79" fmla="*/ 3236914 w 3657601"/>
              <a:gd name="connsiteY79" fmla="*/ 911318 h 3827556"/>
              <a:gd name="connsiteX80" fmla="*/ 3152775 w 3657601"/>
              <a:gd name="connsiteY80" fmla="*/ 827179 h 3827556"/>
              <a:gd name="connsiteX81" fmla="*/ 3152775 w 3657601"/>
              <a:gd name="connsiteY81" fmla="*/ 520792 h 3827556"/>
              <a:gd name="connsiteX82" fmla="*/ 504826 w 3657601"/>
              <a:gd name="connsiteY82" fmla="*/ 520792 h 3827556"/>
              <a:gd name="connsiteX83" fmla="*/ 504826 w 3657601"/>
              <a:gd name="connsiteY83" fmla="*/ 827179 h 3827556"/>
              <a:gd name="connsiteX84" fmla="*/ 420687 w 3657601"/>
              <a:gd name="connsiteY84" fmla="*/ 911318 h 3827556"/>
              <a:gd name="connsiteX85" fmla="*/ 84139 w 3657601"/>
              <a:gd name="connsiteY85" fmla="*/ 911318 h 3827556"/>
              <a:gd name="connsiteX86" fmla="*/ 0 w 3657601"/>
              <a:gd name="connsiteY86" fmla="*/ 827179 h 382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657601" h="3827556">
                <a:moveTo>
                  <a:pt x="84139" y="2916238"/>
                </a:moveTo>
                <a:lnTo>
                  <a:pt x="420687" y="2916238"/>
                </a:lnTo>
                <a:cubicBezTo>
                  <a:pt x="467156" y="2916238"/>
                  <a:pt x="504826" y="2953908"/>
                  <a:pt x="504826" y="3000377"/>
                </a:cubicBezTo>
                <a:lnTo>
                  <a:pt x="504826" y="3306764"/>
                </a:lnTo>
                <a:lnTo>
                  <a:pt x="3152775" y="3306764"/>
                </a:lnTo>
                <a:lnTo>
                  <a:pt x="3152775" y="3000377"/>
                </a:lnTo>
                <a:cubicBezTo>
                  <a:pt x="3152775" y="2953908"/>
                  <a:pt x="3190445" y="2916238"/>
                  <a:pt x="3236914" y="2916238"/>
                </a:cubicBezTo>
                <a:lnTo>
                  <a:pt x="3573462" y="2916238"/>
                </a:lnTo>
                <a:cubicBezTo>
                  <a:pt x="3619931" y="2916238"/>
                  <a:pt x="3657601" y="2953908"/>
                  <a:pt x="3657601" y="3000377"/>
                </a:cubicBezTo>
                <a:lnTo>
                  <a:pt x="3657601" y="3827556"/>
                </a:lnTo>
                <a:lnTo>
                  <a:pt x="3657600" y="3827556"/>
                </a:lnTo>
                <a:lnTo>
                  <a:pt x="3152775" y="3827556"/>
                </a:lnTo>
                <a:lnTo>
                  <a:pt x="504826" y="3827556"/>
                </a:lnTo>
                <a:lnTo>
                  <a:pt x="0" y="3827556"/>
                </a:lnTo>
                <a:lnTo>
                  <a:pt x="0" y="3306764"/>
                </a:lnTo>
                <a:lnTo>
                  <a:pt x="0" y="3000377"/>
                </a:lnTo>
                <a:cubicBezTo>
                  <a:pt x="0" y="2953908"/>
                  <a:pt x="37670" y="2916238"/>
                  <a:pt x="84139" y="2916238"/>
                </a:cubicBezTo>
                <a:close/>
                <a:moveTo>
                  <a:pt x="805598" y="2427382"/>
                </a:moveTo>
                <a:lnTo>
                  <a:pt x="1347052" y="2427382"/>
                </a:lnTo>
                <a:cubicBezTo>
                  <a:pt x="1371131" y="2427382"/>
                  <a:pt x="1390650" y="2446901"/>
                  <a:pt x="1390650" y="2470980"/>
                </a:cubicBezTo>
                <a:lnTo>
                  <a:pt x="1390650" y="2869558"/>
                </a:lnTo>
                <a:cubicBezTo>
                  <a:pt x="1390650" y="2893637"/>
                  <a:pt x="1371131" y="2913156"/>
                  <a:pt x="1347052" y="2913156"/>
                </a:cubicBezTo>
                <a:lnTo>
                  <a:pt x="805598" y="2913156"/>
                </a:lnTo>
                <a:cubicBezTo>
                  <a:pt x="781519" y="2913156"/>
                  <a:pt x="762000" y="2893637"/>
                  <a:pt x="762000" y="2869558"/>
                </a:cubicBezTo>
                <a:lnTo>
                  <a:pt x="762000" y="2470980"/>
                </a:lnTo>
                <a:cubicBezTo>
                  <a:pt x="762000" y="2446901"/>
                  <a:pt x="781519" y="2427382"/>
                  <a:pt x="805598" y="2427382"/>
                </a:cubicBezTo>
                <a:close/>
                <a:moveTo>
                  <a:pt x="1681898" y="2047199"/>
                </a:moveTo>
                <a:lnTo>
                  <a:pt x="2223352" y="2047199"/>
                </a:lnTo>
                <a:cubicBezTo>
                  <a:pt x="2247431" y="2047199"/>
                  <a:pt x="2266950" y="2066718"/>
                  <a:pt x="2266950" y="2090797"/>
                </a:cubicBezTo>
                <a:lnTo>
                  <a:pt x="2266950" y="2489375"/>
                </a:lnTo>
                <a:cubicBezTo>
                  <a:pt x="2266950" y="2513454"/>
                  <a:pt x="2247431" y="2532973"/>
                  <a:pt x="2223352" y="2532973"/>
                </a:cubicBezTo>
                <a:lnTo>
                  <a:pt x="1681898" y="2532973"/>
                </a:lnTo>
                <a:cubicBezTo>
                  <a:pt x="1657819" y="2532973"/>
                  <a:pt x="1638300" y="2513454"/>
                  <a:pt x="1638300" y="2489375"/>
                </a:cubicBezTo>
                <a:lnTo>
                  <a:pt x="1638300" y="2090797"/>
                </a:lnTo>
                <a:cubicBezTo>
                  <a:pt x="1638300" y="2066718"/>
                  <a:pt x="1657819" y="2047199"/>
                  <a:pt x="1681898" y="2047199"/>
                </a:cubicBezTo>
                <a:close/>
                <a:moveTo>
                  <a:pt x="805598" y="1669351"/>
                </a:moveTo>
                <a:lnTo>
                  <a:pt x="1347052" y="1669351"/>
                </a:lnTo>
                <a:cubicBezTo>
                  <a:pt x="1371131" y="1669351"/>
                  <a:pt x="1390650" y="1688870"/>
                  <a:pt x="1390650" y="1712949"/>
                </a:cubicBezTo>
                <a:lnTo>
                  <a:pt x="1390650" y="2111527"/>
                </a:lnTo>
                <a:cubicBezTo>
                  <a:pt x="1390650" y="2135606"/>
                  <a:pt x="1371131" y="2155125"/>
                  <a:pt x="1347052" y="2155125"/>
                </a:cubicBezTo>
                <a:lnTo>
                  <a:pt x="805598" y="2155125"/>
                </a:lnTo>
                <a:cubicBezTo>
                  <a:pt x="781519" y="2155125"/>
                  <a:pt x="762000" y="2135606"/>
                  <a:pt x="762000" y="2111527"/>
                </a:cubicBezTo>
                <a:lnTo>
                  <a:pt x="762000" y="1712949"/>
                </a:lnTo>
                <a:cubicBezTo>
                  <a:pt x="762000" y="1688870"/>
                  <a:pt x="781519" y="1669351"/>
                  <a:pt x="805598" y="1669351"/>
                </a:cubicBezTo>
                <a:close/>
                <a:moveTo>
                  <a:pt x="2558198" y="1645318"/>
                </a:moveTo>
                <a:lnTo>
                  <a:pt x="3099652" y="1645318"/>
                </a:lnTo>
                <a:cubicBezTo>
                  <a:pt x="3123731" y="1645318"/>
                  <a:pt x="3143250" y="1664837"/>
                  <a:pt x="3143250" y="1688916"/>
                </a:cubicBezTo>
                <a:lnTo>
                  <a:pt x="3143250" y="2087494"/>
                </a:lnTo>
                <a:cubicBezTo>
                  <a:pt x="3143250" y="2111573"/>
                  <a:pt x="3123731" y="2131092"/>
                  <a:pt x="3099652" y="2131092"/>
                </a:cubicBezTo>
                <a:lnTo>
                  <a:pt x="2558198" y="2131092"/>
                </a:lnTo>
                <a:cubicBezTo>
                  <a:pt x="2534119" y="2131092"/>
                  <a:pt x="2514600" y="2111573"/>
                  <a:pt x="2514600" y="2087494"/>
                </a:cubicBezTo>
                <a:lnTo>
                  <a:pt x="2514600" y="1688916"/>
                </a:lnTo>
                <a:cubicBezTo>
                  <a:pt x="2514600" y="1664837"/>
                  <a:pt x="2534119" y="1645318"/>
                  <a:pt x="2558198" y="1645318"/>
                </a:cubicBezTo>
                <a:close/>
                <a:moveTo>
                  <a:pt x="1681898" y="1288793"/>
                </a:moveTo>
                <a:lnTo>
                  <a:pt x="2223352" y="1288793"/>
                </a:lnTo>
                <a:cubicBezTo>
                  <a:pt x="2247431" y="1288793"/>
                  <a:pt x="2266950" y="1308312"/>
                  <a:pt x="2266950" y="1332391"/>
                </a:cubicBezTo>
                <a:lnTo>
                  <a:pt x="2266950" y="1730969"/>
                </a:lnTo>
                <a:cubicBezTo>
                  <a:pt x="2266950" y="1755048"/>
                  <a:pt x="2247431" y="1774567"/>
                  <a:pt x="2223352" y="1774567"/>
                </a:cubicBezTo>
                <a:lnTo>
                  <a:pt x="1681898" y="1774567"/>
                </a:lnTo>
                <a:cubicBezTo>
                  <a:pt x="1657819" y="1774567"/>
                  <a:pt x="1638300" y="1755048"/>
                  <a:pt x="1638300" y="1730969"/>
                </a:cubicBezTo>
                <a:lnTo>
                  <a:pt x="1638300" y="1332391"/>
                </a:lnTo>
                <a:cubicBezTo>
                  <a:pt x="1638300" y="1308312"/>
                  <a:pt x="1657819" y="1288793"/>
                  <a:pt x="1681898" y="1288793"/>
                </a:cubicBezTo>
                <a:close/>
                <a:moveTo>
                  <a:pt x="805598" y="911320"/>
                </a:moveTo>
                <a:lnTo>
                  <a:pt x="1347052" y="911320"/>
                </a:lnTo>
                <a:cubicBezTo>
                  <a:pt x="1371131" y="911320"/>
                  <a:pt x="1390650" y="930839"/>
                  <a:pt x="1390650" y="954918"/>
                </a:cubicBezTo>
                <a:lnTo>
                  <a:pt x="1390650" y="1353496"/>
                </a:lnTo>
                <a:cubicBezTo>
                  <a:pt x="1390650" y="1377575"/>
                  <a:pt x="1371131" y="1397094"/>
                  <a:pt x="1347052" y="1397094"/>
                </a:cubicBezTo>
                <a:lnTo>
                  <a:pt x="805598" y="1397094"/>
                </a:lnTo>
                <a:cubicBezTo>
                  <a:pt x="781519" y="1397094"/>
                  <a:pt x="762000" y="1377575"/>
                  <a:pt x="762000" y="1353496"/>
                </a:cubicBezTo>
                <a:lnTo>
                  <a:pt x="762000" y="954918"/>
                </a:lnTo>
                <a:cubicBezTo>
                  <a:pt x="762000" y="930839"/>
                  <a:pt x="781519" y="911320"/>
                  <a:pt x="805598" y="911320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504826" y="0"/>
                </a:lnTo>
                <a:lnTo>
                  <a:pt x="3152775" y="0"/>
                </a:lnTo>
                <a:lnTo>
                  <a:pt x="3657601" y="0"/>
                </a:lnTo>
                <a:lnTo>
                  <a:pt x="3657601" y="520792"/>
                </a:lnTo>
                <a:lnTo>
                  <a:pt x="3657601" y="827179"/>
                </a:lnTo>
                <a:cubicBezTo>
                  <a:pt x="3657601" y="873648"/>
                  <a:pt x="3619931" y="911318"/>
                  <a:pt x="3573462" y="911318"/>
                </a:cubicBezTo>
                <a:lnTo>
                  <a:pt x="3236914" y="911318"/>
                </a:lnTo>
                <a:cubicBezTo>
                  <a:pt x="3190445" y="911318"/>
                  <a:pt x="3152775" y="873648"/>
                  <a:pt x="3152775" y="827179"/>
                </a:cubicBezTo>
                <a:lnTo>
                  <a:pt x="3152775" y="520792"/>
                </a:lnTo>
                <a:lnTo>
                  <a:pt x="504826" y="520792"/>
                </a:lnTo>
                <a:lnTo>
                  <a:pt x="504826" y="827179"/>
                </a:lnTo>
                <a:cubicBezTo>
                  <a:pt x="504826" y="873648"/>
                  <a:pt x="467156" y="911318"/>
                  <a:pt x="420687" y="911318"/>
                </a:cubicBezTo>
                <a:lnTo>
                  <a:pt x="84139" y="911318"/>
                </a:lnTo>
                <a:cubicBezTo>
                  <a:pt x="37670" y="911318"/>
                  <a:pt x="0" y="873648"/>
                  <a:pt x="0" y="827179"/>
                </a:cubicBez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340484" y="3434304"/>
            <a:ext cx="1333514" cy="41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/>
            <a:r>
              <a:rPr lang="en-US" sz="1100" dirty="0">
                <a:solidFill>
                  <a:srgbClr val="FFFFFF"/>
                </a:solidFill>
                <a:cs typeface="Segoe UI Semilight" panose="020B0402040204020203" pitchFamily="34" charset="0"/>
              </a:rPr>
              <a:t>HDInsight </a:t>
            </a:r>
          </a:p>
          <a:p>
            <a:pPr defTabSz="914225"/>
            <a:r>
              <a:rPr lang="en-US" sz="1000" dirty="0">
                <a:solidFill>
                  <a:srgbClr val="FFFFFF"/>
                </a:solidFill>
                <a:cs typeface="Segoe UI Semilight" panose="020B0402040204020203" pitchFamily="34" charset="0"/>
              </a:rPr>
              <a:t>(Hadoop and Spark)</a:t>
            </a:r>
            <a:endParaRPr lang="en-US" sz="1100" dirty="0">
              <a:solidFill>
                <a:srgbClr val="FFFFFF"/>
              </a:solidFill>
              <a:cs typeface="Segoe UI Semilight" panose="020B0402040204020203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340485" y="4083769"/>
            <a:ext cx="1268690" cy="2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/>
            <a:r>
              <a:rPr lang="en-US" sz="1100" dirty="0">
                <a:solidFill>
                  <a:srgbClr val="FFFFFF"/>
                </a:solidFill>
                <a:cs typeface="Segoe UI Semilight" panose="020B0402040204020203" pitchFamily="34" charset="0"/>
              </a:rPr>
              <a:t>Stream Analytics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4888203" y="5759607"/>
            <a:ext cx="1925335" cy="492443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ctr" defTabSz="724873"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solidFill>
                  <a:srgbClr val="0078D7"/>
                </a:solidFill>
                <a:latin typeface="Segoe UI Light"/>
              </a:rPr>
              <a:t>Intelligence</a:t>
            </a:r>
            <a:endParaRPr lang="en-US" sz="2400" b="1" spc="-30" dirty="0">
              <a:solidFill>
                <a:srgbClr val="0078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6340485" y="2866213"/>
            <a:ext cx="12686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/>
            <a:r>
              <a:rPr lang="en-US" sz="1100" dirty="0">
                <a:solidFill>
                  <a:srgbClr val="FFFFFF"/>
                </a:solidFill>
                <a:cs typeface="Segoe UI Semilight" panose="020B0402040204020203" pitchFamily="34" charset="0"/>
              </a:rPr>
              <a:t>Data Lake Analytics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340485" y="2244012"/>
            <a:ext cx="1268690" cy="2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/>
            <a:r>
              <a:rPr lang="en-US" sz="1100" dirty="0">
                <a:solidFill>
                  <a:srgbClr val="FFFFFF"/>
                </a:solidFill>
                <a:cs typeface="Segoe UI Semilight" panose="020B0402040204020203" pitchFamily="34" charset="0"/>
              </a:rPr>
              <a:t>Machine Learning</a:t>
            </a:r>
          </a:p>
        </p:txBody>
      </p:sp>
      <p:sp>
        <p:nvSpPr>
          <p:cNvPr id="233" name="Freeform 232"/>
          <p:cNvSpPr>
            <a:spLocks/>
          </p:cNvSpPr>
          <p:nvPr/>
        </p:nvSpPr>
        <p:spPr bwMode="auto">
          <a:xfrm>
            <a:off x="6089086" y="4086088"/>
            <a:ext cx="246242" cy="270867"/>
          </a:xfrm>
          <a:custGeom>
            <a:avLst/>
            <a:gdLst>
              <a:gd name="T0" fmla="*/ 307 w 609"/>
              <a:gd name="T1" fmla="*/ 0 h 669"/>
              <a:gd name="T2" fmla="*/ 341 w 609"/>
              <a:gd name="T3" fmla="*/ 90 h 669"/>
              <a:gd name="T4" fmla="*/ 395 w 609"/>
              <a:gd name="T5" fmla="*/ 114 h 669"/>
              <a:gd name="T6" fmla="*/ 482 w 609"/>
              <a:gd name="T7" fmla="*/ 68 h 669"/>
              <a:gd name="T8" fmla="*/ 537 w 609"/>
              <a:gd name="T9" fmla="*/ 123 h 669"/>
              <a:gd name="T10" fmla="*/ 494 w 609"/>
              <a:gd name="T11" fmla="*/ 208 h 669"/>
              <a:gd name="T12" fmla="*/ 516 w 609"/>
              <a:gd name="T13" fmla="*/ 261 h 669"/>
              <a:gd name="T14" fmla="*/ 609 w 609"/>
              <a:gd name="T15" fmla="*/ 293 h 669"/>
              <a:gd name="T16" fmla="*/ 609 w 609"/>
              <a:gd name="T17" fmla="*/ 369 h 669"/>
              <a:gd name="T18" fmla="*/ 517 w 609"/>
              <a:gd name="T19" fmla="*/ 401 h 669"/>
              <a:gd name="T20" fmla="*/ 493 w 609"/>
              <a:gd name="T21" fmla="*/ 454 h 669"/>
              <a:gd name="T22" fmla="*/ 535 w 609"/>
              <a:gd name="T23" fmla="*/ 540 h 669"/>
              <a:gd name="T24" fmla="*/ 480 w 609"/>
              <a:gd name="T25" fmla="*/ 595 h 669"/>
              <a:gd name="T26" fmla="*/ 394 w 609"/>
              <a:gd name="T27" fmla="*/ 556 h 669"/>
              <a:gd name="T28" fmla="*/ 339 w 609"/>
              <a:gd name="T29" fmla="*/ 579 h 669"/>
              <a:gd name="T30" fmla="*/ 309 w 609"/>
              <a:gd name="T31" fmla="*/ 669 h 669"/>
              <a:gd name="T32" fmla="*/ 231 w 609"/>
              <a:gd name="T33" fmla="*/ 669 h 669"/>
              <a:gd name="T34" fmla="*/ 201 w 609"/>
              <a:gd name="T35" fmla="*/ 579 h 669"/>
              <a:gd name="T36" fmla="*/ 148 w 609"/>
              <a:gd name="T37" fmla="*/ 558 h 669"/>
              <a:gd name="T38" fmla="*/ 63 w 609"/>
              <a:gd name="T39" fmla="*/ 600 h 669"/>
              <a:gd name="T40" fmla="*/ 7 w 609"/>
              <a:gd name="T41" fmla="*/ 546 h 669"/>
              <a:gd name="T42" fmla="*/ 24 w 609"/>
              <a:gd name="T43" fmla="*/ 519 h 669"/>
              <a:gd name="T44" fmla="*/ 102 w 609"/>
              <a:gd name="T45" fmla="*/ 479 h 669"/>
              <a:gd name="T46" fmla="*/ 171 w 609"/>
              <a:gd name="T47" fmla="*/ 431 h 669"/>
              <a:gd name="T48" fmla="*/ 208 w 609"/>
              <a:gd name="T49" fmla="*/ 457 h 669"/>
              <a:gd name="T50" fmla="*/ 411 w 609"/>
              <a:gd name="T51" fmla="*/ 332 h 669"/>
              <a:gd name="T52" fmla="*/ 339 w 609"/>
              <a:gd name="T53" fmla="*/ 213 h 669"/>
              <a:gd name="T54" fmla="*/ 180 w 609"/>
              <a:gd name="T55" fmla="*/ 146 h 669"/>
              <a:gd name="T56" fmla="*/ 28 w 609"/>
              <a:gd name="T57" fmla="*/ 180 h 669"/>
              <a:gd name="T58" fmla="*/ 0 w 609"/>
              <a:gd name="T59" fmla="*/ 127 h 669"/>
              <a:gd name="T60" fmla="*/ 51 w 609"/>
              <a:gd name="T61" fmla="*/ 72 h 669"/>
              <a:gd name="T62" fmla="*/ 143 w 609"/>
              <a:gd name="T63" fmla="*/ 113 h 669"/>
              <a:gd name="T64" fmla="*/ 196 w 609"/>
              <a:gd name="T65" fmla="*/ 90 h 669"/>
              <a:gd name="T66" fmla="*/ 233 w 609"/>
              <a:gd name="T67" fmla="*/ 0 h 669"/>
              <a:gd name="T68" fmla="*/ 307 w 609"/>
              <a:gd name="T69" fmla="*/ 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09" h="669">
                <a:moveTo>
                  <a:pt x="307" y="0"/>
                </a:moveTo>
                <a:cubicBezTo>
                  <a:pt x="319" y="29"/>
                  <a:pt x="331" y="58"/>
                  <a:pt x="341" y="90"/>
                </a:cubicBezTo>
                <a:cubicBezTo>
                  <a:pt x="358" y="98"/>
                  <a:pt x="378" y="105"/>
                  <a:pt x="395" y="114"/>
                </a:cubicBezTo>
                <a:cubicBezTo>
                  <a:pt x="423" y="98"/>
                  <a:pt x="455" y="86"/>
                  <a:pt x="482" y="68"/>
                </a:cubicBezTo>
                <a:cubicBezTo>
                  <a:pt x="503" y="85"/>
                  <a:pt x="521" y="103"/>
                  <a:pt x="537" y="123"/>
                </a:cubicBezTo>
                <a:cubicBezTo>
                  <a:pt x="521" y="150"/>
                  <a:pt x="509" y="181"/>
                  <a:pt x="494" y="208"/>
                </a:cubicBezTo>
                <a:cubicBezTo>
                  <a:pt x="500" y="227"/>
                  <a:pt x="510" y="242"/>
                  <a:pt x="516" y="261"/>
                </a:cubicBezTo>
                <a:cubicBezTo>
                  <a:pt x="546" y="272"/>
                  <a:pt x="576" y="284"/>
                  <a:pt x="609" y="293"/>
                </a:cubicBezTo>
                <a:cubicBezTo>
                  <a:pt x="609" y="318"/>
                  <a:pt x="609" y="344"/>
                  <a:pt x="609" y="369"/>
                </a:cubicBezTo>
                <a:cubicBezTo>
                  <a:pt x="579" y="380"/>
                  <a:pt x="549" y="391"/>
                  <a:pt x="517" y="401"/>
                </a:cubicBezTo>
                <a:cubicBezTo>
                  <a:pt x="508" y="417"/>
                  <a:pt x="502" y="437"/>
                  <a:pt x="493" y="454"/>
                </a:cubicBezTo>
                <a:cubicBezTo>
                  <a:pt x="506" y="484"/>
                  <a:pt x="519" y="513"/>
                  <a:pt x="535" y="540"/>
                </a:cubicBezTo>
                <a:cubicBezTo>
                  <a:pt x="519" y="561"/>
                  <a:pt x="501" y="579"/>
                  <a:pt x="480" y="595"/>
                </a:cubicBezTo>
                <a:cubicBezTo>
                  <a:pt x="453" y="581"/>
                  <a:pt x="422" y="570"/>
                  <a:pt x="394" y="556"/>
                </a:cubicBezTo>
                <a:cubicBezTo>
                  <a:pt x="374" y="562"/>
                  <a:pt x="357" y="572"/>
                  <a:pt x="339" y="579"/>
                </a:cubicBezTo>
                <a:cubicBezTo>
                  <a:pt x="329" y="609"/>
                  <a:pt x="317" y="638"/>
                  <a:pt x="309" y="669"/>
                </a:cubicBezTo>
                <a:cubicBezTo>
                  <a:pt x="283" y="669"/>
                  <a:pt x="257" y="669"/>
                  <a:pt x="231" y="669"/>
                </a:cubicBezTo>
                <a:cubicBezTo>
                  <a:pt x="221" y="640"/>
                  <a:pt x="211" y="610"/>
                  <a:pt x="201" y="579"/>
                </a:cubicBezTo>
                <a:cubicBezTo>
                  <a:pt x="183" y="572"/>
                  <a:pt x="166" y="564"/>
                  <a:pt x="148" y="558"/>
                </a:cubicBezTo>
                <a:cubicBezTo>
                  <a:pt x="118" y="571"/>
                  <a:pt x="92" y="587"/>
                  <a:pt x="63" y="600"/>
                </a:cubicBezTo>
                <a:cubicBezTo>
                  <a:pt x="44" y="590"/>
                  <a:pt x="23" y="565"/>
                  <a:pt x="7" y="546"/>
                </a:cubicBezTo>
                <a:cubicBezTo>
                  <a:pt x="14" y="538"/>
                  <a:pt x="20" y="529"/>
                  <a:pt x="24" y="519"/>
                </a:cubicBezTo>
                <a:cubicBezTo>
                  <a:pt x="53" y="509"/>
                  <a:pt x="77" y="498"/>
                  <a:pt x="102" y="479"/>
                </a:cubicBezTo>
                <a:cubicBezTo>
                  <a:pt x="119" y="466"/>
                  <a:pt x="144" y="427"/>
                  <a:pt x="171" y="431"/>
                </a:cubicBezTo>
                <a:cubicBezTo>
                  <a:pt x="182" y="432"/>
                  <a:pt x="193" y="450"/>
                  <a:pt x="208" y="457"/>
                </a:cubicBezTo>
                <a:cubicBezTo>
                  <a:pt x="301" y="505"/>
                  <a:pt x="414" y="433"/>
                  <a:pt x="411" y="332"/>
                </a:cubicBezTo>
                <a:cubicBezTo>
                  <a:pt x="410" y="268"/>
                  <a:pt x="377" y="244"/>
                  <a:pt x="339" y="213"/>
                </a:cubicBezTo>
                <a:cubicBezTo>
                  <a:pt x="299" y="181"/>
                  <a:pt x="244" y="151"/>
                  <a:pt x="180" y="146"/>
                </a:cubicBezTo>
                <a:cubicBezTo>
                  <a:pt x="125" y="142"/>
                  <a:pt x="75" y="156"/>
                  <a:pt x="28" y="180"/>
                </a:cubicBezTo>
                <a:cubicBezTo>
                  <a:pt x="19" y="162"/>
                  <a:pt x="10" y="144"/>
                  <a:pt x="0" y="127"/>
                </a:cubicBezTo>
                <a:cubicBezTo>
                  <a:pt x="14" y="106"/>
                  <a:pt x="35" y="92"/>
                  <a:pt x="51" y="72"/>
                </a:cubicBezTo>
                <a:cubicBezTo>
                  <a:pt x="81" y="86"/>
                  <a:pt x="112" y="99"/>
                  <a:pt x="143" y="113"/>
                </a:cubicBezTo>
                <a:cubicBezTo>
                  <a:pt x="160" y="105"/>
                  <a:pt x="177" y="97"/>
                  <a:pt x="196" y="90"/>
                </a:cubicBezTo>
                <a:cubicBezTo>
                  <a:pt x="209" y="60"/>
                  <a:pt x="218" y="27"/>
                  <a:pt x="233" y="0"/>
                </a:cubicBezTo>
                <a:cubicBezTo>
                  <a:pt x="258" y="0"/>
                  <a:pt x="282" y="0"/>
                  <a:pt x="3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4" name="Freeform 233"/>
          <p:cNvSpPr>
            <a:spLocks/>
          </p:cNvSpPr>
          <p:nvPr/>
        </p:nvSpPr>
        <p:spPr bwMode="auto">
          <a:xfrm>
            <a:off x="6021540" y="4157396"/>
            <a:ext cx="203834" cy="65152"/>
          </a:xfrm>
          <a:custGeom>
            <a:avLst/>
            <a:gdLst>
              <a:gd name="T0" fmla="*/ 319 w 504"/>
              <a:gd name="T1" fmla="*/ 4 h 161"/>
              <a:gd name="T2" fmla="*/ 486 w 504"/>
              <a:gd name="T3" fmla="*/ 67 h 161"/>
              <a:gd name="T4" fmla="*/ 502 w 504"/>
              <a:gd name="T5" fmla="*/ 90 h 161"/>
              <a:gd name="T6" fmla="*/ 490 w 504"/>
              <a:gd name="T7" fmla="*/ 115 h 161"/>
              <a:gd name="T8" fmla="*/ 455 w 504"/>
              <a:gd name="T9" fmla="*/ 90 h 161"/>
              <a:gd name="T10" fmla="*/ 327 w 504"/>
              <a:gd name="T11" fmla="*/ 37 h 161"/>
              <a:gd name="T12" fmla="*/ 216 w 504"/>
              <a:gd name="T13" fmla="*/ 69 h 161"/>
              <a:gd name="T14" fmla="*/ 68 w 504"/>
              <a:gd name="T15" fmla="*/ 143 h 161"/>
              <a:gd name="T16" fmla="*/ 2 w 504"/>
              <a:gd name="T17" fmla="*/ 99 h 161"/>
              <a:gd name="T18" fmla="*/ 11 w 504"/>
              <a:gd name="T19" fmla="*/ 76 h 161"/>
              <a:gd name="T20" fmla="*/ 76 w 504"/>
              <a:gd name="T21" fmla="*/ 110 h 161"/>
              <a:gd name="T22" fmla="*/ 174 w 504"/>
              <a:gd name="T23" fmla="*/ 57 h 161"/>
              <a:gd name="T24" fmla="*/ 319 w 504"/>
              <a:gd name="T25" fmla="*/ 4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04" h="161">
                <a:moveTo>
                  <a:pt x="319" y="4"/>
                </a:moveTo>
                <a:cubicBezTo>
                  <a:pt x="384" y="0"/>
                  <a:pt x="445" y="29"/>
                  <a:pt x="486" y="67"/>
                </a:cubicBezTo>
                <a:cubicBezTo>
                  <a:pt x="490" y="71"/>
                  <a:pt x="501" y="81"/>
                  <a:pt x="502" y="90"/>
                </a:cubicBezTo>
                <a:cubicBezTo>
                  <a:pt x="504" y="101"/>
                  <a:pt x="499" y="113"/>
                  <a:pt x="490" y="115"/>
                </a:cubicBezTo>
                <a:cubicBezTo>
                  <a:pt x="480" y="117"/>
                  <a:pt x="461" y="97"/>
                  <a:pt x="455" y="90"/>
                </a:cubicBezTo>
                <a:cubicBezTo>
                  <a:pt x="424" y="61"/>
                  <a:pt x="384" y="38"/>
                  <a:pt x="327" y="37"/>
                </a:cubicBezTo>
                <a:cubicBezTo>
                  <a:pt x="284" y="37"/>
                  <a:pt x="245" y="51"/>
                  <a:pt x="216" y="69"/>
                </a:cubicBezTo>
                <a:cubicBezTo>
                  <a:pt x="173" y="96"/>
                  <a:pt x="147" y="161"/>
                  <a:pt x="68" y="143"/>
                </a:cubicBezTo>
                <a:cubicBezTo>
                  <a:pt x="45" y="138"/>
                  <a:pt x="7" y="123"/>
                  <a:pt x="2" y="99"/>
                </a:cubicBezTo>
                <a:cubicBezTo>
                  <a:pt x="0" y="91"/>
                  <a:pt x="1" y="80"/>
                  <a:pt x="11" y="76"/>
                </a:cubicBezTo>
                <a:cubicBezTo>
                  <a:pt x="31" y="70"/>
                  <a:pt x="54" y="107"/>
                  <a:pt x="76" y="110"/>
                </a:cubicBezTo>
                <a:cubicBezTo>
                  <a:pt x="126" y="116"/>
                  <a:pt x="147" y="79"/>
                  <a:pt x="174" y="57"/>
                </a:cubicBezTo>
                <a:cubicBezTo>
                  <a:pt x="208" y="29"/>
                  <a:pt x="256" y="8"/>
                  <a:pt x="319" y="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5" name="Freeform 234"/>
          <p:cNvSpPr>
            <a:spLocks/>
          </p:cNvSpPr>
          <p:nvPr/>
        </p:nvSpPr>
        <p:spPr bwMode="auto">
          <a:xfrm>
            <a:off x="5997257" y="4191425"/>
            <a:ext cx="210332" cy="63955"/>
          </a:xfrm>
          <a:custGeom>
            <a:avLst/>
            <a:gdLst>
              <a:gd name="T0" fmla="*/ 366 w 520"/>
              <a:gd name="T1" fmla="*/ 6 h 158"/>
              <a:gd name="T2" fmla="*/ 508 w 520"/>
              <a:gd name="T3" fmla="*/ 59 h 158"/>
              <a:gd name="T4" fmla="*/ 506 w 520"/>
              <a:gd name="T5" fmla="*/ 95 h 158"/>
              <a:gd name="T6" fmla="*/ 453 w 520"/>
              <a:gd name="T7" fmla="*/ 59 h 158"/>
              <a:gd name="T8" fmla="*/ 290 w 520"/>
              <a:gd name="T9" fmla="*/ 74 h 158"/>
              <a:gd name="T10" fmla="*/ 260 w 520"/>
              <a:gd name="T11" fmla="*/ 105 h 158"/>
              <a:gd name="T12" fmla="*/ 32 w 520"/>
              <a:gd name="T13" fmla="*/ 97 h 158"/>
              <a:gd name="T14" fmla="*/ 27 w 520"/>
              <a:gd name="T15" fmla="*/ 51 h 158"/>
              <a:gd name="T16" fmla="*/ 78 w 520"/>
              <a:gd name="T17" fmla="*/ 88 h 158"/>
              <a:gd name="T18" fmla="*/ 230 w 520"/>
              <a:gd name="T19" fmla="*/ 82 h 158"/>
              <a:gd name="T20" fmla="*/ 366 w 520"/>
              <a:gd name="T21" fmla="*/ 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0" h="158">
                <a:moveTo>
                  <a:pt x="366" y="6"/>
                </a:moveTo>
                <a:cubicBezTo>
                  <a:pt x="422" y="0"/>
                  <a:pt x="479" y="24"/>
                  <a:pt x="508" y="59"/>
                </a:cubicBezTo>
                <a:cubicBezTo>
                  <a:pt x="520" y="75"/>
                  <a:pt x="518" y="91"/>
                  <a:pt x="506" y="95"/>
                </a:cubicBezTo>
                <a:cubicBezTo>
                  <a:pt x="488" y="100"/>
                  <a:pt x="467" y="68"/>
                  <a:pt x="453" y="59"/>
                </a:cubicBezTo>
                <a:cubicBezTo>
                  <a:pt x="402" y="29"/>
                  <a:pt x="333" y="38"/>
                  <a:pt x="290" y="74"/>
                </a:cubicBezTo>
                <a:cubicBezTo>
                  <a:pt x="281" y="82"/>
                  <a:pt x="270" y="97"/>
                  <a:pt x="260" y="105"/>
                </a:cubicBezTo>
                <a:cubicBezTo>
                  <a:pt x="195" y="158"/>
                  <a:pt x="91" y="149"/>
                  <a:pt x="32" y="97"/>
                </a:cubicBezTo>
                <a:cubicBezTo>
                  <a:pt x="24" y="89"/>
                  <a:pt x="0" y="56"/>
                  <a:pt x="27" y="51"/>
                </a:cubicBezTo>
                <a:cubicBezTo>
                  <a:pt x="43" y="47"/>
                  <a:pt x="61" y="77"/>
                  <a:pt x="78" y="88"/>
                </a:cubicBezTo>
                <a:cubicBezTo>
                  <a:pt x="125" y="116"/>
                  <a:pt x="190" y="109"/>
                  <a:pt x="230" y="82"/>
                </a:cubicBezTo>
                <a:cubicBezTo>
                  <a:pt x="277" y="51"/>
                  <a:pt x="292" y="14"/>
                  <a:pt x="366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6" name="Freeform 235"/>
          <p:cNvSpPr>
            <a:spLocks/>
          </p:cNvSpPr>
          <p:nvPr/>
        </p:nvSpPr>
        <p:spPr bwMode="auto">
          <a:xfrm>
            <a:off x="5982723" y="4225797"/>
            <a:ext cx="207937" cy="61047"/>
          </a:xfrm>
          <a:custGeom>
            <a:avLst/>
            <a:gdLst>
              <a:gd name="T0" fmla="*/ 10 w 514"/>
              <a:gd name="T1" fmla="*/ 35 h 151"/>
              <a:gd name="T2" fmla="*/ 63 w 514"/>
              <a:gd name="T3" fmla="*/ 72 h 151"/>
              <a:gd name="T4" fmla="*/ 211 w 514"/>
              <a:gd name="T5" fmla="*/ 111 h 151"/>
              <a:gd name="T6" fmla="*/ 296 w 514"/>
              <a:gd name="T7" fmla="*/ 77 h 151"/>
              <a:gd name="T8" fmla="*/ 436 w 514"/>
              <a:gd name="T9" fmla="*/ 8 h 151"/>
              <a:gd name="T10" fmla="*/ 510 w 514"/>
              <a:gd name="T11" fmla="*/ 49 h 151"/>
              <a:gd name="T12" fmla="*/ 501 w 514"/>
              <a:gd name="T13" fmla="*/ 73 h 151"/>
              <a:gd name="T14" fmla="*/ 448 w 514"/>
              <a:gd name="T15" fmla="*/ 42 h 151"/>
              <a:gd name="T16" fmla="*/ 323 w 514"/>
              <a:gd name="T17" fmla="*/ 103 h 151"/>
              <a:gd name="T18" fmla="*/ 165 w 514"/>
              <a:gd name="T19" fmla="*/ 146 h 151"/>
              <a:gd name="T20" fmla="*/ 63 w 514"/>
              <a:gd name="T21" fmla="*/ 111 h 151"/>
              <a:gd name="T22" fmla="*/ 10 w 514"/>
              <a:gd name="T23" fmla="*/ 3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4" h="151">
                <a:moveTo>
                  <a:pt x="10" y="35"/>
                </a:moveTo>
                <a:cubicBezTo>
                  <a:pt x="40" y="37"/>
                  <a:pt x="46" y="59"/>
                  <a:pt x="63" y="72"/>
                </a:cubicBezTo>
                <a:cubicBezTo>
                  <a:pt x="95" y="96"/>
                  <a:pt x="147" y="117"/>
                  <a:pt x="211" y="111"/>
                </a:cubicBezTo>
                <a:cubicBezTo>
                  <a:pt x="248" y="107"/>
                  <a:pt x="274" y="92"/>
                  <a:pt x="296" y="77"/>
                </a:cubicBezTo>
                <a:cubicBezTo>
                  <a:pt x="338" y="48"/>
                  <a:pt x="358" y="0"/>
                  <a:pt x="436" y="8"/>
                </a:cubicBezTo>
                <a:cubicBezTo>
                  <a:pt x="454" y="10"/>
                  <a:pt x="503" y="25"/>
                  <a:pt x="510" y="49"/>
                </a:cubicBezTo>
                <a:cubicBezTo>
                  <a:pt x="512" y="58"/>
                  <a:pt x="514" y="70"/>
                  <a:pt x="501" y="73"/>
                </a:cubicBezTo>
                <a:cubicBezTo>
                  <a:pt x="484" y="78"/>
                  <a:pt x="467" y="48"/>
                  <a:pt x="448" y="42"/>
                </a:cubicBezTo>
                <a:cubicBezTo>
                  <a:pt x="388" y="23"/>
                  <a:pt x="360" y="77"/>
                  <a:pt x="323" y="103"/>
                </a:cubicBezTo>
                <a:cubicBezTo>
                  <a:pt x="286" y="130"/>
                  <a:pt x="237" y="151"/>
                  <a:pt x="165" y="146"/>
                </a:cubicBezTo>
                <a:cubicBezTo>
                  <a:pt x="129" y="143"/>
                  <a:pt x="92" y="129"/>
                  <a:pt x="63" y="111"/>
                </a:cubicBezTo>
                <a:cubicBezTo>
                  <a:pt x="38" y="95"/>
                  <a:pt x="0" y="73"/>
                  <a:pt x="10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0" name="Freeform 239"/>
          <p:cNvSpPr/>
          <p:nvPr/>
        </p:nvSpPr>
        <p:spPr bwMode="auto">
          <a:xfrm flipH="1">
            <a:off x="6027281" y="2322235"/>
            <a:ext cx="267214" cy="282779"/>
          </a:xfrm>
          <a:custGeom>
            <a:avLst/>
            <a:gdLst>
              <a:gd name="connsiteX0" fmla="*/ 1820774 w 3146654"/>
              <a:gd name="connsiteY0" fmla="*/ 396240 h 3329940"/>
              <a:gd name="connsiteX1" fmla="*/ 1820774 w 3146654"/>
              <a:gd name="connsiteY1" fmla="*/ 1062990 h 3329940"/>
              <a:gd name="connsiteX2" fmla="*/ 2760574 w 3146654"/>
              <a:gd name="connsiteY2" fmla="*/ 2815590 h 3329940"/>
              <a:gd name="connsiteX3" fmla="*/ 2722474 w 3146654"/>
              <a:gd name="connsiteY3" fmla="*/ 2923540 h 3329940"/>
              <a:gd name="connsiteX4" fmla="*/ 2455774 w 3146654"/>
              <a:gd name="connsiteY4" fmla="*/ 2923540 h 3329940"/>
              <a:gd name="connsiteX5" fmla="*/ 1693774 w 3146654"/>
              <a:gd name="connsiteY5" fmla="*/ 1418590 h 3329940"/>
              <a:gd name="connsiteX6" fmla="*/ 1141324 w 3146654"/>
              <a:gd name="connsiteY6" fmla="*/ 1418590 h 3329940"/>
              <a:gd name="connsiteX7" fmla="*/ 1331824 w 3146654"/>
              <a:gd name="connsiteY7" fmla="*/ 999490 h 3329940"/>
              <a:gd name="connsiteX8" fmla="*/ 1331824 w 3146654"/>
              <a:gd name="connsiteY8" fmla="*/ 396240 h 3329940"/>
              <a:gd name="connsiteX9" fmla="*/ 2415134 w 3146654"/>
              <a:gd name="connsiteY9" fmla="*/ 0 h 3329940"/>
              <a:gd name="connsiteX10" fmla="*/ 2369414 w 3146654"/>
              <a:gd name="connsiteY10" fmla="*/ 0 h 3329940"/>
              <a:gd name="connsiteX11" fmla="*/ 1607414 w 3146654"/>
              <a:gd name="connsiteY11" fmla="*/ 0 h 3329940"/>
              <a:gd name="connsiteX12" fmla="*/ 1584960 w 3146654"/>
              <a:gd name="connsiteY12" fmla="*/ 0 h 3329940"/>
              <a:gd name="connsiteX13" fmla="*/ 1561694 w 3146654"/>
              <a:gd name="connsiteY13" fmla="*/ 0 h 3329940"/>
              <a:gd name="connsiteX14" fmla="*/ 1539240 w 3146654"/>
              <a:gd name="connsiteY14" fmla="*/ 0 h 3329940"/>
              <a:gd name="connsiteX15" fmla="*/ 777240 w 3146654"/>
              <a:gd name="connsiteY15" fmla="*/ 0 h 3329940"/>
              <a:gd name="connsiteX16" fmla="*/ 731520 w 3146654"/>
              <a:gd name="connsiteY16" fmla="*/ 0 h 3329940"/>
              <a:gd name="connsiteX17" fmla="*/ 731520 w 3146654"/>
              <a:gd name="connsiteY17" fmla="*/ 381000 h 3329940"/>
              <a:gd name="connsiteX18" fmla="*/ 784860 w 3146654"/>
              <a:gd name="connsiteY18" fmla="*/ 381000 h 3329940"/>
              <a:gd name="connsiteX19" fmla="*/ 960120 w 3146654"/>
              <a:gd name="connsiteY19" fmla="*/ 381000 h 3329940"/>
              <a:gd name="connsiteX20" fmla="*/ 960120 w 3146654"/>
              <a:gd name="connsiteY20" fmla="*/ 899160 h 3329940"/>
              <a:gd name="connsiteX21" fmla="*/ 0 w 3146654"/>
              <a:gd name="connsiteY21" fmla="*/ 2834640 h 3329940"/>
              <a:gd name="connsiteX22" fmla="*/ 297180 w 3146654"/>
              <a:gd name="connsiteY22" fmla="*/ 3329940 h 3329940"/>
              <a:gd name="connsiteX23" fmla="*/ 1561694 w 3146654"/>
              <a:gd name="connsiteY23" fmla="*/ 3329940 h 3329940"/>
              <a:gd name="connsiteX24" fmla="*/ 1584960 w 3146654"/>
              <a:gd name="connsiteY24" fmla="*/ 3329940 h 3329940"/>
              <a:gd name="connsiteX25" fmla="*/ 2849474 w 3146654"/>
              <a:gd name="connsiteY25" fmla="*/ 3329940 h 3329940"/>
              <a:gd name="connsiteX26" fmla="*/ 3146654 w 3146654"/>
              <a:gd name="connsiteY26" fmla="*/ 2834640 h 3329940"/>
              <a:gd name="connsiteX27" fmla="*/ 2186534 w 3146654"/>
              <a:gd name="connsiteY27" fmla="*/ 899160 h 3329940"/>
              <a:gd name="connsiteX28" fmla="*/ 2186534 w 3146654"/>
              <a:gd name="connsiteY28" fmla="*/ 381000 h 3329940"/>
              <a:gd name="connsiteX29" fmla="*/ 2361794 w 3146654"/>
              <a:gd name="connsiteY29" fmla="*/ 381000 h 3329940"/>
              <a:gd name="connsiteX30" fmla="*/ 2415134 w 3146654"/>
              <a:gd name="connsiteY30" fmla="*/ 381000 h 332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46654" h="3329940">
                <a:moveTo>
                  <a:pt x="1820774" y="396240"/>
                </a:moveTo>
                <a:lnTo>
                  <a:pt x="1820774" y="1062990"/>
                </a:lnTo>
                <a:lnTo>
                  <a:pt x="2760574" y="2815590"/>
                </a:lnTo>
                <a:lnTo>
                  <a:pt x="2722474" y="2923540"/>
                </a:lnTo>
                <a:lnTo>
                  <a:pt x="2455774" y="2923540"/>
                </a:lnTo>
                <a:lnTo>
                  <a:pt x="1693774" y="1418590"/>
                </a:lnTo>
                <a:lnTo>
                  <a:pt x="1141324" y="1418590"/>
                </a:lnTo>
                <a:lnTo>
                  <a:pt x="1331824" y="999490"/>
                </a:lnTo>
                <a:lnTo>
                  <a:pt x="1331824" y="396240"/>
                </a:lnTo>
                <a:close/>
                <a:moveTo>
                  <a:pt x="2415134" y="0"/>
                </a:moveTo>
                <a:lnTo>
                  <a:pt x="2369414" y="0"/>
                </a:lnTo>
                <a:lnTo>
                  <a:pt x="1607414" y="0"/>
                </a:lnTo>
                <a:lnTo>
                  <a:pt x="1584960" y="0"/>
                </a:lnTo>
                <a:lnTo>
                  <a:pt x="1561694" y="0"/>
                </a:lnTo>
                <a:lnTo>
                  <a:pt x="1539240" y="0"/>
                </a:lnTo>
                <a:lnTo>
                  <a:pt x="777240" y="0"/>
                </a:lnTo>
                <a:lnTo>
                  <a:pt x="731520" y="0"/>
                </a:lnTo>
                <a:lnTo>
                  <a:pt x="731520" y="381000"/>
                </a:lnTo>
                <a:lnTo>
                  <a:pt x="784860" y="381000"/>
                </a:lnTo>
                <a:lnTo>
                  <a:pt x="960120" y="381000"/>
                </a:lnTo>
                <a:lnTo>
                  <a:pt x="960120" y="899160"/>
                </a:lnTo>
                <a:lnTo>
                  <a:pt x="0" y="2834640"/>
                </a:lnTo>
                <a:lnTo>
                  <a:pt x="297180" y="3329940"/>
                </a:lnTo>
                <a:lnTo>
                  <a:pt x="1561694" y="3329940"/>
                </a:lnTo>
                <a:lnTo>
                  <a:pt x="1584960" y="3329940"/>
                </a:lnTo>
                <a:lnTo>
                  <a:pt x="2849474" y="3329940"/>
                </a:lnTo>
                <a:lnTo>
                  <a:pt x="3146654" y="2834640"/>
                </a:lnTo>
                <a:lnTo>
                  <a:pt x="2186534" y="899160"/>
                </a:lnTo>
                <a:lnTo>
                  <a:pt x="2186534" y="381000"/>
                </a:lnTo>
                <a:lnTo>
                  <a:pt x="2361794" y="381000"/>
                </a:lnTo>
                <a:lnTo>
                  <a:pt x="2415134" y="381000"/>
                </a:lnTo>
                <a:close/>
              </a:path>
            </a:pathLst>
          </a:cu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27" tIns="45713" rIns="91427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508918" y="2856275"/>
            <a:ext cx="1270836" cy="437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/>
            <a:r>
              <a:rPr lang="en-US" sz="1100" dirty="0">
                <a:solidFill>
                  <a:srgbClr val="FFFFFF"/>
                </a:solidFill>
                <a:cs typeface="Segoe UI Semilight" panose="020B0402040204020203" pitchFamily="34" charset="0"/>
              </a:rPr>
              <a:t>SQL Data </a:t>
            </a:r>
          </a:p>
          <a:p>
            <a:pPr defTabSz="914225"/>
            <a:r>
              <a:rPr lang="en-US" sz="1100" dirty="0">
                <a:solidFill>
                  <a:srgbClr val="FFFFFF"/>
                </a:solidFill>
                <a:cs typeface="Segoe UI Semilight" panose="020B0402040204020203" pitchFamily="34" charset="0"/>
              </a:rPr>
              <a:t>Warehouse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4495103" y="2328638"/>
            <a:ext cx="1270836" cy="2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/>
            <a:r>
              <a:rPr lang="en-US" sz="1100" dirty="0">
                <a:solidFill>
                  <a:srgbClr val="FFFFFF"/>
                </a:solidFill>
                <a:cs typeface="Segoe UI Semilight" panose="020B0402040204020203" pitchFamily="34" charset="0"/>
              </a:rPr>
              <a:t>Data Lake Store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262057" y="1728461"/>
            <a:ext cx="1089904" cy="563170"/>
          </a:xfrm>
          <a:prstGeom prst="rect">
            <a:avLst/>
          </a:prstGeom>
          <a:noFill/>
        </p:spPr>
        <p:txBody>
          <a:bodyPr wrap="square" lIns="0" tIns="146262" rIns="182828" bIns="146262" rtlCol="0">
            <a:noAutofit/>
          </a:bodyPr>
          <a:lstStyle/>
          <a:p>
            <a:pPr defTabSz="932384">
              <a:lnSpc>
                <a:spcPct val="90000"/>
              </a:lnSpc>
              <a:spcAft>
                <a:spcPts val="600"/>
              </a:spcAft>
            </a:pPr>
            <a:r>
              <a:rPr lang="en-US" sz="1200" spc="-30" dirty="0">
                <a:solidFill>
                  <a:srgbClr val="002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Data </a:t>
            </a:r>
            <a:br>
              <a:rPr lang="en-US" sz="1200" spc="-30" dirty="0">
                <a:solidFill>
                  <a:srgbClr val="002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spc="-30" dirty="0">
                <a:solidFill>
                  <a:srgbClr val="002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Sources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214929" y="3329914"/>
            <a:ext cx="1089904" cy="579148"/>
          </a:xfrm>
          <a:prstGeom prst="rect">
            <a:avLst/>
          </a:prstGeom>
          <a:noFill/>
        </p:spPr>
        <p:txBody>
          <a:bodyPr wrap="square" lIns="0" tIns="146262" rIns="182828" bIns="146262" rtlCol="0">
            <a:noAutofit/>
          </a:bodyPr>
          <a:lstStyle/>
          <a:p>
            <a:pPr defTabSz="93238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spc="-30" dirty="0">
                <a:solidFill>
                  <a:srgbClr val="002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Apps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62056" y="4795154"/>
            <a:ext cx="974826" cy="616444"/>
          </a:xfrm>
          <a:prstGeom prst="rect">
            <a:avLst/>
          </a:prstGeom>
          <a:noFill/>
        </p:spPr>
        <p:txBody>
          <a:bodyPr wrap="square" lIns="0" tIns="146262" rIns="182828" bIns="146262" rtlCol="0">
            <a:noAutofit/>
          </a:bodyPr>
          <a:lstStyle/>
          <a:p>
            <a:pPr defTabSz="932384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" spc="-30" dirty="0">
                <a:solidFill>
                  <a:srgbClr val="002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Sensors </a:t>
            </a:r>
            <a:br>
              <a:rPr lang="en-US" sz="1200" spc="-30" dirty="0">
                <a:solidFill>
                  <a:srgbClr val="002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spc="-30" dirty="0">
                <a:solidFill>
                  <a:srgbClr val="002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and </a:t>
            </a:r>
            <a:br>
              <a:rPr lang="en-US" sz="1200" spc="-30" dirty="0">
                <a:solidFill>
                  <a:srgbClr val="002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200" spc="-30" dirty="0">
                <a:solidFill>
                  <a:srgbClr val="002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devices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814640" y="5845278"/>
            <a:ext cx="933464" cy="321098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defTabSz="914225">
              <a:lnSpc>
                <a:spcPct val="90000"/>
              </a:lnSpc>
            </a:pPr>
            <a:r>
              <a:rPr lang="en-US" sz="3200" dirty="0">
                <a:solidFill>
                  <a:srgbClr val="0078D7"/>
                </a:solidFill>
                <a:latin typeface="Segoe UI Light"/>
              </a:rPr>
              <a:t>Data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1789630" y="1466727"/>
            <a:ext cx="308428" cy="4198574"/>
            <a:chOff x="1776319" y="1369399"/>
            <a:chExt cx="308472" cy="3830198"/>
          </a:xfrm>
        </p:grpSpPr>
        <p:sp>
          <p:nvSpPr>
            <p:cNvPr id="156" name="Freeform 155"/>
            <p:cNvSpPr/>
            <p:nvPr/>
          </p:nvSpPr>
          <p:spPr bwMode="auto">
            <a:xfrm>
              <a:off x="1960934" y="1369399"/>
              <a:ext cx="123857" cy="3830198"/>
            </a:xfrm>
            <a:custGeom>
              <a:avLst/>
              <a:gdLst>
                <a:gd name="connsiteX0" fmla="*/ 247650 w 247650"/>
                <a:gd name="connsiteY0" fmla="*/ 0 h 295275"/>
                <a:gd name="connsiteX1" fmla="*/ 0 w 247650"/>
                <a:gd name="connsiteY1" fmla="*/ 0 h 295275"/>
                <a:gd name="connsiteX2" fmla="*/ 0 w 247650"/>
                <a:gd name="connsiteY2" fmla="*/ 295275 h 295275"/>
                <a:gd name="connsiteX3" fmla="*/ 238125 w 247650"/>
                <a:gd name="connsiteY3" fmla="*/ 29527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295275">
                  <a:moveTo>
                    <a:pt x="247650" y="0"/>
                  </a:moveTo>
                  <a:lnTo>
                    <a:pt x="0" y="0"/>
                  </a:lnTo>
                  <a:lnTo>
                    <a:pt x="0" y="295275"/>
                  </a:lnTo>
                  <a:lnTo>
                    <a:pt x="238125" y="295275"/>
                  </a:lnTo>
                </a:path>
              </a:pathLst>
            </a:custGeom>
            <a:noFill/>
            <a:ln w="12700" cap="flat" cmpd="sng" algn="ctr">
              <a:solidFill>
                <a:srgbClr val="0078D7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cxnSp>
          <p:nvCxnSpPr>
            <p:cNvPr id="157" name="Straight Connector 156"/>
            <p:cNvCxnSpPr/>
            <p:nvPr/>
          </p:nvCxnSpPr>
          <p:spPr>
            <a:xfrm>
              <a:off x="1776319" y="3284498"/>
              <a:ext cx="308472" cy="0"/>
            </a:xfrm>
            <a:prstGeom prst="line">
              <a:avLst/>
            </a:prstGeom>
            <a:noFill/>
            <a:ln w="12700" cap="flat" cmpd="sng" algn="ctr">
              <a:solidFill>
                <a:srgbClr val="0078D7"/>
              </a:solidFill>
              <a:prstDash val="solid"/>
              <a:headEnd type="none"/>
              <a:tailEnd type="none"/>
            </a:ln>
            <a:effectLst/>
          </p:spPr>
        </p:cxnSp>
      </p:grpSp>
      <p:sp>
        <p:nvSpPr>
          <p:cNvPr id="244" name="Freeform 34"/>
          <p:cNvSpPr>
            <a:spLocks noChangeAspect="1" noEditPoints="1"/>
          </p:cNvSpPr>
          <p:nvPr/>
        </p:nvSpPr>
        <p:spPr bwMode="auto">
          <a:xfrm>
            <a:off x="497486" y="1850908"/>
            <a:ext cx="530277" cy="419512"/>
          </a:xfrm>
          <a:custGeom>
            <a:avLst/>
            <a:gdLst>
              <a:gd name="T0" fmla="*/ 234 w 1464"/>
              <a:gd name="T1" fmla="*/ 815 h 1158"/>
              <a:gd name="T2" fmla="*/ 206 w 1464"/>
              <a:gd name="T3" fmla="*/ 1158 h 1158"/>
              <a:gd name="T4" fmla="*/ 33 w 1464"/>
              <a:gd name="T5" fmla="*/ 1131 h 1158"/>
              <a:gd name="T6" fmla="*/ 89 w 1464"/>
              <a:gd name="T7" fmla="*/ 876 h 1158"/>
              <a:gd name="T8" fmla="*/ 183 w 1464"/>
              <a:gd name="T9" fmla="*/ 876 h 1158"/>
              <a:gd name="T10" fmla="*/ 323 w 1464"/>
              <a:gd name="T11" fmla="*/ 1158 h 1158"/>
              <a:gd name="T12" fmla="*/ 495 w 1464"/>
              <a:gd name="T13" fmla="*/ 1131 h 1158"/>
              <a:gd name="T14" fmla="*/ 295 w 1464"/>
              <a:gd name="T15" fmla="*/ 748 h 1158"/>
              <a:gd name="T16" fmla="*/ 295 w 1464"/>
              <a:gd name="T17" fmla="*/ 1131 h 1158"/>
              <a:gd name="T18" fmla="*/ 584 w 1464"/>
              <a:gd name="T19" fmla="*/ 1158 h 1158"/>
              <a:gd name="T20" fmla="*/ 757 w 1464"/>
              <a:gd name="T21" fmla="*/ 1131 h 1158"/>
              <a:gd name="T22" fmla="*/ 557 w 1464"/>
              <a:gd name="T23" fmla="*/ 493 h 1158"/>
              <a:gd name="T24" fmla="*/ 557 w 1464"/>
              <a:gd name="T25" fmla="*/ 1131 h 1158"/>
              <a:gd name="T26" fmla="*/ 863 w 1464"/>
              <a:gd name="T27" fmla="*/ 676 h 1158"/>
              <a:gd name="T28" fmla="*/ 813 w 1464"/>
              <a:gd name="T29" fmla="*/ 1131 h 1158"/>
              <a:gd name="T30" fmla="*/ 991 w 1464"/>
              <a:gd name="T31" fmla="*/ 1158 h 1158"/>
              <a:gd name="T32" fmla="*/ 1013 w 1464"/>
              <a:gd name="T33" fmla="*/ 610 h 1158"/>
              <a:gd name="T34" fmla="*/ 902 w 1464"/>
              <a:gd name="T35" fmla="*/ 687 h 1158"/>
              <a:gd name="T36" fmla="*/ 1074 w 1464"/>
              <a:gd name="T37" fmla="*/ 1131 h 1158"/>
              <a:gd name="T38" fmla="*/ 1247 w 1464"/>
              <a:gd name="T39" fmla="*/ 1158 h 1158"/>
              <a:gd name="T40" fmla="*/ 1275 w 1464"/>
              <a:gd name="T41" fmla="*/ 366 h 1158"/>
              <a:gd name="T42" fmla="*/ 1074 w 1464"/>
              <a:gd name="T43" fmla="*/ 549 h 1158"/>
              <a:gd name="T44" fmla="*/ 1442 w 1464"/>
              <a:gd name="T45" fmla="*/ 0 h 1158"/>
              <a:gd name="T46" fmla="*/ 1024 w 1464"/>
              <a:gd name="T47" fmla="*/ 33 h 1158"/>
              <a:gd name="T48" fmla="*/ 1130 w 1464"/>
              <a:gd name="T49" fmla="*/ 166 h 1158"/>
              <a:gd name="T50" fmla="*/ 935 w 1464"/>
              <a:gd name="T51" fmla="*/ 410 h 1158"/>
              <a:gd name="T52" fmla="*/ 896 w 1464"/>
              <a:gd name="T53" fmla="*/ 416 h 1158"/>
              <a:gd name="T54" fmla="*/ 540 w 1464"/>
              <a:gd name="T55" fmla="*/ 94 h 1158"/>
              <a:gd name="T56" fmla="*/ 11 w 1464"/>
              <a:gd name="T57" fmla="*/ 704 h 1158"/>
              <a:gd name="T58" fmla="*/ 117 w 1464"/>
              <a:gd name="T59" fmla="*/ 848 h 1158"/>
              <a:gd name="T60" fmla="*/ 156 w 1464"/>
              <a:gd name="T61" fmla="*/ 848 h 1158"/>
              <a:gd name="T62" fmla="*/ 534 w 1464"/>
              <a:gd name="T63" fmla="*/ 443 h 1158"/>
              <a:gd name="T64" fmla="*/ 885 w 1464"/>
              <a:gd name="T65" fmla="*/ 649 h 1158"/>
              <a:gd name="T66" fmla="*/ 930 w 1464"/>
              <a:gd name="T67" fmla="*/ 643 h 1158"/>
              <a:gd name="T68" fmla="*/ 1269 w 1464"/>
              <a:gd name="T69" fmla="*/ 321 h 1158"/>
              <a:gd name="T70" fmla="*/ 1420 w 1464"/>
              <a:gd name="T71" fmla="*/ 460 h 1158"/>
              <a:gd name="T72" fmla="*/ 1442 w 1464"/>
              <a:gd name="T73" fmla="*/ 449 h 1158"/>
              <a:gd name="T74" fmla="*/ 1442 w 1464"/>
              <a:gd name="T75" fmla="*/ 0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64" h="1158">
                <a:moveTo>
                  <a:pt x="183" y="876"/>
                </a:moveTo>
                <a:cubicBezTo>
                  <a:pt x="234" y="815"/>
                  <a:pt x="234" y="815"/>
                  <a:pt x="234" y="815"/>
                </a:cubicBezTo>
                <a:cubicBezTo>
                  <a:pt x="234" y="1131"/>
                  <a:pt x="234" y="1131"/>
                  <a:pt x="234" y="1131"/>
                </a:cubicBezTo>
                <a:cubicBezTo>
                  <a:pt x="234" y="1147"/>
                  <a:pt x="222" y="1158"/>
                  <a:pt x="206" y="1158"/>
                </a:cubicBezTo>
                <a:cubicBezTo>
                  <a:pt x="61" y="1158"/>
                  <a:pt x="61" y="1158"/>
                  <a:pt x="61" y="1158"/>
                </a:cubicBezTo>
                <a:cubicBezTo>
                  <a:pt x="50" y="1158"/>
                  <a:pt x="33" y="1147"/>
                  <a:pt x="33" y="1131"/>
                </a:cubicBezTo>
                <a:cubicBezTo>
                  <a:pt x="33" y="820"/>
                  <a:pt x="33" y="820"/>
                  <a:pt x="33" y="820"/>
                </a:cubicBezTo>
                <a:cubicBezTo>
                  <a:pt x="89" y="876"/>
                  <a:pt x="89" y="876"/>
                  <a:pt x="89" y="876"/>
                </a:cubicBezTo>
                <a:cubicBezTo>
                  <a:pt x="100" y="887"/>
                  <a:pt x="117" y="898"/>
                  <a:pt x="133" y="898"/>
                </a:cubicBezTo>
                <a:cubicBezTo>
                  <a:pt x="150" y="898"/>
                  <a:pt x="172" y="887"/>
                  <a:pt x="183" y="876"/>
                </a:cubicBezTo>
                <a:close/>
                <a:moveTo>
                  <a:pt x="295" y="1131"/>
                </a:moveTo>
                <a:cubicBezTo>
                  <a:pt x="295" y="1147"/>
                  <a:pt x="306" y="1158"/>
                  <a:pt x="323" y="1158"/>
                </a:cubicBezTo>
                <a:cubicBezTo>
                  <a:pt x="467" y="1158"/>
                  <a:pt x="467" y="1158"/>
                  <a:pt x="467" y="1158"/>
                </a:cubicBezTo>
                <a:cubicBezTo>
                  <a:pt x="484" y="1158"/>
                  <a:pt x="495" y="1147"/>
                  <a:pt x="495" y="1131"/>
                </a:cubicBezTo>
                <a:cubicBezTo>
                  <a:pt x="495" y="527"/>
                  <a:pt x="495" y="527"/>
                  <a:pt x="495" y="527"/>
                </a:cubicBezTo>
                <a:cubicBezTo>
                  <a:pt x="295" y="748"/>
                  <a:pt x="295" y="748"/>
                  <a:pt x="295" y="748"/>
                </a:cubicBezTo>
                <a:cubicBezTo>
                  <a:pt x="295" y="1131"/>
                  <a:pt x="295" y="1131"/>
                  <a:pt x="295" y="1131"/>
                </a:cubicBezTo>
                <a:cubicBezTo>
                  <a:pt x="295" y="1131"/>
                  <a:pt x="295" y="1131"/>
                  <a:pt x="295" y="1131"/>
                </a:cubicBezTo>
                <a:close/>
                <a:moveTo>
                  <a:pt x="557" y="1131"/>
                </a:moveTo>
                <a:cubicBezTo>
                  <a:pt x="557" y="1147"/>
                  <a:pt x="568" y="1158"/>
                  <a:pt x="584" y="1158"/>
                </a:cubicBezTo>
                <a:cubicBezTo>
                  <a:pt x="729" y="1158"/>
                  <a:pt x="729" y="1158"/>
                  <a:pt x="729" y="1158"/>
                </a:cubicBezTo>
                <a:cubicBezTo>
                  <a:pt x="746" y="1158"/>
                  <a:pt x="757" y="1147"/>
                  <a:pt x="757" y="1131"/>
                </a:cubicBezTo>
                <a:cubicBezTo>
                  <a:pt x="757" y="615"/>
                  <a:pt x="757" y="615"/>
                  <a:pt x="757" y="615"/>
                </a:cubicBezTo>
                <a:cubicBezTo>
                  <a:pt x="557" y="493"/>
                  <a:pt x="557" y="493"/>
                  <a:pt x="557" y="493"/>
                </a:cubicBezTo>
                <a:cubicBezTo>
                  <a:pt x="557" y="1131"/>
                  <a:pt x="557" y="1131"/>
                  <a:pt x="557" y="1131"/>
                </a:cubicBezTo>
                <a:cubicBezTo>
                  <a:pt x="557" y="1131"/>
                  <a:pt x="557" y="1131"/>
                  <a:pt x="557" y="1131"/>
                </a:cubicBezTo>
                <a:close/>
                <a:moveTo>
                  <a:pt x="902" y="687"/>
                </a:moveTo>
                <a:cubicBezTo>
                  <a:pt x="891" y="687"/>
                  <a:pt x="874" y="687"/>
                  <a:pt x="863" y="676"/>
                </a:cubicBezTo>
                <a:cubicBezTo>
                  <a:pt x="813" y="649"/>
                  <a:pt x="813" y="649"/>
                  <a:pt x="813" y="649"/>
                </a:cubicBezTo>
                <a:cubicBezTo>
                  <a:pt x="813" y="1131"/>
                  <a:pt x="813" y="1131"/>
                  <a:pt x="813" y="1131"/>
                </a:cubicBezTo>
                <a:cubicBezTo>
                  <a:pt x="813" y="1147"/>
                  <a:pt x="829" y="1158"/>
                  <a:pt x="841" y="1158"/>
                </a:cubicBezTo>
                <a:cubicBezTo>
                  <a:pt x="991" y="1158"/>
                  <a:pt x="991" y="1158"/>
                  <a:pt x="991" y="1158"/>
                </a:cubicBezTo>
                <a:cubicBezTo>
                  <a:pt x="1002" y="1158"/>
                  <a:pt x="1013" y="1147"/>
                  <a:pt x="1013" y="1131"/>
                </a:cubicBezTo>
                <a:cubicBezTo>
                  <a:pt x="1013" y="610"/>
                  <a:pt x="1013" y="610"/>
                  <a:pt x="1013" y="610"/>
                </a:cubicBezTo>
                <a:cubicBezTo>
                  <a:pt x="958" y="671"/>
                  <a:pt x="958" y="671"/>
                  <a:pt x="958" y="671"/>
                </a:cubicBezTo>
                <a:cubicBezTo>
                  <a:pt x="941" y="682"/>
                  <a:pt x="924" y="687"/>
                  <a:pt x="902" y="687"/>
                </a:cubicBezTo>
                <a:close/>
                <a:moveTo>
                  <a:pt x="1074" y="549"/>
                </a:moveTo>
                <a:cubicBezTo>
                  <a:pt x="1074" y="1131"/>
                  <a:pt x="1074" y="1131"/>
                  <a:pt x="1074" y="1131"/>
                </a:cubicBezTo>
                <a:cubicBezTo>
                  <a:pt x="1074" y="1147"/>
                  <a:pt x="1086" y="1158"/>
                  <a:pt x="1102" y="1158"/>
                </a:cubicBezTo>
                <a:cubicBezTo>
                  <a:pt x="1247" y="1158"/>
                  <a:pt x="1247" y="1158"/>
                  <a:pt x="1247" y="1158"/>
                </a:cubicBezTo>
                <a:cubicBezTo>
                  <a:pt x="1264" y="1158"/>
                  <a:pt x="1275" y="1147"/>
                  <a:pt x="1275" y="1131"/>
                </a:cubicBezTo>
                <a:cubicBezTo>
                  <a:pt x="1275" y="366"/>
                  <a:pt x="1275" y="366"/>
                  <a:pt x="1275" y="366"/>
                </a:cubicBezTo>
                <a:cubicBezTo>
                  <a:pt x="1269" y="360"/>
                  <a:pt x="1269" y="360"/>
                  <a:pt x="1269" y="360"/>
                </a:cubicBezTo>
                <a:cubicBezTo>
                  <a:pt x="1074" y="549"/>
                  <a:pt x="1074" y="549"/>
                  <a:pt x="1074" y="549"/>
                </a:cubicBezTo>
                <a:cubicBezTo>
                  <a:pt x="1074" y="549"/>
                  <a:pt x="1074" y="549"/>
                  <a:pt x="1074" y="549"/>
                </a:cubicBezTo>
                <a:close/>
                <a:moveTo>
                  <a:pt x="1442" y="0"/>
                </a:moveTo>
                <a:cubicBezTo>
                  <a:pt x="1442" y="0"/>
                  <a:pt x="1442" y="0"/>
                  <a:pt x="1442" y="0"/>
                </a:cubicBezTo>
                <a:cubicBezTo>
                  <a:pt x="1024" y="33"/>
                  <a:pt x="1024" y="33"/>
                  <a:pt x="1024" y="33"/>
                </a:cubicBezTo>
                <a:cubicBezTo>
                  <a:pt x="1008" y="33"/>
                  <a:pt x="1002" y="44"/>
                  <a:pt x="1013" y="50"/>
                </a:cubicBezTo>
                <a:cubicBezTo>
                  <a:pt x="1130" y="166"/>
                  <a:pt x="1130" y="166"/>
                  <a:pt x="1130" y="166"/>
                </a:cubicBezTo>
                <a:cubicBezTo>
                  <a:pt x="1141" y="177"/>
                  <a:pt x="1141" y="194"/>
                  <a:pt x="1130" y="205"/>
                </a:cubicBezTo>
                <a:cubicBezTo>
                  <a:pt x="935" y="410"/>
                  <a:pt x="935" y="410"/>
                  <a:pt x="935" y="410"/>
                </a:cubicBezTo>
                <a:cubicBezTo>
                  <a:pt x="930" y="416"/>
                  <a:pt x="924" y="421"/>
                  <a:pt x="919" y="421"/>
                </a:cubicBezTo>
                <a:cubicBezTo>
                  <a:pt x="907" y="421"/>
                  <a:pt x="902" y="416"/>
                  <a:pt x="896" y="416"/>
                </a:cubicBezTo>
                <a:cubicBezTo>
                  <a:pt x="557" y="100"/>
                  <a:pt x="557" y="100"/>
                  <a:pt x="557" y="100"/>
                </a:cubicBezTo>
                <a:cubicBezTo>
                  <a:pt x="551" y="94"/>
                  <a:pt x="545" y="94"/>
                  <a:pt x="540" y="94"/>
                </a:cubicBezTo>
                <a:cubicBezTo>
                  <a:pt x="529" y="94"/>
                  <a:pt x="523" y="94"/>
                  <a:pt x="518" y="100"/>
                </a:cubicBezTo>
                <a:cubicBezTo>
                  <a:pt x="11" y="704"/>
                  <a:pt x="11" y="704"/>
                  <a:pt x="11" y="704"/>
                </a:cubicBezTo>
                <a:cubicBezTo>
                  <a:pt x="0" y="715"/>
                  <a:pt x="0" y="737"/>
                  <a:pt x="11" y="748"/>
                </a:cubicBezTo>
                <a:cubicBezTo>
                  <a:pt x="117" y="848"/>
                  <a:pt x="117" y="848"/>
                  <a:pt x="117" y="848"/>
                </a:cubicBezTo>
                <a:cubicBezTo>
                  <a:pt x="122" y="854"/>
                  <a:pt x="128" y="859"/>
                  <a:pt x="133" y="859"/>
                </a:cubicBezTo>
                <a:cubicBezTo>
                  <a:pt x="139" y="859"/>
                  <a:pt x="150" y="854"/>
                  <a:pt x="156" y="848"/>
                </a:cubicBezTo>
                <a:cubicBezTo>
                  <a:pt x="506" y="454"/>
                  <a:pt x="506" y="454"/>
                  <a:pt x="506" y="454"/>
                </a:cubicBezTo>
                <a:cubicBezTo>
                  <a:pt x="512" y="443"/>
                  <a:pt x="523" y="443"/>
                  <a:pt x="534" y="443"/>
                </a:cubicBezTo>
                <a:cubicBezTo>
                  <a:pt x="540" y="443"/>
                  <a:pt x="545" y="443"/>
                  <a:pt x="551" y="443"/>
                </a:cubicBezTo>
                <a:cubicBezTo>
                  <a:pt x="885" y="649"/>
                  <a:pt x="885" y="649"/>
                  <a:pt x="885" y="649"/>
                </a:cubicBezTo>
                <a:cubicBezTo>
                  <a:pt x="891" y="649"/>
                  <a:pt x="896" y="649"/>
                  <a:pt x="902" y="649"/>
                </a:cubicBezTo>
                <a:cubicBezTo>
                  <a:pt x="913" y="649"/>
                  <a:pt x="924" y="649"/>
                  <a:pt x="930" y="643"/>
                </a:cubicBezTo>
                <a:cubicBezTo>
                  <a:pt x="1253" y="327"/>
                  <a:pt x="1253" y="327"/>
                  <a:pt x="1253" y="327"/>
                </a:cubicBezTo>
                <a:cubicBezTo>
                  <a:pt x="1258" y="321"/>
                  <a:pt x="1264" y="321"/>
                  <a:pt x="1269" y="321"/>
                </a:cubicBezTo>
                <a:cubicBezTo>
                  <a:pt x="1281" y="321"/>
                  <a:pt x="1286" y="321"/>
                  <a:pt x="1292" y="327"/>
                </a:cubicBezTo>
                <a:cubicBezTo>
                  <a:pt x="1420" y="460"/>
                  <a:pt x="1420" y="460"/>
                  <a:pt x="1420" y="460"/>
                </a:cubicBezTo>
                <a:cubicBezTo>
                  <a:pt x="1425" y="460"/>
                  <a:pt x="1431" y="466"/>
                  <a:pt x="1431" y="466"/>
                </a:cubicBezTo>
                <a:cubicBezTo>
                  <a:pt x="1436" y="466"/>
                  <a:pt x="1442" y="460"/>
                  <a:pt x="1442" y="449"/>
                </a:cubicBezTo>
                <a:cubicBezTo>
                  <a:pt x="1464" y="28"/>
                  <a:pt x="1464" y="28"/>
                  <a:pt x="1464" y="28"/>
                </a:cubicBezTo>
                <a:cubicBezTo>
                  <a:pt x="1464" y="11"/>
                  <a:pt x="1453" y="0"/>
                  <a:pt x="1442" y="0"/>
                </a:cubicBezTo>
                <a:close/>
              </a:path>
            </a:pathLst>
          </a:custGeom>
          <a:solidFill>
            <a:srgbClr val="FFFFFF"/>
          </a:solidFill>
          <a:ln w="15240">
            <a:solidFill>
              <a:srgbClr val="0078D7"/>
            </a:solidFill>
          </a:ln>
        </p:spPr>
        <p:txBody>
          <a:bodyPr vert="horz" wrap="square" lIns="91414" tIns="45706" rIns="91414" bIns="45706" numCol="1" anchor="t" anchorCtr="0" compatLnSpc="1">
            <a:prstTxWarp prst="textNoShape">
              <a:avLst/>
            </a:prstTxWarp>
          </a:bodyPr>
          <a:lstStyle/>
          <a:p>
            <a:pPr defTabSz="932384">
              <a:defRPr/>
            </a:pPr>
            <a:endParaRPr lang="en-US" kern="0" dirty="0">
              <a:solidFill>
                <a:srgbClr val="333333"/>
              </a:solidFill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533308" y="3427632"/>
            <a:ext cx="521966" cy="533472"/>
            <a:chOff x="2308225" y="7734300"/>
            <a:chExt cx="1368425" cy="1398588"/>
          </a:xfrm>
          <a:solidFill>
            <a:srgbClr val="0078D7"/>
          </a:solidFill>
        </p:grpSpPr>
        <p:sp>
          <p:nvSpPr>
            <p:cNvPr id="246" name="Freeform 97"/>
            <p:cNvSpPr>
              <a:spLocks/>
            </p:cNvSpPr>
            <p:nvPr/>
          </p:nvSpPr>
          <p:spPr bwMode="auto">
            <a:xfrm>
              <a:off x="2574925" y="8740775"/>
              <a:ext cx="174625" cy="41275"/>
            </a:xfrm>
            <a:custGeom>
              <a:avLst/>
              <a:gdLst>
                <a:gd name="T0" fmla="*/ 96 w 110"/>
                <a:gd name="T1" fmla="*/ 26 h 26"/>
                <a:gd name="T2" fmla="*/ 14 w 110"/>
                <a:gd name="T3" fmla="*/ 26 h 26"/>
                <a:gd name="T4" fmla="*/ 14 w 110"/>
                <a:gd name="T5" fmla="*/ 26 h 26"/>
                <a:gd name="T6" fmla="*/ 8 w 110"/>
                <a:gd name="T7" fmla="*/ 24 h 26"/>
                <a:gd name="T8" fmla="*/ 4 w 110"/>
                <a:gd name="T9" fmla="*/ 22 h 26"/>
                <a:gd name="T10" fmla="*/ 2 w 110"/>
                <a:gd name="T11" fmla="*/ 18 h 26"/>
                <a:gd name="T12" fmla="*/ 0 w 110"/>
                <a:gd name="T13" fmla="*/ 12 h 26"/>
                <a:gd name="T14" fmla="*/ 0 w 110"/>
                <a:gd name="T15" fmla="*/ 12 h 26"/>
                <a:gd name="T16" fmla="*/ 2 w 110"/>
                <a:gd name="T17" fmla="*/ 8 h 26"/>
                <a:gd name="T18" fmla="*/ 4 w 110"/>
                <a:gd name="T19" fmla="*/ 4 h 26"/>
                <a:gd name="T20" fmla="*/ 8 w 110"/>
                <a:gd name="T21" fmla="*/ 2 h 26"/>
                <a:gd name="T22" fmla="*/ 14 w 110"/>
                <a:gd name="T23" fmla="*/ 0 h 26"/>
                <a:gd name="T24" fmla="*/ 96 w 110"/>
                <a:gd name="T25" fmla="*/ 0 h 26"/>
                <a:gd name="T26" fmla="*/ 96 w 110"/>
                <a:gd name="T27" fmla="*/ 0 h 26"/>
                <a:gd name="T28" fmla="*/ 102 w 110"/>
                <a:gd name="T29" fmla="*/ 2 h 26"/>
                <a:gd name="T30" fmla="*/ 106 w 110"/>
                <a:gd name="T31" fmla="*/ 4 h 26"/>
                <a:gd name="T32" fmla="*/ 108 w 110"/>
                <a:gd name="T33" fmla="*/ 8 h 26"/>
                <a:gd name="T34" fmla="*/ 110 w 110"/>
                <a:gd name="T35" fmla="*/ 12 h 26"/>
                <a:gd name="T36" fmla="*/ 110 w 110"/>
                <a:gd name="T37" fmla="*/ 12 h 26"/>
                <a:gd name="T38" fmla="*/ 108 w 110"/>
                <a:gd name="T39" fmla="*/ 18 h 26"/>
                <a:gd name="T40" fmla="*/ 106 w 110"/>
                <a:gd name="T41" fmla="*/ 22 h 26"/>
                <a:gd name="T42" fmla="*/ 102 w 110"/>
                <a:gd name="T43" fmla="*/ 24 h 26"/>
                <a:gd name="T44" fmla="*/ 96 w 110"/>
                <a:gd name="T45" fmla="*/ 26 h 26"/>
                <a:gd name="T46" fmla="*/ 96 w 110"/>
                <a:gd name="T4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" h="26">
                  <a:moveTo>
                    <a:pt x="96" y="26"/>
                  </a:moveTo>
                  <a:lnTo>
                    <a:pt x="14" y="26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4" y="22"/>
                  </a:lnTo>
                  <a:lnTo>
                    <a:pt x="2" y="1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8"/>
                  </a:lnTo>
                  <a:lnTo>
                    <a:pt x="4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02" y="2"/>
                  </a:lnTo>
                  <a:lnTo>
                    <a:pt x="106" y="4"/>
                  </a:lnTo>
                  <a:lnTo>
                    <a:pt x="108" y="8"/>
                  </a:lnTo>
                  <a:lnTo>
                    <a:pt x="110" y="12"/>
                  </a:lnTo>
                  <a:lnTo>
                    <a:pt x="110" y="12"/>
                  </a:lnTo>
                  <a:lnTo>
                    <a:pt x="108" y="18"/>
                  </a:lnTo>
                  <a:lnTo>
                    <a:pt x="106" y="22"/>
                  </a:lnTo>
                  <a:lnTo>
                    <a:pt x="102" y="24"/>
                  </a:lnTo>
                  <a:lnTo>
                    <a:pt x="96" y="26"/>
                  </a:lnTo>
                  <a:lnTo>
                    <a:pt x="96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247" name="Freeform 98"/>
            <p:cNvSpPr>
              <a:spLocks noEditPoints="1"/>
            </p:cNvSpPr>
            <p:nvPr/>
          </p:nvSpPr>
          <p:spPr bwMode="auto">
            <a:xfrm>
              <a:off x="2428875" y="8096250"/>
              <a:ext cx="219075" cy="215900"/>
            </a:xfrm>
            <a:custGeom>
              <a:avLst/>
              <a:gdLst>
                <a:gd name="T0" fmla="*/ 120 w 138"/>
                <a:gd name="T1" fmla="*/ 136 h 136"/>
                <a:gd name="T2" fmla="*/ 18 w 138"/>
                <a:gd name="T3" fmla="*/ 136 h 136"/>
                <a:gd name="T4" fmla="*/ 18 w 138"/>
                <a:gd name="T5" fmla="*/ 136 h 136"/>
                <a:gd name="T6" fmla="*/ 12 w 138"/>
                <a:gd name="T7" fmla="*/ 136 h 136"/>
                <a:gd name="T8" fmla="*/ 6 w 138"/>
                <a:gd name="T9" fmla="*/ 132 h 136"/>
                <a:gd name="T10" fmla="*/ 2 w 138"/>
                <a:gd name="T11" fmla="*/ 126 h 136"/>
                <a:gd name="T12" fmla="*/ 0 w 138"/>
                <a:gd name="T13" fmla="*/ 118 h 136"/>
                <a:gd name="T14" fmla="*/ 0 w 138"/>
                <a:gd name="T15" fmla="*/ 18 h 136"/>
                <a:gd name="T16" fmla="*/ 0 w 138"/>
                <a:gd name="T17" fmla="*/ 18 h 136"/>
                <a:gd name="T18" fmla="*/ 2 w 138"/>
                <a:gd name="T19" fmla="*/ 10 h 136"/>
                <a:gd name="T20" fmla="*/ 6 w 138"/>
                <a:gd name="T21" fmla="*/ 4 h 136"/>
                <a:gd name="T22" fmla="*/ 12 w 138"/>
                <a:gd name="T23" fmla="*/ 2 h 136"/>
                <a:gd name="T24" fmla="*/ 18 w 138"/>
                <a:gd name="T25" fmla="*/ 0 h 136"/>
                <a:gd name="T26" fmla="*/ 120 w 138"/>
                <a:gd name="T27" fmla="*/ 0 h 136"/>
                <a:gd name="T28" fmla="*/ 120 w 138"/>
                <a:gd name="T29" fmla="*/ 0 h 136"/>
                <a:gd name="T30" fmla="*/ 126 w 138"/>
                <a:gd name="T31" fmla="*/ 2 h 136"/>
                <a:gd name="T32" fmla="*/ 132 w 138"/>
                <a:gd name="T33" fmla="*/ 4 h 136"/>
                <a:gd name="T34" fmla="*/ 136 w 138"/>
                <a:gd name="T35" fmla="*/ 10 h 136"/>
                <a:gd name="T36" fmla="*/ 138 w 138"/>
                <a:gd name="T37" fmla="*/ 18 h 136"/>
                <a:gd name="T38" fmla="*/ 138 w 138"/>
                <a:gd name="T39" fmla="*/ 118 h 136"/>
                <a:gd name="T40" fmla="*/ 138 w 138"/>
                <a:gd name="T41" fmla="*/ 118 h 136"/>
                <a:gd name="T42" fmla="*/ 136 w 138"/>
                <a:gd name="T43" fmla="*/ 126 h 136"/>
                <a:gd name="T44" fmla="*/ 132 w 138"/>
                <a:gd name="T45" fmla="*/ 132 h 136"/>
                <a:gd name="T46" fmla="*/ 126 w 138"/>
                <a:gd name="T47" fmla="*/ 136 h 136"/>
                <a:gd name="T48" fmla="*/ 120 w 138"/>
                <a:gd name="T49" fmla="*/ 136 h 136"/>
                <a:gd name="T50" fmla="*/ 120 w 138"/>
                <a:gd name="T51" fmla="*/ 136 h 136"/>
                <a:gd name="T52" fmla="*/ 26 w 138"/>
                <a:gd name="T53" fmla="*/ 112 h 136"/>
                <a:gd name="T54" fmla="*/ 112 w 138"/>
                <a:gd name="T55" fmla="*/ 112 h 136"/>
                <a:gd name="T56" fmla="*/ 112 w 138"/>
                <a:gd name="T57" fmla="*/ 24 h 136"/>
                <a:gd name="T58" fmla="*/ 26 w 138"/>
                <a:gd name="T59" fmla="*/ 24 h 136"/>
                <a:gd name="T60" fmla="*/ 26 w 138"/>
                <a:gd name="T61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36">
                  <a:moveTo>
                    <a:pt x="120" y="136"/>
                  </a:moveTo>
                  <a:lnTo>
                    <a:pt x="18" y="136"/>
                  </a:lnTo>
                  <a:lnTo>
                    <a:pt x="18" y="136"/>
                  </a:lnTo>
                  <a:lnTo>
                    <a:pt x="12" y="136"/>
                  </a:lnTo>
                  <a:lnTo>
                    <a:pt x="6" y="132"/>
                  </a:lnTo>
                  <a:lnTo>
                    <a:pt x="2" y="126"/>
                  </a:lnTo>
                  <a:lnTo>
                    <a:pt x="0" y="118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6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6" y="2"/>
                  </a:lnTo>
                  <a:lnTo>
                    <a:pt x="132" y="4"/>
                  </a:lnTo>
                  <a:lnTo>
                    <a:pt x="136" y="10"/>
                  </a:lnTo>
                  <a:lnTo>
                    <a:pt x="138" y="18"/>
                  </a:lnTo>
                  <a:lnTo>
                    <a:pt x="138" y="118"/>
                  </a:lnTo>
                  <a:lnTo>
                    <a:pt x="138" y="118"/>
                  </a:lnTo>
                  <a:lnTo>
                    <a:pt x="136" y="126"/>
                  </a:lnTo>
                  <a:lnTo>
                    <a:pt x="132" y="132"/>
                  </a:lnTo>
                  <a:lnTo>
                    <a:pt x="126" y="136"/>
                  </a:lnTo>
                  <a:lnTo>
                    <a:pt x="120" y="136"/>
                  </a:lnTo>
                  <a:lnTo>
                    <a:pt x="120" y="136"/>
                  </a:lnTo>
                  <a:close/>
                  <a:moveTo>
                    <a:pt x="26" y="112"/>
                  </a:moveTo>
                  <a:lnTo>
                    <a:pt x="112" y="112"/>
                  </a:lnTo>
                  <a:lnTo>
                    <a:pt x="112" y="24"/>
                  </a:lnTo>
                  <a:lnTo>
                    <a:pt x="26" y="2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248" name="Freeform 99"/>
            <p:cNvSpPr>
              <a:spLocks noEditPoints="1"/>
            </p:cNvSpPr>
            <p:nvPr/>
          </p:nvSpPr>
          <p:spPr bwMode="auto">
            <a:xfrm>
              <a:off x="2428875" y="7845425"/>
              <a:ext cx="219075" cy="219075"/>
            </a:xfrm>
            <a:custGeom>
              <a:avLst/>
              <a:gdLst>
                <a:gd name="T0" fmla="*/ 120 w 138"/>
                <a:gd name="T1" fmla="*/ 138 h 138"/>
                <a:gd name="T2" fmla="*/ 18 w 138"/>
                <a:gd name="T3" fmla="*/ 138 h 138"/>
                <a:gd name="T4" fmla="*/ 18 w 138"/>
                <a:gd name="T5" fmla="*/ 138 h 138"/>
                <a:gd name="T6" fmla="*/ 12 w 138"/>
                <a:gd name="T7" fmla="*/ 136 h 138"/>
                <a:gd name="T8" fmla="*/ 6 w 138"/>
                <a:gd name="T9" fmla="*/ 132 h 138"/>
                <a:gd name="T10" fmla="*/ 2 w 138"/>
                <a:gd name="T11" fmla="*/ 128 h 138"/>
                <a:gd name="T12" fmla="*/ 0 w 138"/>
                <a:gd name="T13" fmla="*/ 120 h 138"/>
                <a:gd name="T14" fmla="*/ 0 w 138"/>
                <a:gd name="T15" fmla="*/ 20 h 138"/>
                <a:gd name="T16" fmla="*/ 0 w 138"/>
                <a:gd name="T17" fmla="*/ 20 h 138"/>
                <a:gd name="T18" fmla="*/ 2 w 138"/>
                <a:gd name="T19" fmla="*/ 12 h 138"/>
                <a:gd name="T20" fmla="*/ 6 w 138"/>
                <a:gd name="T21" fmla="*/ 6 h 138"/>
                <a:gd name="T22" fmla="*/ 12 w 138"/>
                <a:gd name="T23" fmla="*/ 2 h 138"/>
                <a:gd name="T24" fmla="*/ 18 w 138"/>
                <a:gd name="T25" fmla="*/ 0 h 138"/>
                <a:gd name="T26" fmla="*/ 120 w 138"/>
                <a:gd name="T27" fmla="*/ 0 h 138"/>
                <a:gd name="T28" fmla="*/ 120 w 138"/>
                <a:gd name="T29" fmla="*/ 0 h 138"/>
                <a:gd name="T30" fmla="*/ 126 w 138"/>
                <a:gd name="T31" fmla="*/ 2 h 138"/>
                <a:gd name="T32" fmla="*/ 132 w 138"/>
                <a:gd name="T33" fmla="*/ 6 h 138"/>
                <a:gd name="T34" fmla="*/ 136 w 138"/>
                <a:gd name="T35" fmla="*/ 12 h 138"/>
                <a:gd name="T36" fmla="*/ 138 w 138"/>
                <a:gd name="T37" fmla="*/ 20 h 138"/>
                <a:gd name="T38" fmla="*/ 138 w 138"/>
                <a:gd name="T39" fmla="*/ 120 h 138"/>
                <a:gd name="T40" fmla="*/ 138 w 138"/>
                <a:gd name="T41" fmla="*/ 120 h 138"/>
                <a:gd name="T42" fmla="*/ 136 w 138"/>
                <a:gd name="T43" fmla="*/ 128 h 138"/>
                <a:gd name="T44" fmla="*/ 132 w 138"/>
                <a:gd name="T45" fmla="*/ 132 h 138"/>
                <a:gd name="T46" fmla="*/ 126 w 138"/>
                <a:gd name="T47" fmla="*/ 136 h 138"/>
                <a:gd name="T48" fmla="*/ 120 w 138"/>
                <a:gd name="T49" fmla="*/ 138 h 138"/>
                <a:gd name="T50" fmla="*/ 120 w 138"/>
                <a:gd name="T51" fmla="*/ 138 h 138"/>
                <a:gd name="T52" fmla="*/ 26 w 138"/>
                <a:gd name="T53" fmla="*/ 114 h 138"/>
                <a:gd name="T54" fmla="*/ 112 w 138"/>
                <a:gd name="T55" fmla="*/ 114 h 138"/>
                <a:gd name="T56" fmla="*/ 112 w 138"/>
                <a:gd name="T57" fmla="*/ 26 h 138"/>
                <a:gd name="T58" fmla="*/ 26 w 138"/>
                <a:gd name="T59" fmla="*/ 26 h 138"/>
                <a:gd name="T60" fmla="*/ 26 w 138"/>
                <a:gd name="T61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38">
                  <a:moveTo>
                    <a:pt x="120" y="138"/>
                  </a:moveTo>
                  <a:lnTo>
                    <a:pt x="18" y="138"/>
                  </a:lnTo>
                  <a:lnTo>
                    <a:pt x="18" y="138"/>
                  </a:lnTo>
                  <a:lnTo>
                    <a:pt x="12" y="136"/>
                  </a:lnTo>
                  <a:lnTo>
                    <a:pt x="6" y="132"/>
                  </a:lnTo>
                  <a:lnTo>
                    <a:pt x="2" y="128"/>
                  </a:lnTo>
                  <a:lnTo>
                    <a:pt x="0" y="1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6" y="2"/>
                  </a:lnTo>
                  <a:lnTo>
                    <a:pt x="132" y="6"/>
                  </a:lnTo>
                  <a:lnTo>
                    <a:pt x="136" y="12"/>
                  </a:lnTo>
                  <a:lnTo>
                    <a:pt x="138" y="20"/>
                  </a:lnTo>
                  <a:lnTo>
                    <a:pt x="138" y="120"/>
                  </a:lnTo>
                  <a:lnTo>
                    <a:pt x="138" y="120"/>
                  </a:lnTo>
                  <a:lnTo>
                    <a:pt x="136" y="128"/>
                  </a:lnTo>
                  <a:lnTo>
                    <a:pt x="132" y="132"/>
                  </a:lnTo>
                  <a:lnTo>
                    <a:pt x="126" y="136"/>
                  </a:lnTo>
                  <a:lnTo>
                    <a:pt x="120" y="138"/>
                  </a:lnTo>
                  <a:lnTo>
                    <a:pt x="120" y="138"/>
                  </a:lnTo>
                  <a:close/>
                  <a:moveTo>
                    <a:pt x="26" y="114"/>
                  </a:moveTo>
                  <a:lnTo>
                    <a:pt x="112" y="114"/>
                  </a:lnTo>
                  <a:lnTo>
                    <a:pt x="112" y="26"/>
                  </a:lnTo>
                  <a:lnTo>
                    <a:pt x="26" y="26"/>
                  </a:lnTo>
                  <a:lnTo>
                    <a:pt x="26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249" name="Freeform 100"/>
            <p:cNvSpPr>
              <a:spLocks noEditPoints="1"/>
            </p:cNvSpPr>
            <p:nvPr/>
          </p:nvSpPr>
          <p:spPr bwMode="auto">
            <a:xfrm>
              <a:off x="2676525" y="7845425"/>
              <a:ext cx="219075" cy="219075"/>
            </a:xfrm>
            <a:custGeom>
              <a:avLst/>
              <a:gdLst>
                <a:gd name="T0" fmla="*/ 120 w 138"/>
                <a:gd name="T1" fmla="*/ 138 h 138"/>
                <a:gd name="T2" fmla="*/ 18 w 138"/>
                <a:gd name="T3" fmla="*/ 138 h 138"/>
                <a:gd name="T4" fmla="*/ 18 w 138"/>
                <a:gd name="T5" fmla="*/ 138 h 138"/>
                <a:gd name="T6" fmla="*/ 12 w 138"/>
                <a:gd name="T7" fmla="*/ 136 h 138"/>
                <a:gd name="T8" fmla="*/ 6 w 138"/>
                <a:gd name="T9" fmla="*/ 132 h 138"/>
                <a:gd name="T10" fmla="*/ 2 w 138"/>
                <a:gd name="T11" fmla="*/ 128 h 138"/>
                <a:gd name="T12" fmla="*/ 0 w 138"/>
                <a:gd name="T13" fmla="*/ 120 h 138"/>
                <a:gd name="T14" fmla="*/ 0 w 138"/>
                <a:gd name="T15" fmla="*/ 20 h 138"/>
                <a:gd name="T16" fmla="*/ 0 w 138"/>
                <a:gd name="T17" fmla="*/ 20 h 138"/>
                <a:gd name="T18" fmla="*/ 2 w 138"/>
                <a:gd name="T19" fmla="*/ 12 h 138"/>
                <a:gd name="T20" fmla="*/ 6 w 138"/>
                <a:gd name="T21" fmla="*/ 6 h 138"/>
                <a:gd name="T22" fmla="*/ 12 w 138"/>
                <a:gd name="T23" fmla="*/ 2 h 138"/>
                <a:gd name="T24" fmla="*/ 18 w 138"/>
                <a:gd name="T25" fmla="*/ 0 h 138"/>
                <a:gd name="T26" fmla="*/ 120 w 138"/>
                <a:gd name="T27" fmla="*/ 0 h 138"/>
                <a:gd name="T28" fmla="*/ 120 w 138"/>
                <a:gd name="T29" fmla="*/ 0 h 138"/>
                <a:gd name="T30" fmla="*/ 126 w 138"/>
                <a:gd name="T31" fmla="*/ 2 h 138"/>
                <a:gd name="T32" fmla="*/ 132 w 138"/>
                <a:gd name="T33" fmla="*/ 6 h 138"/>
                <a:gd name="T34" fmla="*/ 136 w 138"/>
                <a:gd name="T35" fmla="*/ 12 h 138"/>
                <a:gd name="T36" fmla="*/ 138 w 138"/>
                <a:gd name="T37" fmla="*/ 20 h 138"/>
                <a:gd name="T38" fmla="*/ 138 w 138"/>
                <a:gd name="T39" fmla="*/ 120 h 138"/>
                <a:gd name="T40" fmla="*/ 138 w 138"/>
                <a:gd name="T41" fmla="*/ 120 h 138"/>
                <a:gd name="T42" fmla="*/ 136 w 138"/>
                <a:gd name="T43" fmla="*/ 128 h 138"/>
                <a:gd name="T44" fmla="*/ 132 w 138"/>
                <a:gd name="T45" fmla="*/ 132 h 138"/>
                <a:gd name="T46" fmla="*/ 126 w 138"/>
                <a:gd name="T47" fmla="*/ 136 h 138"/>
                <a:gd name="T48" fmla="*/ 120 w 138"/>
                <a:gd name="T49" fmla="*/ 138 h 138"/>
                <a:gd name="T50" fmla="*/ 120 w 138"/>
                <a:gd name="T51" fmla="*/ 138 h 138"/>
                <a:gd name="T52" fmla="*/ 26 w 138"/>
                <a:gd name="T53" fmla="*/ 114 h 138"/>
                <a:gd name="T54" fmla="*/ 112 w 138"/>
                <a:gd name="T55" fmla="*/ 114 h 138"/>
                <a:gd name="T56" fmla="*/ 112 w 138"/>
                <a:gd name="T57" fmla="*/ 26 h 138"/>
                <a:gd name="T58" fmla="*/ 26 w 138"/>
                <a:gd name="T59" fmla="*/ 26 h 138"/>
                <a:gd name="T60" fmla="*/ 26 w 138"/>
                <a:gd name="T61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38">
                  <a:moveTo>
                    <a:pt x="120" y="138"/>
                  </a:moveTo>
                  <a:lnTo>
                    <a:pt x="18" y="138"/>
                  </a:lnTo>
                  <a:lnTo>
                    <a:pt x="18" y="138"/>
                  </a:lnTo>
                  <a:lnTo>
                    <a:pt x="12" y="136"/>
                  </a:lnTo>
                  <a:lnTo>
                    <a:pt x="6" y="132"/>
                  </a:lnTo>
                  <a:lnTo>
                    <a:pt x="2" y="128"/>
                  </a:lnTo>
                  <a:lnTo>
                    <a:pt x="0" y="120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6" y="2"/>
                  </a:lnTo>
                  <a:lnTo>
                    <a:pt x="132" y="6"/>
                  </a:lnTo>
                  <a:lnTo>
                    <a:pt x="136" y="12"/>
                  </a:lnTo>
                  <a:lnTo>
                    <a:pt x="138" y="20"/>
                  </a:lnTo>
                  <a:lnTo>
                    <a:pt x="138" y="120"/>
                  </a:lnTo>
                  <a:lnTo>
                    <a:pt x="138" y="120"/>
                  </a:lnTo>
                  <a:lnTo>
                    <a:pt x="136" y="128"/>
                  </a:lnTo>
                  <a:lnTo>
                    <a:pt x="132" y="132"/>
                  </a:lnTo>
                  <a:lnTo>
                    <a:pt x="126" y="136"/>
                  </a:lnTo>
                  <a:lnTo>
                    <a:pt x="120" y="138"/>
                  </a:lnTo>
                  <a:lnTo>
                    <a:pt x="120" y="138"/>
                  </a:lnTo>
                  <a:close/>
                  <a:moveTo>
                    <a:pt x="26" y="114"/>
                  </a:moveTo>
                  <a:lnTo>
                    <a:pt x="112" y="114"/>
                  </a:lnTo>
                  <a:lnTo>
                    <a:pt x="112" y="26"/>
                  </a:lnTo>
                  <a:lnTo>
                    <a:pt x="26" y="26"/>
                  </a:lnTo>
                  <a:lnTo>
                    <a:pt x="26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250" name="Freeform 101"/>
            <p:cNvSpPr>
              <a:spLocks noEditPoints="1"/>
            </p:cNvSpPr>
            <p:nvPr/>
          </p:nvSpPr>
          <p:spPr bwMode="auto">
            <a:xfrm>
              <a:off x="2428875" y="8343900"/>
              <a:ext cx="219075" cy="219075"/>
            </a:xfrm>
            <a:custGeom>
              <a:avLst/>
              <a:gdLst>
                <a:gd name="T0" fmla="*/ 120 w 138"/>
                <a:gd name="T1" fmla="*/ 138 h 138"/>
                <a:gd name="T2" fmla="*/ 18 w 138"/>
                <a:gd name="T3" fmla="*/ 138 h 138"/>
                <a:gd name="T4" fmla="*/ 18 w 138"/>
                <a:gd name="T5" fmla="*/ 138 h 138"/>
                <a:gd name="T6" fmla="*/ 12 w 138"/>
                <a:gd name="T7" fmla="*/ 136 h 138"/>
                <a:gd name="T8" fmla="*/ 6 w 138"/>
                <a:gd name="T9" fmla="*/ 132 h 138"/>
                <a:gd name="T10" fmla="*/ 2 w 138"/>
                <a:gd name="T11" fmla="*/ 126 h 138"/>
                <a:gd name="T12" fmla="*/ 0 w 138"/>
                <a:gd name="T13" fmla="*/ 120 h 138"/>
                <a:gd name="T14" fmla="*/ 0 w 138"/>
                <a:gd name="T15" fmla="*/ 18 h 138"/>
                <a:gd name="T16" fmla="*/ 0 w 138"/>
                <a:gd name="T17" fmla="*/ 18 h 138"/>
                <a:gd name="T18" fmla="*/ 2 w 138"/>
                <a:gd name="T19" fmla="*/ 12 h 138"/>
                <a:gd name="T20" fmla="*/ 6 w 138"/>
                <a:gd name="T21" fmla="*/ 6 h 138"/>
                <a:gd name="T22" fmla="*/ 12 w 138"/>
                <a:gd name="T23" fmla="*/ 2 h 138"/>
                <a:gd name="T24" fmla="*/ 18 w 138"/>
                <a:gd name="T25" fmla="*/ 0 h 138"/>
                <a:gd name="T26" fmla="*/ 120 w 138"/>
                <a:gd name="T27" fmla="*/ 0 h 138"/>
                <a:gd name="T28" fmla="*/ 120 w 138"/>
                <a:gd name="T29" fmla="*/ 0 h 138"/>
                <a:gd name="T30" fmla="*/ 126 w 138"/>
                <a:gd name="T31" fmla="*/ 2 h 138"/>
                <a:gd name="T32" fmla="*/ 132 w 138"/>
                <a:gd name="T33" fmla="*/ 6 h 138"/>
                <a:gd name="T34" fmla="*/ 136 w 138"/>
                <a:gd name="T35" fmla="*/ 12 h 138"/>
                <a:gd name="T36" fmla="*/ 138 w 138"/>
                <a:gd name="T37" fmla="*/ 18 h 138"/>
                <a:gd name="T38" fmla="*/ 138 w 138"/>
                <a:gd name="T39" fmla="*/ 120 h 138"/>
                <a:gd name="T40" fmla="*/ 138 w 138"/>
                <a:gd name="T41" fmla="*/ 120 h 138"/>
                <a:gd name="T42" fmla="*/ 136 w 138"/>
                <a:gd name="T43" fmla="*/ 126 h 138"/>
                <a:gd name="T44" fmla="*/ 132 w 138"/>
                <a:gd name="T45" fmla="*/ 132 h 138"/>
                <a:gd name="T46" fmla="*/ 126 w 138"/>
                <a:gd name="T47" fmla="*/ 136 h 138"/>
                <a:gd name="T48" fmla="*/ 120 w 138"/>
                <a:gd name="T49" fmla="*/ 138 h 138"/>
                <a:gd name="T50" fmla="*/ 120 w 138"/>
                <a:gd name="T51" fmla="*/ 138 h 138"/>
                <a:gd name="T52" fmla="*/ 26 w 138"/>
                <a:gd name="T53" fmla="*/ 112 h 138"/>
                <a:gd name="T54" fmla="*/ 112 w 138"/>
                <a:gd name="T55" fmla="*/ 112 h 138"/>
                <a:gd name="T56" fmla="*/ 112 w 138"/>
                <a:gd name="T57" fmla="*/ 26 h 138"/>
                <a:gd name="T58" fmla="*/ 26 w 138"/>
                <a:gd name="T59" fmla="*/ 26 h 138"/>
                <a:gd name="T60" fmla="*/ 26 w 138"/>
                <a:gd name="T61" fmla="*/ 11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38">
                  <a:moveTo>
                    <a:pt x="120" y="138"/>
                  </a:moveTo>
                  <a:lnTo>
                    <a:pt x="18" y="138"/>
                  </a:lnTo>
                  <a:lnTo>
                    <a:pt x="18" y="138"/>
                  </a:lnTo>
                  <a:lnTo>
                    <a:pt x="12" y="136"/>
                  </a:lnTo>
                  <a:lnTo>
                    <a:pt x="6" y="132"/>
                  </a:lnTo>
                  <a:lnTo>
                    <a:pt x="2" y="126"/>
                  </a:lnTo>
                  <a:lnTo>
                    <a:pt x="0" y="1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6" y="2"/>
                  </a:lnTo>
                  <a:lnTo>
                    <a:pt x="132" y="6"/>
                  </a:lnTo>
                  <a:lnTo>
                    <a:pt x="136" y="12"/>
                  </a:lnTo>
                  <a:lnTo>
                    <a:pt x="138" y="18"/>
                  </a:lnTo>
                  <a:lnTo>
                    <a:pt x="138" y="120"/>
                  </a:lnTo>
                  <a:lnTo>
                    <a:pt x="138" y="120"/>
                  </a:lnTo>
                  <a:lnTo>
                    <a:pt x="136" y="126"/>
                  </a:lnTo>
                  <a:lnTo>
                    <a:pt x="132" y="132"/>
                  </a:lnTo>
                  <a:lnTo>
                    <a:pt x="126" y="136"/>
                  </a:lnTo>
                  <a:lnTo>
                    <a:pt x="120" y="138"/>
                  </a:lnTo>
                  <a:lnTo>
                    <a:pt x="120" y="138"/>
                  </a:lnTo>
                  <a:close/>
                  <a:moveTo>
                    <a:pt x="26" y="112"/>
                  </a:moveTo>
                  <a:lnTo>
                    <a:pt x="112" y="112"/>
                  </a:lnTo>
                  <a:lnTo>
                    <a:pt x="112" y="26"/>
                  </a:lnTo>
                  <a:lnTo>
                    <a:pt x="26" y="26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251" name="Freeform 102"/>
            <p:cNvSpPr>
              <a:spLocks noEditPoints="1"/>
            </p:cNvSpPr>
            <p:nvPr/>
          </p:nvSpPr>
          <p:spPr bwMode="auto">
            <a:xfrm>
              <a:off x="2676525" y="8343900"/>
              <a:ext cx="219075" cy="219075"/>
            </a:xfrm>
            <a:custGeom>
              <a:avLst/>
              <a:gdLst>
                <a:gd name="T0" fmla="*/ 120 w 138"/>
                <a:gd name="T1" fmla="*/ 138 h 138"/>
                <a:gd name="T2" fmla="*/ 18 w 138"/>
                <a:gd name="T3" fmla="*/ 138 h 138"/>
                <a:gd name="T4" fmla="*/ 18 w 138"/>
                <a:gd name="T5" fmla="*/ 138 h 138"/>
                <a:gd name="T6" fmla="*/ 12 w 138"/>
                <a:gd name="T7" fmla="*/ 136 h 138"/>
                <a:gd name="T8" fmla="*/ 6 w 138"/>
                <a:gd name="T9" fmla="*/ 132 h 138"/>
                <a:gd name="T10" fmla="*/ 2 w 138"/>
                <a:gd name="T11" fmla="*/ 126 h 138"/>
                <a:gd name="T12" fmla="*/ 0 w 138"/>
                <a:gd name="T13" fmla="*/ 120 h 138"/>
                <a:gd name="T14" fmla="*/ 0 w 138"/>
                <a:gd name="T15" fmla="*/ 18 h 138"/>
                <a:gd name="T16" fmla="*/ 0 w 138"/>
                <a:gd name="T17" fmla="*/ 18 h 138"/>
                <a:gd name="T18" fmla="*/ 2 w 138"/>
                <a:gd name="T19" fmla="*/ 12 h 138"/>
                <a:gd name="T20" fmla="*/ 6 w 138"/>
                <a:gd name="T21" fmla="*/ 6 h 138"/>
                <a:gd name="T22" fmla="*/ 12 w 138"/>
                <a:gd name="T23" fmla="*/ 2 h 138"/>
                <a:gd name="T24" fmla="*/ 18 w 138"/>
                <a:gd name="T25" fmla="*/ 0 h 138"/>
                <a:gd name="T26" fmla="*/ 120 w 138"/>
                <a:gd name="T27" fmla="*/ 0 h 138"/>
                <a:gd name="T28" fmla="*/ 120 w 138"/>
                <a:gd name="T29" fmla="*/ 0 h 138"/>
                <a:gd name="T30" fmla="*/ 126 w 138"/>
                <a:gd name="T31" fmla="*/ 2 h 138"/>
                <a:gd name="T32" fmla="*/ 132 w 138"/>
                <a:gd name="T33" fmla="*/ 6 h 138"/>
                <a:gd name="T34" fmla="*/ 136 w 138"/>
                <a:gd name="T35" fmla="*/ 12 h 138"/>
                <a:gd name="T36" fmla="*/ 138 w 138"/>
                <a:gd name="T37" fmla="*/ 18 h 138"/>
                <a:gd name="T38" fmla="*/ 138 w 138"/>
                <a:gd name="T39" fmla="*/ 120 h 138"/>
                <a:gd name="T40" fmla="*/ 138 w 138"/>
                <a:gd name="T41" fmla="*/ 120 h 138"/>
                <a:gd name="T42" fmla="*/ 136 w 138"/>
                <a:gd name="T43" fmla="*/ 126 h 138"/>
                <a:gd name="T44" fmla="*/ 132 w 138"/>
                <a:gd name="T45" fmla="*/ 132 h 138"/>
                <a:gd name="T46" fmla="*/ 126 w 138"/>
                <a:gd name="T47" fmla="*/ 136 h 138"/>
                <a:gd name="T48" fmla="*/ 120 w 138"/>
                <a:gd name="T49" fmla="*/ 138 h 138"/>
                <a:gd name="T50" fmla="*/ 120 w 138"/>
                <a:gd name="T51" fmla="*/ 138 h 138"/>
                <a:gd name="T52" fmla="*/ 26 w 138"/>
                <a:gd name="T53" fmla="*/ 112 h 138"/>
                <a:gd name="T54" fmla="*/ 112 w 138"/>
                <a:gd name="T55" fmla="*/ 112 h 138"/>
                <a:gd name="T56" fmla="*/ 112 w 138"/>
                <a:gd name="T57" fmla="*/ 26 h 138"/>
                <a:gd name="T58" fmla="*/ 26 w 138"/>
                <a:gd name="T59" fmla="*/ 26 h 138"/>
                <a:gd name="T60" fmla="*/ 26 w 138"/>
                <a:gd name="T61" fmla="*/ 11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8" h="138">
                  <a:moveTo>
                    <a:pt x="120" y="138"/>
                  </a:moveTo>
                  <a:lnTo>
                    <a:pt x="18" y="138"/>
                  </a:lnTo>
                  <a:lnTo>
                    <a:pt x="18" y="138"/>
                  </a:lnTo>
                  <a:lnTo>
                    <a:pt x="12" y="136"/>
                  </a:lnTo>
                  <a:lnTo>
                    <a:pt x="6" y="132"/>
                  </a:lnTo>
                  <a:lnTo>
                    <a:pt x="2" y="126"/>
                  </a:lnTo>
                  <a:lnTo>
                    <a:pt x="0" y="120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6" y="2"/>
                  </a:lnTo>
                  <a:lnTo>
                    <a:pt x="132" y="6"/>
                  </a:lnTo>
                  <a:lnTo>
                    <a:pt x="136" y="12"/>
                  </a:lnTo>
                  <a:lnTo>
                    <a:pt x="138" y="18"/>
                  </a:lnTo>
                  <a:lnTo>
                    <a:pt x="138" y="120"/>
                  </a:lnTo>
                  <a:lnTo>
                    <a:pt x="138" y="120"/>
                  </a:lnTo>
                  <a:lnTo>
                    <a:pt x="136" y="126"/>
                  </a:lnTo>
                  <a:lnTo>
                    <a:pt x="132" y="132"/>
                  </a:lnTo>
                  <a:lnTo>
                    <a:pt x="126" y="136"/>
                  </a:lnTo>
                  <a:lnTo>
                    <a:pt x="120" y="138"/>
                  </a:lnTo>
                  <a:lnTo>
                    <a:pt x="120" y="138"/>
                  </a:lnTo>
                  <a:close/>
                  <a:moveTo>
                    <a:pt x="26" y="112"/>
                  </a:moveTo>
                  <a:lnTo>
                    <a:pt x="112" y="112"/>
                  </a:lnTo>
                  <a:lnTo>
                    <a:pt x="112" y="26"/>
                  </a:lnTo>
                  <a:lnTo>
                    <a:pt x="26" y="26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252" name="Freeform 103"/>
            <p:cNvSpPr>
              <a:spLocks/>
            </p:cNvSpPr>
            <p:nvPr/>
          </p:nvSpPr>
          <p:spPr bwMode="auto">
            <a:xfrm>
              <a:off x="2330450" y="8623300"/>
              <a:ext cx="422275" cy="41275"/>
            </a:xfrm>
            <a:custGeom>
              <a:avLst/>
              <a:gdLst>
                <a:gd name="T0" fmla="*/ 264 w 266"/>
                <a:gd name="T1" fmla="*/ 4 h 26"/>
                <a:gd name="T2" fmla="*/ 264 w 266"/>
                <a:gd name="T3" fmla="*/ 2 h 26"/>
                <a:gd name="T4" fmla="*/ 266 w 266"/>
                <a:gd name="T5" fmla="*/ 0 h 26"/>
                <a:gd name="T6" fmla="*/ 0 w 266"/>
                <a:gd name="T7" fmla="*/ 0 h 26"/>
                <a:gd name="T8" fmla="*/ 0 w 266"/>
                <a:gd name="T9" fmla="*/ 26 h 26"/>
                <a:gd name="T10" fmla="*/ 250 w 266"/>
                <a:gd name="T11" fmla="*/ 26 h 26"/>
                <a:gd name="T12" fmla="*/ 250 w 266"/>
                <a:gd name="T13" fmla="*/ 26 h 26"/>
                <a:gd name="T14" fmla="*/ 256 w 266"/>
                <a:gd name="T15" fmla="*/ 12 h 26"/>
                <a:gd name="T16" fmla="*/ 264 w 266"/>
                <a:gd name="T17" fmla="*/ 4 h 26"/>
                <a:gd name="T18" fmla="*/ 264 w 266"/>
                <a:gd name="T1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26">
                  <a:moveTo>
                    <a:pt x="264" y="4"/>
                  </a:moveTo>
                  <a:lnTo>
                    <a:pt x="264" y="2"/>
                  </a:lnTo>
                  <a:lnTo>
                    <a:pt x="266" y="0"/>
                  </a:lnTo>
                  <a:lnTo>
                    <a:pt x="0" y="0"/>
                  </a:lnTo>
                  <a:lnTo>
                    <a:pt x="0" y="26"/>
                  </a:lnTo>
                  <a:lnTo>
                    <a:pt x="250" y="26"/>
                  </a:lnTo>
                  <a:lnTo>
                    <a:pt x="250" y="26"/>
                  </a:lnTo>
                  <a:lnTo>
                    <a:pt x="256" y="12"/>
                  </a:lnTo>
                  <a:lnTo>
                    <a:pt x="264" y="4"/>
                  </a:lnTo>
                  <a:lnTo>
                    <a:pt x="26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253" name="Freeform 104"/>
            <p:cNvSpPr>
              <a:spLocks/>
            </p:cNvSpPr>
            <p:nvPr/>
          </p:nvSpPr>
          <p:spPr bwMode="auto">
            <a:xfrm>
              <a:off x="2676525" y="8096250"/>
              <a:ext cx="219075" cy="215900"/>
            </a:xfrm>
            <a:custGeom>
              <a:avLst/>
              <a:gdLst>
                <a:gd name="T0" fmla="*/ 86 w 138"/>
                <a:gd name="T1" fmla="*/ 112 h 136"/>
                <a:gd name="T2" fmla="*/ 26 w 138"/>
                <a:gd name="T3" fmla="*/ 112 h 136"/>
                <a:gd name="T4" fmla="*/ 26 w 138"/>
                <a:gd name="T5" fmla="*/ 24 h 136"/>
                <a:gd name="T6" fmla="*/ 112 w 138"/>
                <a:gd name="T7" fmla="*/ 24 h 136"/>
                <a:gd name="T8" fmla="*/ 112 w 138"/>
                <a:gd name="T9" fmla="*/ 38 h 136"/>
                <a:gd name="T10" fmla="*/ 114 w 138"/>
                <a:gd name="T11" fmla="*/ 38 h 136"/>
                <a:gd name="T12" fmla="*/ 114 w 138"/>
                <a:gd name="T13" fmla="*/ 38 h 136"/>
                <a:gd name="T14" fmla="*/ 118 w 138"/>
                <a:gd name="T15" fmla="*/ 38 h 136"/>
                <a:gd name="T16" fmla="*/ 124 w 138"/>
                <a:gd name="T17" fmla="*/ 38 h 136"/>
                <a:gd name="T18" fmla="*/ 124 w 138"/>
                <a:gd name="T19" fmla="*/ 38 h 136"/>
                <a:gd name="T20" fmla="*/ 138 w 138"/>
                <a:gd name="T21" fmla="*/ 50 h 136"/>
                <a:gd name="T22" fmla="*/ 138 w 138"/>
                <a:gd name="T23" fmla="*/ 18 h 136"/>
                <a:gd name="T24" fmla="*/ 138 w 138"/>
                <a:gd name="T25" fmla="*/ 18 h 136"/>
                <a:gd name="T26" fmla="*/ 136 w 138"/>
                <a:gd name="T27" fmla="*/ 10 h 136"/>
                <a:gd name="T28" fmla="*/ 132 w 138"/>
                <a:gd name="T29" fmla="*/ 4 h 136"/>
                <a:gd name="T30" fmla="*/ 126 w 138"/>
                <a:gd name="T31" fmla="*/ 2 h 136"/>
                <a:gd name="T32" fmla="*/ 120 w 138"/>
                <a:gd name="T33" fmla="*/ 0 h 136"/>
                <a:gd name="T34" fmla="*/ 18 w 138"/>
                <a:gd name="T35" fmla="*/ 0 h 136"/>
                <a:gd name="T36" fmla="*/ 18 w 138"/>
                <a:gd name="T37" fmla="*/ 0 h 136"/>
                <a:gd name="T38" fmla="*/ 12 w 138"/>
                <a:gd name="T39" fmla="*/ 2 h 136"/>
                <a:gd name="T40" fmla="*/ 6 w 138"/>
                <a:gd name="T41" fmla="*/ 4 h 136"/>
                <a:gd name="T42" fmla="*/ 2 w 138"/>
                <a:gd name="T43" fmla="*/ 10 h 136"/>
                <a:gd name="T44" fmla="*/ 0 w 138"/>
                <a:gd name="T45" fmla="*/ 18 h 136"/>
                <a:gd name="T46" fmla="*/ 0 w 138"/>
                <a:gd name="T47" fmla="*/ 118 h 136"/>
                <a:gd name="T48" fmla="*/ 0 w 138"/>
                <a:gd name="T49" fmla="*/ 118 h 136"/>
                <a:gd name="T50" fmla="*/ 2 w 138"/>
                <a:gd name="T51" fmla="*/ 126 h 136"/>
                <a:gd name="T52" fmla="*/ 6 w 138"/>
                <a:gd name="T53" fmla="*/ 132 h 136"/>
                <a:gd name="T54" fmla="*/ 12 w 138"/>
                <a:gd name="T55" fmla="*/ 136 h 136"/>
                <a:gd name="T56" fmla="*/ 18 w 138"/>
                <a:gd name="T57" fmla="*/ 136 h 136"/>
                <a:gd name="T58" fmla="*/ 102 w 138"/>
                <a:gd name="T59" fmla="*/ 136 h 136"/>
                <a:gd name="T60" fmla="*/ 102 w 138"/>
                <a:gd name="T61" fmla="*/ 136 h 136"/>
                <a:gd name="T62" fmla="*/ 86 w 138"/>
                <a:gd name="T63" fmla="*/ 112 h 136"/>
                <a:gd name="T64" fmla="*/ 86 w 138"/>
                <a:gd name="T65" fmla="*/ 112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8" h="136">
                  <a:moveTo>
                    <a:pt x="86" y="112"/>
                  </a:moveTo>
                  <a:lnTo>
                    <a:pt x="26" y="112"/>
                  </a:lnTo>
                  <a:lnTo>
                    <a:pt x="26" y="24"/>
                  </a:lnTo>
                  <a:lnTo>
                    <a:pt x="112" y="24"/>
                  </a:lnTo>
                  <a:lnTo>
                    <a:pt x="112" y="38"/>
                  </a:lnTo>
                  <a:lnTo>
                    <a:pt x="114" y="38"/>
                  </a:lnTo>
                  <a:lnTo>
                    <a:pt x="114" y="38"/>
                  </a:lnTo>
                  <a:lnTo>
                    <a:pt x="118" y="38"/>
                  </a:lnTo>
                  <a:lnTo>
                    <a:pt x="124" y="38"/>
                  </a:lnTo>
                  <a:lnTo>
                    <a:pt x="124" y="38"/>
                  </a:lnTo>
                  <a:lnTo>
                    <a:pt x="138" y="50"/>
                  </a:lnTo>
                  <a:lnTo>
                    <a:pt x="138" y="18"/>
                  </a:lnTo>
                  <a:lnTo>
                    <a:pt x="138" y="18"/>
                  </a:lnTo>
                  <a:lnTo>
                    <a:pt x="136" y="10"/>
                  </a:lnTo>
                  <a:lnTo>
                    <a:pt x="132" y="4"/>
                  </a:lnTo>
                  <a:lnTo>
                    <a:pt x="126" y="2"/>
                  </a:lnTo>
                  <a:lnTo>
                    <a:pt x="12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2" y="10"/>
                  </a:lnTo>
                  <a:lnTo>
                    <a:pt x="0" y="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26"/>
                  </a:lnTo>
                  <a:lnTo>
                    <a:pt x="6" y="132"/>
                  </a:lnTo>
                  <a:lnTo>
                    <a:pt x="12" y="136"/>
                  </a:lnTo>
                  <a:lnTo>
                    <a:pt x="18" y="136"/>
                  </a:lnTo>
                  <a:lnTo>
                    <a:pt x="102" y="136"/>
                  </a:lnTo>
                  <a:lnTo>
                    <a:pt x="102" y="136"/>
                  </a:lnTo>
                  <a:lnTo>
                    <a:pt x="86" y="112"/>
                  </a:lnTo>
                  <a:lnTo>
                    <a:pt x="86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254" name="Freeform 105"/>
            <p:cNvSpPr>
              <a:spLocks noEditPoints="1"/>
            </p:cNvSpPr>
            <p:nvPr/>
          </p:nvSpPr>
          <p:spPr bwMode="auto">
            <a:xfrm>
              <a:off x="2724150" y="8156575"/>
              <a:ext cx="952500" cy="976313"/>
            </a:xfrm>
            <a:custGeom>
              <a:avLst/>
              <a:gdLst>
                <a:gd name="T0" fmla="*/ 386 w 600"/>
                <a:gd name="T1" fmla="*/ 609 h 615"/>
                <a:gd name="T2" fmla="*/ 370 w 600"/>
                <a:gd name="T3" fmla="*/ 581 h 615"/>
                <a:gd name="T4" fmla="*/ 338 w 600"/>
                <a:gd name="T5" fmla="*/ 565 h 615"/>
                <a:gd name="T6" fmla="*/ 256 w 600"/>
                <a:gd name="T7" fmla="*/ 545 h 615"/>
                <a:gd name="T8" fmla="*/ 138 w 600"/>
                <a:gd name="T9" fmla="*/ 457 h 615"/>
                <a:gd name="T10" fmla="*/ 100 w 600"/>
                <a:gd name="T11" fmla="*/ 412 h 615"/>
                <a:gd name="T12" fmla="*/ 34 w 600"/>
                <a:gd name="T13" fmla="*/ 358 h 615"/>
                <a:gd name="T14" fmla="*/ 4 w 600"/>
                <a:gd name="T15" fmla="*/ 342 h 615"/>
                <a:gd name="T16" fmla="*/ 10 w 600"/>
                <a:gd name="T17" fmla="*/ 306 h 615"/>
                <a:gd name="T18" fmla="*/ 40 w 600"/>
                <a:gd name="T19" fmla="*/ 284 h 615"/>
                <a:gd name="T20" fmla="*/ 102 w 600"/>
                <a:gd name="T21" fmla="*/ 286 h 615"/>
                <a:gd name="T22" fmla="*/ 178 w 600"/>
                <a:gd name="T23" fmla="*/ 336 h 615"/>
                <a:gd name="T24" fmla="*/ 200 w 600"/>
                <a:gd name="T25" fmla="*/ 310 h 615"/>
                <a:gd name="T26" fmla="*/ 54 w 600"/>
                <a:gd name="T27" fmla="*/ 74 h 615"/>
                <a:gd name="T28" fmla="*/ 46 w 600"/>
                <a:gd name="T29" fmla="*/ 30 h 615"/>
                <a:gd name="T30" fmla="*/ 78 w 600"/>
                <a:gd name="T31" fmla="*/ 2 h 615"/>
                <a:gd name="T32" fmla="*/ 94 w 600"/>
                <a:gd name="T33" fmla="*/ 0 h 615"/>
                <a:gd name="T34" fmla="*/ 216 w 600"/>
                <a:gd name="T35" fmla="*/ 144 h 615"/>
                <a:gd name="T36" fmla="*/ 314 w 600"/>
                <a:gd name="T37" fmla="*/ 174 h 615"/>
                <a:gd name="T38" fmla="*/ 468 w 600"/>
                <a:gd name="T39" fmla="*/ 194 h 615"/>
                <a:gd name="T40" fmla="*/ 494 w 600"/>
                <a:gd name="T41" fmla="*/ 204 h 615"/>
                <a:gd name="T42" fmla="*/ 584 w 600"/>
                <a:gd name="T43" fmla="*/ 410 h 615"/>
                <a:gd name="T44" fmla="*/ 590 w 600"/>
                <a:gd name="T45" fmla="*/ 477 h 615"/>
                <a:gd name="T46" fmla="*/ 600 w 600"/>
                <a:gd name="T47" fmla="*/ 507 h 615"/>
                <a:gd name="T48" fmla="*/ 578 w 600"/>
                <a:gd name="T49" fmla="*/ 535 h 615"/>
                <a:gd name="T50" fmla="*/ 400 w 600"/>
                <a:gd name="T51" fmla="*/ 615 h 615"/>
                <a:gd name="T52" fmla="*/ 352 w 600"/>
                <a:gd name="T53" fmla="*/ 539 h 615"/>
                <a:gd name="T54" fmla="*/ 394 w 600"/>
                <a:gd name="T55" fmla="*/ 569 h 615"/>
                <a:gd name="T56" fmla="*/ 502 w 600"/>
                <a:gd name="T57" fmla="*/ 547 h 615"/>
                <a:gd name="T58" fmla="*/ 570 w 600"/>
                <a:gd name="T59" fmla="*/ 499 h 615"/>
                <a:gd name="T60" fmla="*/ 562 w 600"/>
                <a:gd name="T61" fmla="*/ 430 h 615"/>
                <a:gd name="T62" fmla="*/ 504 w 600"/>
                <a:gd name="T63" fmla="*/ 278 h 615"/>
                <a:gd name="T64" fmla="*/ 364 w 600"/>
                <a:gd name="T65" fmla="*/ 202 h 615"/>
                <a:gd name="T66" fmla="*/ 274 w 600"/>
                <a:gd name="T67" fmla="*/ 200 h 615"/>
                <a:gd name="T68" fmla="*/ 232 w 600"/>
                <a:gd name="T69" fmla="*/ 208 h 615"/>
                <a:gd name="T70" fmla="*/ 160 w 600"/>
                <a:gd name="T71" fmla="*/ 110 h 615"/>
                <a:gd name="T72" fmla="*/ 84 w 600"/>
                <a:gd name="T73" fmla="*/ 26 h 615"/>
                <a:gd name="T74" fmla="*/ 68 w 600"/>
                <a:gd name="T75" fmla="*/ 44 h 615"/>
                <a:gd name="T76" fmla="*/ 180 w 600"/>
                <a:gd name="T77" fmla="*/ 218 h 615"/>
                <a:gd name="T78" fmla="*/ 234 w 600"/>
                <a:gd name="T79" fmla="*/ 332 h 615"/>
                <a:gd name="T80" fmla="*/ 230 w 600"/>
                <a:gd name="T81" fmla="*/ 352 h 615"/>
                <a:gd name="T82" fmla="*/ 188 w 600"/>
                <a:gd name="T83" fmla="*/ 358 h 615"/>
                <a:gd name="T84" fmla="*/ 168 w 600"/>
                <a:gd name="T85" fmla="*/ 362 h 615"/>
                <a:gd name="T86" fmla="*/ 120 w 600"/>
                <a:gd name="T87" fmla="*/ 322 h 615"/>
                <a:gd name="T88" fmla="*/ 58 w 600"/>
                <a:gd name="T89" fmla="*/ 306 h 615"/>
                <a:gd name="T90" fmla="*/ 26 w 600"/>
                <a:gd name="T91" fmla="*/ 326 h 615"/>
                <a:gd name="T92" fmla="*/ 56 w 600"/>
                <a:gd name="T93" fmla="*/ 344 h 615"/>
                <a:gd name="T94" fmla="*/ 136 w 600"/>
                <a:gd name="T95" fmla="*/ 416 h 615"/>
                <a:gd name="T96" fmla="*/ 202 w 600"/>
                <a:gd name="T97" fmla="*/ 483 h 615"/>
                <a:gd name="T98" fmla="*/ 300 w 600"/>
                <a:gd name="T99" fmla="*/ 535 h 615"/>
                <a:gd name="T100" fmla="*/ 352 w 600"/>
                <a:gd name="T101" fmla="*/ 539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0" h="615">
                  <a:moveTo>
                    <a:pt x="396" y="615"/>
                  </a:moveTo>
                  <a:lnTo>
                    <a:pt x="396" y="615"/>
                  </a:lnTo>
                  <a:lnTo>
                    <a:pt x="390" y="613"/>
                  </a:lnTo>
                  <a:lnTo>
                    <a:pt x="390" y="613"/>
                  </a:lnTo>
                  <a:lnTo>
                    <a:pt x="386" y="609"/>
                  </a:lnTo>
                  <a:lnTo>
                    <a:pt x="384" y="603"/>
                  </a:lnTo>
                  <a:lnTo>
                    <a:pt x="384" y="603"/>
                  </a:lnTo>
                  <a:lnTo>
                    <a:pt x="382" y="597"/>
                  </a:lnTo>
                  <a:lnTo>
                    <a:pt x="380" y="591"/>
                  </a:lnTo>
                  <a:lnTo>
                    <a:pt x="370" y="581"/>
                  </a:lnTo>
                  <a:lnTo>
                    <a:pt x="360" y="571"/>
                  </a:lnTo>
                  <a:lnTo>
                    <a:pt x="350" y="563"/>
                  </a:lnTo>
                  <a:lnTo>
                    <a:pt x="350" y="563"/>
                  </a:lnTo>
                  <a:lnTo>
                    <a:pt x="338" y="565"/>
                  </a:lnTo>
                  <a:lnTo>
                    <a:pt x="338" y="565"/>
                  </a:lnTo>
                  <a:lnTo>
                    <a:pt x="338" y="565"/>
                  </a:lnTo>
                  <a:lnTo>
                    <a:pt x="316" y="563"/>
                  </a:lnTo>
                  <a:lnTo>
                    <a:pt x="296" y="559"/>
                  </a:lnTo>
                  <a:lnTo>
                    <a:pt x="276" y="553"/>
                  </a:lnTo>
                  <a:lnTo>
                    <a:pt x="256" y="545"/>
                  </a:lnTo>
                  <a:lnTo>
                    <a:pt x="238" y="537"/>
                  </a:lnTo>
                  <a:lnTo>
                    <a:pt x="220" y="527"/>
                  </a:lnTo>
                  <a:lnTo>
                    <a:pt x="188" y="503"/>
                  </a:lnTo>
                  <a:lnTo>
                    <a:pt x="160" y="481"/>
                  </a:lnTo>
                  <a:lnTo>
                    <a:pt x="138" y="457"/>
                  </a:lnTo>
                  <a:lnTo>
                    <a:pt x="122" y="439"/>
                  </a:lnTo>
                  <a:lnTo>
                    <a:pt x="114" y="428"/>
                  </a:lnTo>
                  <a:lnTo>
                    <a:pt x="114" y="428"/>
                  </a:lnTo>
                  <a:lnTo>
                    <a:pt x="108" y="420"/>
                  </a:lnTo>
                  <a:lnTo>
                    <a:pt x="100" y="412"/>
                  </a:lnTo>
                  <a:lnTo>
                    <a:pt x="78" y="394"/>
                  </a:lnTo>
                  <a:lnTo>
                    <a:pt x="42" y="364"/>
                  </a:lnTo>
                  <a:lnTo>
                    <a:pt x="42" y="364"/>
                  </a:lnTo>
                  <a:lnTo>
                    <a:pt x="34" y="358"/>
                  </a:lnTo>
                  <a:lnTo>
                    <a:pt x="34" y="358"/>
                  </a:lnTo>
                  <a:lnTo>
                    <a:pt x="24" y="354"/>
                  </a:lnTo>
                  <a:lnTo>
                    <a:pt x="8" y="346"/>
                  </a:lnTo>
                  <a:lnTo>
                    <a:pt x="8" y="346"/>
                  </a:lnTo>
                  <a:lnTo>
                    <a:pt x="4" y="342"/>
                  </a:lnTo>
                  <a:lnTo>
                    <a:pt x="4" y="342"/>
                  </a:lnTo>
                  <a:lnTo>
                    <a:pt x="0" y="336"/>
                  </a:lnTo>
                  <a:lnTo>
                    <a:pt x="0" y="328"/>
                  </a:lnTo>
                  <a:lnTo>
                    <a:pt x="0" y="322"/>
                  </a:lnTo>
                  <a:lnTo>
                    <a:pt x="2" y="316"/>
                  </a:lnTo>
                  <a:lnTo>
                    <a:pt x="10" y="306"/>
                  </a:lnTo>
                  <a:lnTo>
                    <a:pt x="16" y="298"/>
                  </a:lnTo>
                  <a:lnTo>
                    <a:pt x="16" y="296"/>
                  </a:lnTo>
                  <a:lnTo>
                    <a:pt x="16" y="296"/>
                  </a:lnTo>
                  <a:lnTo>
                    <a:pt x="28" y="288"/>
                  </a:lnTo>
                  <a:lnTo>
                    <a:pt x="40" y="284"/>
                  </a:lnTo>
                  <a:lnTo>
                    <a:pt x="54" y="280"/>
                  </a:lnTo>
                  <a:lnTo>
                    <a:pt x="68" y="280"/>
                  </a:lnTo>
                  <a:lnTo>
                    <a:pt x="68" y="280"/>
                  </a:lnTo>
                  <a:lnTo>
                    <a:pt x="86" y="280"/>
                  </a:lnTo>
                  <a:lnTo>
                    <a:pt x="102" y="286"/>
                  </a:lnTo>
                  <a:lnTo>
                    <a:pt x="120" y="292"/>
                  </a:lnTo>
                  <a:lnTo>
                    <a:pt x="134" y="302"/>
                  </a:lnTo>
                  <a:lnTo>
                    <a:pt x="148" y="310"/>
                  </a:lnTo>
                  <a:lnTo>
                    <a:pt x="160" y="320"/>
                  </a:lnTo>
                  <a:lnTo>
                    <a:pt x="178" y="336"/>
                  </a:lnTo>
                  <a:lnTo>
                    <a:pt x="178" y="336"/>
                  </a:lnTo>
                  <a:lnTo>
                    <a:pt x="194" y="332"/>
                  </a:lnTo>
                  <a:lnTo>
                    <a:pt x="208" y="330"/>
                  </a:lnTo>
                  <a:lnTo>
                    <a:pt x="208" y="330"/>
                  </a:lnTo>
                  <a:lnTo>
                    <a:pt x="200" y="310"/>
                  </a:lnTo>
                  <a:lnTo>
                    <a:pt x="180" y="268"/>
                  </a:lnTo>
                  <a:lnTo>
                    <a:pt x="180" y="268"/>
                  </a:lnTo>
                  <a:lnTo>
                    <a:pt x="158" y="230"/>
                  </a:lnTo>
                  <a:lnTo>
                    <a:pt x="122" y="174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48" y="62"/>
                  </a:lnTo>
                  <a:lnTo>
                    <a:pt x="44" y="50"/>
                  </a:lnTo>
                  <a:lnTo>
                    <a:pt x="44" y="40"/>
                  </a:lnTo>
                  <a:lnTo>
                    <a:pt x="46" y="30"/>
                  </a:lnTo>
                  <a:lnTo>
                    <a:pt x="46" y="30"/>
                  </a:lnTo>
                  <a:lnTo>
                    <a:pt x="50" y="22"/>
                  </a:lnTo>
                  <a:lnTo>
                    <a:pt x="54" y="16"/>
                  </a:lnTo>
                  <a:lnTo>
                    <a:pt x="66" y="6"/>
                  </a:lnTo>
                  <a:lnTo>
                    <a:pt x="78" y="2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88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12" y="16"/>
                  </a:lnTo>
                  <a:lnTo>
                    <a:pt x="132" y="36"/>
                  </a:lnTo>
                  <a:lnTo>
                    <a:pt x="154" y="62"/>
                  </a:lnTo>
                  <a:lnTo>
                    <a:pt x="176" y="90"/>
                  </a:lnTo>
                  <a:lnTo>
                    <a:pt x="216" y="144"/>
                  </a:lnTo>
                  <a:lnTo>
                    <a:pt x="242" y="182"/>
                  </a:lnTo>
                  <a:lnTo>
                    <a:pt x="242" y="182"/>
                  </a:lnTo>
                  <a:lnTo>
                    <a:pt x="258" y="178"/>
                  </a:lnTo>
                  <a:lnTo>
                    <a:pt x="276" y="176"/>
                  </a:lnTo>
                  <a:lnTo>
                    <a:pt x="314" y="174"/>
                  </a:lnTo>
                  <a:lnTo>
                    <a:pt x="314" y="174"/>
                  </a:lnTo>
                  <a:lnTo>
                    <a:pt x="344" y="174"/>
                  </a:lnTo>
                  <a:lnTo>
                    <a:pt x="374" y="176"/>
                  </a:lnTo>
                  <a:lnTo>
                    <a:pt x="428" y="184"/>
                  </a:lnTo>
                  <a:lnTo>
                    <a:pt x="468" y="194"/>
                  </a:lnTo>
                  <a:lnTo>
                    <a:pt x="486" y="198"/>
                  </a:lnTo>
                  <a:lnTo>
                    <a:pt x="486" y="198"/>
                  </a:lnTo>
                  <a:lnTo>
                    <a:pt x="490" y="200"/>
                  </a:lnTo>
                  <a:lnTo>
                    <a:pt x="494" y="204"/>
                  </a:lnTo>
                  <a:lnTo>
                    <a:pt x="494" y="204"/>
                  </a:lnTo>
                  <a:lnTo>
                    <a:pt x="512" y="240"/>
                  </a:lnTo>
                  <a:lnTo>
                    <a:pt x="546" y="306"/>
                  </a:lnTo>
                  <a:lnTo>
                    <a:pt x="562" y="344"/>
                  </a:lnTo>
                  <a:lnTo>
                    <a:pt x="576" y="380"/>
                  </a:lnTo>
                  <a:lnTo>
                    <a:pt x="584" y="410"/>
                  </a:lnTo>
                  <a:lnTo>
                    <a:pt x="586" y="422"/>
                  </a:lnTo>
                  <a:lnTo>
                    <a:pt x="586" y="432"/>
                  </a:lnTo>
                  <a:lnTo>
                    <a:pt x="586" y="432"/>
                  </a:lnTo>
                  <a:lnTo>
                    <a:pt x="586" y="457"/>
                  </a:lnTo>
                  <a:lnTo>
                    <a:pt x="590" y="477"/>
                  </a:lnTo>
                  <a:lnTo>
                    <a:pt x="594" y="489"/>
                  </a:lnTo>
                  <a:lnTo>
                    <a:pt x="596" y="495"/>
                  </a:lnTo>
                  <a:lnTo>
                    <a:pt x="596" y="495"/>
                  </a:lnTo>
                  <a:lnTo>
                    <a:pt x="598" y="501"/>
                  </a:lnTo>
                  <a:lnTo>
                    <a:pt x="600" y="507"/>
                  </a:lnTo>
                  <a:lnTo>
                    <a:pt x="600" y="511"/>
                  </a:lnTo>
                  <a:lnTo>
                    <a:pt x="598" y="517"/>
                  </a:lnTo>
                  <a:lnTo>
                    <a:pt x="598" y="517"/>
                  </a:lnTo>
                  <a:lnTo>
                    <a:pt x="590" y="525"/>
                  </a:lnTo>
                  <a:lnTo>
                    <a:pt x="578" y="535"/>
                  </a:lnTo>
                  <a:lnTo>
                    <a:pt x="560" y="547"/>
                  </a:lnTo>
                  <a:lnTo>
                    <a:pt x="536" y="561"/>
                  </a:lnTo>
                  <a:lnTo>
                    <a:pt x="500" y="577"/>
                  </a:lnTo>
                  <a:lnTo>
                    <a:pt x="456" y="595"/>
                  </a:lnTo>
                  <a:lnTo>
                    <a:pt x="400" y="615"/>
                  </a:lnTo>
                  <a:lnTo>
                    <a:pt x="400" y="615"/>
                  </a:lnTo>
                  <a:lnTo>
                    <a:pt x="396" y="615"/>
                  </a:lnTo>
                  <a:lnTo>
                    <a:pt x="396" y="615"/>
                  </a:lnTo>
                  <a:close/>
                  <a:moveTo>
                    <a:pt x="352" y="539"/>
                  </a:moveTo>
                  <a:lnTo>
                    <a:pt x="352" y="539"/>
                  </a:lnTo>
                  <a:lnTo>
                    <a:pt x="360" y="541"/>
                  </a:lnTo>
                  <a:lnTo>
                    <a:pt x="360" y="541"/>
                  </a:lnTo>
                  <a:lnTo>
                    <a:pt x="366" y="545"/>
                  </a:lnTo>
                  <a:lnTo>
                    <a:pt x="380" y="555"/>
                  </a:lnTo>
                  <a:lnTo>
                    <a:pt x="394" y="569"/>
                  </a:lnTo>
                  <a:lnTo>
                    <a:pt x="400" y="577"/>
                  </a:lnTo>
                  <a:lnTo>
                    <a:pt x="404" y="587"/>
                  </a:lnTo>
                  <a:lnTo>
                    <a:pt x="404" y="587"/>
                  </a:lnTo>
                  <a:lnTo>
                    <a:pt x="452" y="569"/>
                  </a:lnTo>
                  <a:lnTo>
                    <a:pt x="502" y="547"/>
                  </a:lnTo>
                  <a:lnTo>
                    <a:pt x="546" y="527"/>
                  </a:lnTo>
                  <a:lnTo>
                    <a:pt x="562" y="517"/>
                  </a:lnTo>
                  <a:lnTo>
                    <a:pt x="574" y="507"/>
                  </a:lnTo>
                  <a:lnTo>
                    <a:pt x="574" y="507"/>
                  </a:lnTo>
                  <a:lnTo>
                    <a:pt x="570" y="499"/>
                  </a:lnTo>
                  <a:lnTo>
                    <a:pt x="566" y="483"/>
                  </a:lnTo>
                  <a:lnTo>
                    <a:pt x="562" y="459"/>
                  </a:lnTo>
                  <a:lnTo>
                    <a:pt x="562" y="445"/>
                  </a:lnTo>
                  <a:lnTo>
                    <a:pt x="562" y="430"/>
                  </a:lnTo>
                  <a:lnTo>
                    <a:pt x="562" y="430"/>
                  </a:lnTo>
                  <a:lnTo>
                    <a:pt x="560" y="416"/>
                  </a:lnTo>
                  <a:lnTo>
                    <a:pt x="554" y="394"/>
                  </a:lnTo>
                  <a:lnTo>
                    <a:pt x="544" y="368"/>
                  </a:lnTo>
                  <a:lnTo>
                    <a:pt x="532" y="340"/>
                  </a:lnTo>
                  <a:lnTo>
                    <a:pt x="504" y="278"/>
                  </a:lnTo>
                  <a:lnTo>
                    <a:pt x="474" y="220"/>
                  </a:lnTo>
                  <a:lnTo>
                    <a:pt x="474" y="220"/>
                  </a:lnTo>
                  <a:lnTo>
                    <a:pt x="450" y="214"/>
                  </a:lnTo>
                  <a:lnTo>
                    <a:pt x="412" y="208"/>
                  </a:lnTo>
                  <a:lnTo>
                    <a:pt x="364" y="202"/>
                  </a:lnTo>
                  <a:lnTo>
                    <a:pt x="340" y="200"/>
                  </a:lnTo>
                  <a:lnTo>
                    <a:pt x="314" y="198"/>
                  </a:lnTo>
                  <a:lnTo>
                    <a:pt x="314" y="198"/>
                  </a:lnTo>
                  <a:lnTo>
                    <a:pt x="292" y="200"/>
                  </a:lnTo>
                  <a:lnTo>
                    <a:pt x="274" y="200"/>
                  </a:lnTo>
                  <a:lnTo>
                    <a:pt x="256" y="204"/>
                  </a:lnTo>
                  <a:lnTo>
                    <a:pt x="240" y="208"/>
                  </a:lnTo>
                  <a:lnTo>
                    <a:pt x="240" y="208"/>
                  </a:lnTo>
                  <a:lnTo>
                    <a:pt x="236" y="208"/>
                  </a:lnTo>
                  <a:lnTo>
                    <a:pt x="232" y="208"/>
                  </a:lnTo>
                  <a:lnTo>
                    <a:pt x="230" y="206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198" y="162"/>
                  </a:lnTo>
                  <a:lnTo>
                    <a:pt x="160" y="110"/>
                  </a:lnTo>
                  <a:lnTo>
                    <a:pt x="140" y="84"/>
                  </a:lnTo>
                  <a:lnTo>
                    <a:pt x="120" y="60"/>
                  </a:lnTo>
                  <a:lnTo>
                    <a:pt x="102" y="40"/>
                  </a:lnTo>
                  <a:lnTo>
                    <a:pt x="84" y="26"/>
                  </a:lnTo>
                  <a:lnTo>
                    <a:pt x="84" y="26"/>
                  </a:lnTo>
                  <a:lnTo>
                    <a:pt x="76" y="30"/>
                  </a:lnTo>
                  <a:lnTo>
                    <a:pt x="72" y="34"/>
                  </a:lnTo>
                  <a:lnTo>
                    <a:pt x="70" y="38"/>
                  </a:lnTo>
                  <a:lnTo>
                    <a:pt x="70" y="38"/>
                  </a:lnTo>
                  <a:lnTo>
                    <a:pt x="68" y="44"/>
                  </a:lnTo>
                  <a:lnTo>
                    <a:pt x="70" y="48"/>
                  </a:lnTo>
                  <a:lnTo>
                    <a:pt x="76" y="58"/>
                  </a:lnTo>
                  <a:lnTo>
                    <a:pt x="76" y="58"/>
                  </a:lnTo>
                  <a:lnTo>
                    <a:pt x="144" y="162"/>
                  </a:lnTo>
                  <a:lnTo>
                    <a:pt x="180" y="218"/>
                  </a:lnTo>
                  <a:lnTo>
                    <a:pt x="202" y="256"/>
                  </a:lnTo>
                  <a:lnTo>
                    <a:pt x="202" y="256"/>
                  </a:lnTo>
                  <a:lnTo>
                    <a:pt x="222" y="296"/>
                  </a:lnTo>
                  <a:lnTo>
                    <a:pt x="232" y="320"/>
                  </a:lnTo>
                  <a:lnTo>
                    <a:pt x="234" y="332"/>
                  </a:lnTo>
                  <a:lnTo>
                    <a:pt x="236" y="336"/>
                  </a:lnTo>
                  <a:lnTo>
                    <a:pt x="234" y="344"/>
                  </a:lnTo>
                  <a:lnTo>
                    <a:pt x="234" y="344"/>
                  </a:lnTo>
                  <a:lnTo>
                    <a:pt x="234" y="348"/>
                  </a:lnTo>
                  <a:lnTo>
                    <a:pt x="230" y="352"/>
                  </a:lnTo>
                  <a:lnTo>
                    <a:pt x="226" y="354"/>
                  </a:lnTo>
                  <a:lnTo>
                    <a:pt x="222" y="356"/>
                  </a:lnTo>
                  <a:lnTo>
                    <a:pt x="222" y="356"/>
                  </a:lnTo>
                  <a:lnTo>
                    <a:pt x="200" y="356"/>
                  </a:lnTo>
                  <a:lnTo>
                    <a:pt x="188" y="358"/>
                  </a:lnTo>
                  <a:lnTo>
                    <a:pt x="180" y="362"/>
                  </a:lnTo>
                  <a:lnTo>
                    <a:pt x="180" y="362"/>
                  </a:lnTo>
                  <a:lnTo>
                    <a:pt x="176" y="362"/>
                  </a:lnTo>
                  <a:lnTo>
                    <a:pt x="172" y="362"/>
                  </a:lnTo>
                  <a:lnTo>
                    <a:pt x="168" y="362"/>
                  </a:lnTo>
                  <a:lnTo>
                    <a:pt x="166" y="358"/>
                  </a:lnTo>
                  <a:lnTo>
                    <a:pt x="166" y="358"/>
                  </a:lnTo>
                  <a:lnTo>
                    <a:pt x="156" y="350"/>
                  </a:lnTo>
                  <a:lnTo>
                    <a:pt x="134" y="332"/>
                  </a:lnTo>
                  <a:lnTo>
                    <a:pt x="120" y="322"/>
                  </a:lnTo>
                  <a:lnTo>
                    <a:pt x="102" y="312"/>
                  </a:lnTo>
                  <a:lnTo>
                    <a:pt x="86" y="306"/>
                  </a:lnTo>
                  <a:lnTo>
                    <a:pt x="68" y="304"/>
                  </a:lnTo>
                  <a:lnTo>
                    <a:pt x="68" y="304"/>
                  </a:lnTo>
                  <a:lnTo>
                    <a:pt x="58" y="306"/>
                  </a:lnTo>
                  <a:lnTo>
                    <a:pt x="50" y="308"/>
                  </a:lnTo>
                  <a:lnTo>
                    <a:pt x="42" y="310"/>
                  </a:lnTo>
                  <a:lnTo>
                    <a:pt x="34" y="316"/>
                  </a:lnTo>
                  <a:lnTo>
                    <a:pt x="34" y="316"/>
                  </a:lnTo>
                  <a:lnTo>
                    <a:pt x="26" y="326"/>
                  </a:lnTo>
                  <a:lnTo>
                    <a:pt x="26" y="326"/>
                  </a:lnTo>
                  <a:lnTo>
                    <a:pt x="40" y="332"/>
                  </a:lnTo>
                  <a:lnTo>
                    <a:pt x="50" y="340"/>
                  </a:lnTo>
                  <a:lnTo>
                    <a:pt x="50" y="340"/>
                  </a:lnTo>
                  <a:lnTo>
                    <a:pt x="56" y="344"/>
                  </a:lnTo>
                  <a:lnTo>
                    <a:pt x="56" y="344"/>
                  </a:lnTo>
                  <a:lnTo>
                    <a:pt x="80" y="362"/>
                  </a:lnTo>
                  <a:lnTo>
                    <a:pt x="102" y="380"/>
                  </a:lnTo>
                  <a:lnTo>
                    <a:pt x="122" y="398"/>
                  </a:lnTo>
                  <a:lnTo>
                    <a:pt x="136" y="416"/>
                  </a:lnTo>
                  <a:lnTo>
                    <a:pt x="136" y="416"/>
                  </a:lnTo>
                  <a:lnTo>
                    <a:pt x="142" y="426"/>
                  </a:lnTo>
                  <a:lnTo>
                    <a:pt x="158" y="441"/>
                  </a:lnTo>
                  <a:lnTo>
                    <a:pt x="176" y="461"/>
                  </a:lnTo>
                  <a:lnTo>
                    <a:pt x="202" y="483"/>
                  </a:lnTo>
                  <a:lnTo>
                    <a:pt x="232" y="503"/>
                  </a:lnTo>
                  <a:lnTo>
                    <a:pt x="248" y="513"/>
                  </a:lnTo>
                  <a:lnTo>
                    <a:pt x="264" y="521"/>
                  </a:lnTo>
                  <a:lnTo>
                    <a:pt x="282" y="529"/>
                  </a:lnTo>
                  <a:lnTo>
                    <a:pt x="300" y="535"/>
                  </a:lnTo>
                  <a:lnTo>
                    <a:pt x="318" y="537"/>
                  </a:lnTo>
                  <a:lnTo>
                    <a:pt x="338" y="539"/>
                  </a:lnTo>
                  <a:lnTo>
                    <a:pt x="338" y="539"/>
                  </a:lnTo>
                  <a:lnTo>
                    <a:pt x="338" y="539"/>
                  </a:lnTo>
                  <a:lnTo>
                    <a:pt x="352" y="539"/>
                  </a:lnTo>
                  <a:lnTo>
                    <a:pt x="352" y="5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255" name="Freeform 106"/>
            <p:cNvSpPr>
              <a:spLocks/>
            </p:cNvSpPr>
            <p:nvPr/>
          </p:nvSpPr>
          <p:spPr bwMode="auto">
            <a:xfrm>
              <a:off x="2308225" y="7734300"/>
              <a:ext cx="704850" cy="1154113"/>
            </a:xfrm>
            <a:custGeom>
              <a:avLst/>
              <a:gdLst>
                <a:gd name="T0" fmla="*/ 34 w 444"/>
                <a:gd name="T1" fmla="*/ 703 h 727"/>
                <a:gd name="T2" fmla="*/ 34 w 444"/>
                <a:gd name="T3" fmla="*/ 703 h 727"/>
                <a:gd name="T4" fmla="*/ 28 w 444"/>
                <a:gd name="T5" fmla="*/ 701 h 727"/>
                <a:gd name="T6" fmla="*/ 26 w 444"/>
                <a:gd name="T7" fmla="*/ 696 h 727"/>
                <a:gd name="T8" fmla="*/ 26 w 444"/>
                <a:gd name="T9" fmla="*/ 32 h 727"/>
                <a:gd name="T10" fmla="*/ 26 w 444"/>
                <a:gd name="T11" fmla="*/ 32 h 727"/>
                <a:gd name="T12" fmla="*/ 28 w 444"/>
                <a:gd name="T13" fmla="*/ 26 h 727"/>
                <a:gd name="T14" fmla="*/ 34 w 444"/>
                <a:gd name="T15" fmla="*/ 24 h 727"/>
                <a:gd name="T16" fmla="*/ 412 w 444"/>
                <a:gd name="T17" fmla="*/ 24 h 727"/>
                <a:gd name="T18" fmla="*/ 412 w 444"/>
                <a:gd name="T19" fmla="*/ 24 h 727"/>
                <a:gd name="T20" fmla="*/ 418 w 444"/>
                <a:gd name="T21" fmla="*/ 26 h 727"/>
                <a:gd name="T22" fmla="*/ 420 w 444"/>
                <a:gd name="T23" fmla="*/ 32 h 727"/>
                <a:gd name="T24" fmla="*/ 420 w 444"/>
                <a:gd name="T25" fmla="*/ 348 h 727"/>
                <a:gd name="T26" fmla="*/ 420 w 444"/>
                <a:gd name="T27" fmla="*/ 348 h 727"/>
                <a:gd name="T28" fmla="*/ 444 w 444"/>
                <a:gd name="T29" fmla="*/ 382 h 727"/>
                <a:gd name="T30" fmla="*/ 444 w 444"/>
                <a:gd name="T31" fmla="*/ 32 h 727"/>
                <a:gd name="T32" fmla="*/ 444 w 444"/>
                <a:gd name="T33" fmla="*/ 32 h 727"/>
                <a:gd name="T34" fmla="*/ 444 w 444"/>
                <a:gd name="T35" fmla="*/ 26 h 727"/>
                <a:gd name="T36" fmla="*/ 442 w 444"/>
                <a:gd name="T37" fmla="*/ 20 h 727"/>
                <a:gd name="T38" fmla="*/ 440 w 444"/>
                <a:gd name="T39" fmla="*/ 14 h 727"/>
                <a:gd name="T40" fmla="*/ 436 w 444"/>
                <a:gd name="T41" fmla="*/ 8 h 727"/>
                <a:gd name="T42" fmla="*/ 430 w 444"/>
                <a:gd name="T43" fmla="*/ 4 h 727"/>
                <a:gd name="T44" fmla="*/ 426 w 444"/>
                <a:gd name="T45" fmla="*/ 2 h 727"/>
                <a:gd name="T46" fmla="*/ 420 w 444"/>
                <a:gd name="T47" fmla="*/ 0 h 727"/>
                <a:gd name="T48" fmla="*/ 412 w 444"/>
                <a:gd name="T49" fmla="*/ 0 h 727"/>
                <a:gd name="T50" fmla="*/ 34 w 444"/>
                <a:gd name="T51" fmla="*/ 0 h 727"/>
                <a:gd name="T52" fmla="*/ 34 w 444"/>
                <a:gd name="T53" fmla="*/ 0 h 727"/>
                <a:gd name="T54" fmla="*/ 26 w 444"/>
                <a:gd name="T55" fmla="*/ 0 h 727"/>
                <a:gd name="T56" fmla="*/ 20 w 444"/>
                <a:gd name="T57" fmla="*/ 2 h 727"/>
                <a:gd name="T58" fmla="*/ 16 w 444"/>
                <a:gd name="T59" fmla="*/ 4 h 727"/>
                <a:gd name="T60" fmla="*/ 10 w 444"/>
                <a:gd name="T61" fmla="*/ 8 h 727"/>
                <a:gd name="T62" fmla="*/ 6 w 444"/>
                <a:gd name="T63" fmla="*/ 14 h 727"/>
                <a:gd name="T64" fmla="*/ 4 w 444"/>
                <a:gd name="T65" fmla="*/ 20 h 727"/>
                <a:gd name="T66" fmla="*/ 2 w 444"/>
                <a:gd name="T67" fmla="*/ 26 h 727"/>
                <a:gd name="T68" fmla="*/ 0 w 444"/>
                <a:gd name="T69" fmla="*/ 32 h 727"/>
                <a:gd name="T70" fmla="*/ 0 w 444"/>
                <a:gd name="T71" fmla="*/ 696 h 727"/>
                <a:gd name="T72" fmla="*/ 0 w 444"/>
                <a:gd name="T73" fmla="*/ 696 h 727"/>
                <a:gd name="T74" fmla="*/ 2 w 444"/>
                <a:gd name="T75" fmla="*/ 701 h 727"/>
                <a:gd name="T76" fmla="*/ 4 w 444"/>
                <a:gd name="T77" fmla="*/ 707 h 727"/>
                <a:gd name="T78" fmla="*/ 6 w 444"/>
                <a:gd name="T79" fmla="*/ 713 h 727"/>
                <a:gd name="T80" fmla="*/ 10 w 444"/>
                <a:gd name="T81" fmla="*/ 719 h 727"/>
                <a:gd name="T82" fmla="*/ 16 w 444"/>
                <a:gd name="T83" fmla="*/ 723 h 727"/>
                <a:gd name="T84" fmla="*/ 20 w 444"/>
                <a:gd name="T85" fmla="*/ 725 h 727"/>
                <a:gd name="T86" fmla="*/ 26 w 444"/>
                <a:gd name="T87" fmla="*/ 727 h 727"/>
                <a:gd name="T88" fmla="*/ 34 w 444"/>
                <a:gd name="T89" fmla="*/ 727 h 727"/>
                <a:gd name="T90" fmla="*/ 404 w 444"/>
                <a:gd name="T91" fmla="*/ 727 h 727"/>
                <a:gd name="T92" fmla="*/ 404 w 444"/>
                <a:gd name="T93" fmla="*/ 727 h 727"/>
                <a:gd name="T94" fmla="*/ 382 w 444"/>
                <a:gd name="T95" fmla="*/ 703 h 727"/>
                <a:gd name="T96" fmla="*/ 34 w 444"/>
                <a:gd name="T97" fmla="*/ 703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44" h="727">
                  <a:moveTo>
                    <a:pt x="34" y="703"/>
                  </a:moveTo>
                  <a:lnTo>
                    <a:pt x="34" y="703"/>
                  </a:lnTo>
                  <a:lnTo>
                    <a:pt x="28" y="701"/>
                  </a:lnTo>
                  <a:lnTo>
                    <a:pt x="26" y="696"/>
                  </a:lnTo>
                  <a:lnTo>
                    <a:pt x="26" y="32"/>
                  </a:lnTo>
                  <a:lnTo>
                    <a:pt x="26" y="32"/>
                  </a:lnTo>
                  <a:lnTo>
                    <a:pt x="28" y="26"/>
                  </a:lnTo>
                  <a:lnTo>
                    <a:pt x="34" y="24"/>
                  </a:lnTo>
                  <a:lnTo>
                    <a:pt x="412" y="24"/>
                  </a:lnTo>
                  <a:lnTo>
                    <a:pt x="412" y="24"/>
                  </a:lnTo>
                  <a:lnTo>
                    <a:pt x="418" y="26"/>
                  </a:lnTo>
                  <a:lnTo>
                    <a:pt x="420" y="32"/>
                  </a:lnTo>
                  <a:lnTo>
                    <a:pt x="420" y="348"/>
                  </a:lnTo>
                  <a:lnTo>
                    <a:pt x="420" y="348"/>
                  </a:lnTo>
                  <a:lnTo>
                    <a:pt x="444" y="382"/>
                  </a:lnTo>
                  <a:lnTo>
                    <a:pt x="444" y="32"/>
                  </a:lnTo>
                  <a:lnTo>
                    <a:pt x="444" y="32"/>
                  </a:lnTo>
                  <a:lnTo>
                    <a:pt x="444" y="26"/>
                  </a:lnTo>
                  <a:lnTo>
                    <a:pt x="442" y="20"/>
                  </a:lnTo>
                  <a:lnTo>
                    <a:pt x="440" y="14"/>
                  </a:lnTo>
                  <a:lnTo>
                    <a:pt x="436" y="8"/>
                  </a:lnTo>
                  <a:lnTo>
                    <a:pt x="430" y="4"/>
                  </a:lnTo>
                  <a:lnTo>
                    <a:pt x="426" y="2"/>
                  </a:lnTo>
                  <a:lnTo>
                    <a:pt x="420" y="0"/>
                  </a:lnTo>
                  <a:lnTo>
                    <a:pt x="412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20" y="2"/>
                  </a:lnTo>
                  <a:lnTo>
                    <a:pt x="16" y="4"/>
                  </a:lnTo>
                  <a:lnTo>
                    <a:pt x="10" y="8"/>
                  </a:lnTo>
                  <a:lnTo>
                    <a:pt x="6" y="14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2" y="701"/>
                  </a:lnTo>
                  <a:lnTo>
                    <a:pt x="4" y="707"/>
                  </a:lnTo>
                  <a:lnTo>
                    <a:pt x="6" y="713"/>
                  </a:lnTo>
                  <a:lnTo>
                    <a:pt x="10" y="719"/>
                  </a:lnTo>
                  <a:lnTo>
                    <a:pt x="16" y="723"/>
                  </a:lnTo>
                  <a:lnTo>
                    <a:pt x="20" y="725"/>
                  </a:lnTo>
                  <a:lnTo>
                    <a:pt x="26" y="727"/>
                  </a:lnTo>
                  <a:lnTo>
                    <a:pt x="34" y="727"/>
                  </a:lnTo>
                  <a:lnTo>
                    <a:pt x="404" y="727"/>
                  </a:lnTo>
                  <a:lnTo>
                    <a:pt x="404" y="727"/>
                  </a:lnTo>
                  <a:lnTo>
                    <a:pt x="382" y="703"/>
                  </a:lnTo>
                  <a:lnTo>
                    <a:pt x="34" y="7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  <p:sp>
          <p:nvSpPr>
            <p:cNvPr id="256" name="Freeform 107"/>
            <p:cNvSpPr>
              <a:spLocks/>
            </p:cNvSpPr>
            <p:nvPr/>
          </p:nvSpPr>
          <p:spPr bwMode="auto">
            <a:xfrm>
              <a:off x="2974975" y="8467725"/>
              <a:ext cx="38100" cy="263525"/>
            </a:xfrm>
            <a:custGeom>
              <a:avLst/>
              <a:gdLst>
                <a:gd name="T0" fmla="*/ 0 w 24"/>
                <a:gd name="T1" fmla="*/ 0 h 166"/>
                <a:gd name="T2" fmla="*/ 0 w 24"/>
                <a:gd name="T3" fmla="*/ 134 h 166"/>
                <a:gd name="T4" fmla="*/ 0 w 24"/>
                <a:gd name="T5" fmla="*/ 134 h 166"/>
                <a:gd name="T6" fmla="*/ 24 w 24"/>
                <a:gd name="T7" fmla="*/ 166 h 166"/>
                <a:gd name="T8" fmla="*/ 24 w 24"/>
                <a:gd name="T9" fmla="*/ 50 h 166"/>
                <a:gd name="T10" fmla="*/ 24 w 24"/>
                <a:gd name="T11" fmla="*/ 50 h 166"/>
                <a:gd name="T12" fmla="*/ 12 w 24"/>
                <a:gd name="T13" fmla="*/ 22 h 166"/>
                <a:gd name="T14" fmla="*/ 0 w 24"/>
                <a:gd name="T15" fmla="*/ 0 h 166"/>
                <a:gd name="T16" fmla="*/ 0 w 24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66">
                  <a:moveTo>
                    <a:pt x="0" y="0"/>
                  </a:moveTo>
                  <a:lnTo>
                    <a:pt x="0" y="134"/>
                  </a:lnTo>
                  <a:lnTo>
                    <a:pt x="0" y="134"/>
                  </a:lnTo>
                  <a:lnTo>
                    <a:pt x="24" y="166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2" y="2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225">
                <a:defRPr/>
              </a:pPr>
              <a:endParaRPr lang="en-US" kern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57" name="Freeform 256"/>
          <p:cNvSpPr>
            <a:spLocks noChangeAspect="1"/>
          </p:cNvSpPr>
          <p:nvPr/>
        </p:nvSpPr>
        <p:spPr bwMode="auto">
          <a:xfrm>
            <a:off x="594857" y="4966123"/>
            <a:ext cx="269601" cy="457135"/>
          </a:xfrm>
          <a:custGeom>
            <a:avLst/>
            <a:gdLst>
              <a:gd name="connsiteX0" fmla="*/ 652199 w 1962365"/>
              <a:gd name="connsiteY0" fmla="*/ 661855 h 3327402"/>
              <a:gd name="connsiteX1" fmla="*/ 518186 w 1962365"/>
              <a:gd name="connsiteY1" fmla="*/ 722665 h 3327402"/>
              <a:gd name="connsiteX2" fmla="*/ 466408 w 1962365"/>
              <a:gd name="connsiteY2" fmla="*/ 853406 h 3327402"/>
              <a:gd name="connsiteX3" fmla="*/ 466408 w 1962365"/>
              <a:gd name="connsiteY3" fmla="*/ 1151375 h 3327402"/>
              <a:gd name="connsiteX4" fmla="*/ 466408 w 1962365"/>
              <a:gd name="connsiteY4" fmla="*/ 1282116 h 3327402"/>
              <a:gd name="connsiteX5" fmla="*/ 466408 w 1962365"/>
              <a:gd name="connsiteY5" fmla="*/ 1285157 h 3327402"/>
              <a:gd name="connsiteX6" fmla="*/ 466408 w 1962365"/>
              <a:gd name="connsiteY6" fmla="*/ 1726029 h 3327402"/>
              <a:gd name="connsiteX7" fmla="*/ 466408 w 1962365"/>
              <a:gd name="connsiteY7" fmla="*/ 1732110 h 3327402"/>
              <a:gd name="connsiteX8" fmla="*/ 466280 w 1962365"/>
              <a:gd name="connsiteY8" fmla="*/ 1733367 h 3327402"/>
              <a:gd name="connsiteX9" fmla="*/ 466726 w 1962365"/>
              <a:gd name="connsiteY9" fmla="*/ 1735547 h 3327402"/>
              <a:gd name="connsiteX10" fmla="*/ 466726 w 1962365"/>
              <a:gd name="connsiteY10" fmla="*/ 2345918 h 3327402"/>
              <a:gd name="connsiteX11" fmla="*/ 405607 w 1962365"/>
              <a:gd name="connsiteY11" fmla="*/ 2406651 h 3327402"/>
              <a:gd name="connsiteX12" fmla="*/ 344488 w 1962365"/>
              <a:gd name="connsiteY12" fmla="*/ 2345918 h 3327402"/>
              <a:gd name="connsiteX13" fmla="*/ 344488 w 1962365"/>
              <a:gd name="connsiteY13" fmla="*/ 1884564 h 3327402"/>
              <a:gd name="connsiteX14" fmla="*/ 344488 w 1962365"/>
              <a:gd name="connsiteY14" fmla="*/ 1816216 h 3327402"/>
              <a:gd name="connsiteX15" fmla="*/ 314121 w 1962365"/>
              <a:gd name="connsiteY15" fmla="*/ 1811163 h 3327402"/>
              <a:gd name="connsiteX16" fmla="*/ 292800 w 1962365"/>
              <a:gd name="connsiteY16" fmla="*/ 1814204 h 3327402"/>
              <a:gd name="connsiteX17" fmla="*/ 122238 w 1962365"/>
              <a:gd name="connsiteY17" fmla="*/ 2014877 h 3327402"/>
              <a:gd name="connsiteX18" fmla="*/ 122238 w 1962365"/>
              <a:gd name="connsiteY18" fmla="*/ 2671624 h 3327402"/>
              <a:gd name="connsiteX19" fmla="*/ 655245 w 1962365"/>
              <a:gd name="connsiteY19" fmla="*/ 3206752 h 3327402"/>
              <a:gd name="connsiteX20" fmla="*/ 1316173 w 1962365"/>
              <a:gd name="connsiteY20" fmla="*/ 3206752 h 3327402"/>
              <a:gd name="connsiteX21" fmla="*/ 1660343 w 1962365"/>
              <a:gd name="connsiteY21" fmla="*/ 3069930 h 3327402"/>
              <a:gd name="connsiteX22" fmla="*/ 1840042 w 1962365"/>
              <a:gd name="connsiteY22" fmla="*/ 2635138 h 3327402"/>
              <a:gd name="connsiteX23" fmla="*/ 1836997 w 1962365"/>
              <a:gd name="connsiteY23" fmla="*/ 2200347 h 3327402"/>
              <a:gd name="connsiteX24" fmla="*/ 1836997 w 1962365"/>
              <a:gd name="connsiteY24" fmla="*/ 1865892 h 3327402"/>
              <a:gd name="connsiteX25" fmla="*/ 1766944 w 1962365"/>
              <a:gd name="connsiteY25" fmla="*/ 1710827 h 3327402"/>
              <a:gd name="connsiteX26" fmla="*/ 1691943 w 1962365"/>
              <a:gd name="connsiteY26" fmla="*/ 1673201 h 3327402"/>
              <a:gd name="connsiteX27" fmla="*/ 1627188 w 1962365"/>
              <a:gd name="connsiteY27" fmla="*/ 1674055 h 3327402"/>
              <a:gd name="connsiteX28" fmla="*/ 1627188 w 1962365"/>
              <a:gd name="connsiteY28" fmla="*/ 1739862 h 3327402"/>
              <a:gd name="connsiteX29" fmla="*/ 1627188 w 1962365"/>
              <a:gd name="connsiteY29" fmla="*/ 2002880 h 3327402"/>
              <a:gd name="connsiteX30" fmla="*/ 1566069 w 1962365"/>
              <a:gd name="connsiteY30" fmla="*/ 2063750 h 3327402"/>
              <a:gd name="connsiteX31" fmla="*/ 1504950 w 1962365"/>
              <a:gd name="connsiteY31" fmla="*/ 2002880 h 3327402"/>
              <a:gd name="connsiteX32" fmla="*/ 1504950 w 1962365"/>
              <a:gd name="connsiteY32" fmla="*/ 1659347 h 3327402"/>
              <a:gd name="connsiteX33" fmla="*/ 1504950 w 1962365"/>
              <a:gd name="connsiteY33" fmla="*/ 1634494 h 3327402"/>
              <a:gd name="connsiteX34" fmla="*/ 1492827 w 1962365"/>
              <a:gd name="connsiteY34" fmla="*/ 1616571 h 3327402"/>
              <a:gd name="connsiteX35" fmla="*/ 1343347 w 1962365"/>
              <a:gd name="connsiteY35" fmla="*/ 1504121 h 3327402"/>
              <a:gd name="connsiteX36" fmla="*/ 1295401 w 1962365"/>
              <a:gd name="connsiteY36" fmla="*/ 1508888 h 3327402"/>
              <a:gd name="connsiteX37" fmla="*/ 1295401 w 1962365"/>
              <a:gd name="connsiteY37" fmla="*/ 1587395 h 3327402"/>
              <a:gd name="connsiteX38" fmla="*/ 1295401 w 1962365"/>
              <a:gd name="connsiteY38" fmla="*/ 1853811 h 3327402"/>
              <a:gd name="connsiteX39" fmla="*/ 1234282 w 1962365"/>
              <a:gd name="connsiteY39" fmla="*/ 1914526 h 3327402"/>
              <a:gd name="connsiteX40" fmla="*/ 1173163 w 1962365"/>
              <a:gd name="connsiteY40" fmla="*/ 1853811 h 3327402"/>
              <a:gd name="connsiteX41" fmla="*/ 1173163 w 1962365"/>
              <a:gd name="connsiteY41" fmla="*/ 1505839 h 3327402"/>
              <a:gd name="connsiteX42" fmla="*/ 1173163 w 1962365"/>
              <a:gd name="connsiteY42" fmla="*/ 1481814 h 3327402"/>
              <a:gd name="connsiteX43" fmla="*/ 1154748 w 1962365"/>
              <a:gd name="connsiteY43" fmla="*/ 1452384 h 3327402"/>
              <a:gd name="connsiteX44" fmla="*/ 1014692 w 1962365"/>
              <a:gd name="connsiteY44" fmla="*/ 1336513 h 3327402"/>
              <a:gd name="connsiteX45" fmla="*/ 960438 w 1962365"/>
              <a:gd name="connsiteY45" fmla="*/ 1336809 h 3327402"/>
              <a:gd name="connsiteX46" fmla="*/ 960438 w 1962365"/>
              <a:gd name="connsiteY46" fmla="*/ 1351429 h 3327402"/>
              <a:gd name="connsiteX47" fmla="*/ 960438 w 1962365"/>
              <a:gd name="connsiteY47" fmla="*/ 1856956 h 3327402"/>
              <a:gd name="connsiteX48" fmla="*/ 899319 w 1962365"/>
              <a:gd name="connsiteY48" fmla="*/ 1917701 h 3327402"/>
              <a:gd name="connsiteX49" fmla="*/ 838200 w 1962365"/>
              <a:gd name="connsiteY49" fmla="*/ 1856956 h 3327402"/>
              <a:gd name="connsiteX50" fmla="*/ 838200 w 1962365"/>
              <a:gd name="connsiteY50" fmla="*/ 1244632 h 3327402"/>
              <a:gd name="connsiteX51" fmla="*/ 838200 w 1962365"/>
              <a:gd name="connsiteY51" fmla="*/ 1244582 h 3327402"/>
              <a:gd name="connsiteX52" fmla="*/ 837990 w 1962365"/>
              <a:gd name="connsiteY52" fmla="*/ 1242590 h 3327402"/>
              <a:gd name="connsiteX53" fmla="*/ 837990 w 1962365"/>
              <a:gd name="connsiteY53" fmla="*/ 853406 h 3327402"/>
              <a:gd name="connsiteX54" fmla="*/ 777075 w 1962365"/>
              <a:gd name="connsiteY54" fmla="*/ 713543 h 3327402"/>
              <a:gd name="connsiteX55" fmla="*/ 652199 w 1962365"/>
              <a:gd name="connsiteY55" fmla="*/ 661855 h 3327402"/>
              <a:gd name="connsiteX56" fmla="*/ 639828 w 1962365"/>
              <a:gd name="connsiteY56" fmla="*/ 121613 h 3327402"/>
              <a:gd name="connsiteX57" fmla="*/ 137622 w 1962365"/>
              <a:gd name="connsiteY57" fmla="*/ 626308 h 3327402"/>
              <a:gd name="connsiteX58" fmla="*/ 282720 w 1962365"/>
              <a:gd name="connsiteY58" fmla="*/ 979461 h 3327402"/>
              <a:gd name="connsiteX59" fmla="*/ 345272 w 1962365"/>
              <a:gd name="connsiteY59" fmla="*/ 1028322 h 3327402"/>
              <a:gd name="connsiteX60" fmla="*/ 345456 w 1962365"/>
              <a:gd name="connsiteY60" fmla="*/ 1004557 h 3327402"/>
              <a:gd name="connsiteX61" fmla="*/ 344313 w 1962365"/>
              <a:gd name="connsiteY61" fmla="*/ 857195 h 3327402"/>
              <a:gd name="connsiteX62" fmla="*/ 429629 w 1962365"/>
              <a:gd name="connsiteY62" fmla="*/ 638431 h 3327402"/>
              <a:gd name="connsiteX63" fmla="*/ 649015 w 1962365"/>
              <a:gd name="connsiteY63" fmla="*/ 541203 h 3327402"/>
              <a:gd name="connsiteX64" fmla="*/ 859259 w 1962365"/>
              <a:gd name="connsiteY64" fmla="*/ 626277 h 3327402"/>
              <a:gd name="connsiteX65" fmla="*/ 959810 w 1962365"/>
              <a:gd name="connsiteY65" fmla="*/ 854156 h 3327402"/>
              <a:gd name="connsiteX66" fmla="*/ 961689 w 1962365"/>
              <a:gd name="connsiteY66" fmla="*/ 1008367 h 3327402"/>
              <a:gd name="connsiteX67" fmla="*/ 997413 w 1962365"/>
              <a:gd name="connsiteY67" fmla="*/ 981171 h 3327402"/>
              <a:gd name="connsiteX68" fmla="*/ 1145078 w 1962365"/>
              <a:gd name="connsiteY68" fmla="*/ 626308 h 3327402"/>
              <a:gd name="connsiteX69" fmla="*/ 639828 w 1962365"/>
              <a:gd name="connsiteY69" fmla="*/ 121613 h 3327402"/>
              <a:gd name="connsiteX70" fmla="*/ 639828 w 1962365"/>
              <a:gd name="connsiteY70" fmla="*/ 0 h 3327402"/>
              <a:gd name="connsiteX71" fmla="*/ 1266825 w 1962365"/>
              <a:gd name="connsiteY71" fmla="*/ 626308 h 3327402"/>
              <a:gd name="connsiteX72" fmla="*/ 1024764 w 1962365"/>
              <a:gd name="connsiteY72" fmla="*/ 1121039 h 3327402"/>
              <a:gd name="connsiteX73" fmla="*/ 960481 w 1962365"/>
              <a:gd name="connsiteY73" fmla="*/ 1164696 h 3327402"/>
              <a:gd name="connsiteX74" fmla="*/ 959810 w 1962365"/>
              <a:gd name="connsiteY74" fmla="*/ 1215724 h 3327402"/>
              <a:gd name="connsiteX75" fmla="*/ 1261465 w 1962365"/>
              <a:gd name="connsiteY75" fmla="*/ 1388912 h 3327402"/>
              <a:gd name="connsiteX76" fmla="*/ 1596636 w 1962365"/>
              <a:gd name="connsiteY76" fmla="*/ 1549947 h 3327402"/>
              <a:gd name="connsiteX77" fmla="*/ 1843445 w 1962365"/>
              <a:gd name="connsiteY77" fmla="*/ 1613753 h 3327402"/>
              <a:gd name="connsiteX78" fmla="*/ 1959231 w 1962365"/>
              <a:gd name="connsiteY78" fmla="*/ 1865939 h 3327402"/>
              <a:gd name="connsiteX79" fmla="*/ 1959231 w 1962365"/>
              <a:gd name="connsiteY79" fmla="*/ 2200161 h 3327402"/>
              <a:gd name="connsiteX80" fmla="*/ 1962278 w 1962365"/>
              <a:gd name="connsiteY80" fmla="*/ 2631612 h 3327402"/>
              <a:gd name="connsiteX81" fmla="*/ 1742893 w 1962365"/>
              <a:gd name="connsiteY81" fmla="*/ 3160291 h 3327402"/>
              <a:gd name="connsiteX82" fmla="*/ 1316311 w 1962365"/>
              <a:gd name="connsiteY82" fmla="*/ 3327402 h 3327402"/>
              <a:gd name="connsiteX83" fmla="*/ 981139 w 1962365"/>
              <a:gd name="connsiteY83" fmla="*/ 3327402 h 3327402"/>
              <a:gd name="connsiteX84" fmla="*/ 652062 w 1962365"/>
              <a:gd name="connsiteY84" fmla="*/ 3327402 h 3327402"/>
              <a:gd name="connsiteX85" fmla="*/ 0 w 1962365"/>
              <a:gd name="connsiteY85" fmla="*/ 2674149 h 3327402"/>
              <a:gd name="connsiteX86" fmla="*/ 0 w 1962365"/>
              <a:gd name="connsiteY86" fmla="*/ 2014820 h 3327402"/>
              <a:gd name="connsiteX87" fmla="*/ 271185 w 1962365"/>
              <a:gd name="connsiteY87" fmla="*/ 1695789 h 3327402"/>
              <a:gd name="connsiteX88" fmla="*/ 344313 w 1962365"/>
              <a:gd name="connsiteY88" fmla="*/ 1692751 h 3327402"/>
              <a:gd name="connsiteX89" fmla="*/ 344313 w 1962365"/>
              <a:gd name="connsiteY89" fmla="*/ 1282569 h 3327402"/>
              <a:gd name="connsiteX90" fmla="*/ 344313 w 1962365"/>
              <a:gd name="connsiteY90" fmla="*/ 1276492 h 3327402"/>
              <a:gd name="connsiteX91" fmla="*/ 344313 w 1962365"/>
              <a:gd name="connsiteY91" fmla="*/ 1169483 h 3327402"/>
              <a:gd name="connsiteX92" fmla="*/ 326330 w 1962365"/>
              <a:gd name="connsiteY92" fmla="*/ 1167487 h 3327402"/>
              <a:gd name="connsiteX93" fmla="*/ 15875 w 1962365"/>
              <a:gd name="connsiteY93" fmla="*/ 626308 h 3327402"/>
              <a:gd name="connsiteX94" fmla="*/ 639828 w 1962365"/>
              <a:gd name="connsiteY94" fmla="*/ 0 h 332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962365" h="3327402">
                <a:moveTo>
                  <a:pt x="652199" y="661855"/>
                </a:moveTo>
                <a:cubicBezTo>
                  <a:pt x="603467" y="661855"/>
                  <a:pt x="554735" y="683138"/>
                  <a:pt x="518186" y="722665"/>
                </a:cubicBezTo>
                <a:cubicBezTo>
                  <a:pt x="484683" y="759151"/>
                  <a:pt x="463362" y="807799"/>
                  <a:pt x="466408" y="853406"/>
                </a:cubicBezTo>
                <a:cubicBezTo>
                  <a:pt x="469454" y="953743"/>
                  <a:pt x="466408" y="1054079"/>
                  <a:pt x="466408" y="1151375"/>
                </a:cubicBezTo>
                <a:cubicBezTo>
                  <a:pt x="466408" y="1193942"/>
                  <a:pt x="466408" y="1236509"/>
                  <a:pt x="466408" y="1282116"/>
                </a:cubicBezTo>
                <a:cubicBezTo>
                  <a:pt x="466408" y="1282116"/>
                  <a:pt x="466408" y="1285157"/>
                  <a:pt x="466408" y="1285157"/>
                </a:cubicBezTo>
                <a:cubicBezTo>
                  <a:pt x="466408" y="1726029"/>
                  <a:pt x="466408" y="1726029"/>
                  <a:pt x="466408" y="1726029"/>
                </a:cubicBezTo>
                <a:cubicBezTo>
                  <a:pt x="466408" y="1729070"/>
                  <a:pt x="466408" y="1729070"/>
                  <a:pt x="466408" y="1732110"/>
                </a:cubicBezTo>
                <a:lnTo>
                  <a:pt x="466280" y="1733367"/>
                </a:lnTo>
                <a:lnTo>
                  <a:pt x="466726" y="1735547"/>
                </a:lnTo>
                <a:cubicBezTo>
                  <a:pt x="466726" y="2345918"/>
                  <a:pt x="466726" y="2345918"/>
                  <a:pt x="466726" y="2345918"/>
                </a:cubicBezTo>
                <a:cubicBezTo>
                  <a:pt x="466726" y="2379321"/>
                  <a:pt x="439223" y="2406651"/>
                  <a:pt x="405607" y="2406651"/>
                </a:cubicBezTo>
                <a:cubicBezTo>
                  <a:pt x="371992" y="2406651"/>
                  <a:pt x="344488" y="2379321"/>
                  <a:pt x="344488" y="2345918"/>
                </a:cubicBezTo>
                <a:cubicBezTo>
                  <a:pt x="344488" y="2117029"/>
                  <a:pt x="344488" y="1973973"/>
                  <a:pt x="344488" y="1884564"/>
                </a:cubicBezTo>
                <a:lnTo>
                  <a:pt x="344488" y="1816216"/>
                </a:lnTo>
                <a:lnTo>
                  <a:pt x="314121" y="1811163"/>
                </a:lnTo>
                <a:cubicBezTo>
                  <a:pt x="308029" y="1811163"/>
                  <a:pt x="298892" y="1811163"/>
                  <a:pt x="292800" y="1814204"/>
                </a:cubicBezTo>
                <a:cubicBezTo>
                  <a:pt x="189245" y="1832447"/>
                  <a:pt x="122238" y="1911500"/>
                  <a:pt x="122238" y="2014877"/>
                </a:cubicBezTo>
                <a:cubicBezTo>
                  <a:pt x="122238" y="2233793"/>
                  <a:pt x="122238" y="2455749"/>
                  <a:pt x="122238" y="2671624"/>
                </a:cubicBezTo>
                <a:cubicBezTo>
                  <a:pt x="122238" y="2969593"/>
                  <a:pt x="356761" y="3203712"/>
                  <a:pt x="655245" y="3206752"/>
                </a:cubicBezTo>
                <a:cubicBezTo>
                  <a:pt x="874539" y="3206752"/>
                  <a:pt x="1096879" y="3206752"/>
                  <a:pt x="1316173" y="3206752"/>
                </a:cubicBezTo>
                <a:cubicBezTo>
                  <a:pt x="1447140" y="3203712"/>
                  <a:pt x="1562879" y="3158104"/>
                  <a:pt x="1660343" y="3069930"/>
                </a:cubicBezTo>
                <a:cubicBezTo>
                  <a:pt x="1782173" y="2960472"/>
                  <a:pt x="1843088" y="2817568"/>
                  <a:pt x="1840042" y="2635138"/>
                </a:cubicBezTo>
                <a:cubicBezTo>
                  <a:pt x="1836997" y="2489194"/>
                  <a:pt x="1836997" y="2343251"/>
                  <a:pt x="1836997" y="2200347"/>
                </a:cubicBezTo>
                <a:cubicBezTo>
                  <a:pt x="1836997" y="2090889"/>
                  <a:pt x="1840042" y="1978391"/>
                  <a:pt x="1836997" y="1865892"/>
                </a:cubicBezTo>
                <a:cubicBezTo>
                  <a:pt x="1836997" y="1802042"/>
                  <a:pt x="1812631" y="1747313"/>
                  <a:pt x="1766944" y="1710827"/>
                </a:cubicBezTo>
                <a:cubicBezTo>
                  <a:pt x="1744101" y="1692584"/>
                  <a:pt x="1718974" y="1679662"/>
                  <a:pt x="1691943" y="1673201"/>
                </a:cubicBezTo>
                <a:lnTo>
                  <a:pt x="1627188" y="1674055"/>
                </a:lnTo>
                <a:lnTo>
                  <a:pt x="1627188" y="1739862"/>
                </a:lnTo>
                <a:cubicBezTo>
                  <a:pt x="1627188" y="2002880"/>
                  <a:pt x="1627188" y="2002880"/>
                  <a:pt x="1627188" y="2002880"/>
                </a:cubicBezTo>
                <a:cubicBezTo>
                  <a:pt x="1627188" y="2036359"/>
                  <a:pt x="1599685" y="2063750"/>
                  <a:pt x="1566069" y="2063750"/>
                </a:cubicBezTo>
                <a:cubicBezTo>
                  <a:pt x="1532454" y="2063750"/>
                  <a:pt x="1504950" y="2036359"/>
                  <a:pt x="1504950" y="2002880"/>
                </a:cubicBezTo>
                <a:cubicBezTo>
                  <a:pt x="1504950" y="1806575"/>
                  <a:pt x="1504950" y="1708423"/>
                  <a:pt x="1504950" y="1659347"/>
                </a:cubicBezTo>
                <a:lnTo>
                  <a:pt x="1504950" y="1634494"/>
                </a:lnTo>
                <a:lnTo>
                  <a:pt x="1492827" y="1616571"/>
                </a:lnTo>
                <a:cubicBezTo>
                  <a:pt x="1456278" y="1550441"/>
                  <a:pt x="1402597" y="1509964"/>
                  <a:pt x="1343347" y="1504121"/>
                </a:cubicBezTo>
                <a:lnTo>
                  <a:pt x="1295401" y="1508888"/>
                </a:lnTo>
                <a:lnTo>
                  <a:pt x="1295401" y="1587395"/>
                </a:lnTo>
                <a:cubicBezTo>
                  <a:pt x="1295401" y="1853811"/>
                  <a:pt x="1295401" y="1853811"/>
                  <a:pt x="1295401" y="1853811"/>
                </a:cubicBezTo>
                <a:cubicBezTo>
                  <a:pt x="1295401" y="1887204"/>
                  <a:pt x="1270954" y="1914526"/>
                  <a:pt x="1234282" y="1914526"/>
                </a:cubicBezTo>
                <a:cubicBezTo>
                  <a:pt x="1200667" y="1914526"/>
                  <a:pt x="1173163" y="1887204"/>
                  <a:pt x="1173163" y="1853811"/>
                </a:cubicBezTo>
                <a:cubicBezTo>
                  <a:pt x="1173163" y="1654970"/>
                  <a:pt x="1173163" y="1555549"/>
                  <a:pt x="1173163" y="1505839"/>
                </a:cubicBezTo>
                <a:lnTo>
                  <a:pt x="1173163" y="1481814"/>
                </a:lnTo>
                <a:lnTo>
                  <a:pt x="1154748" y="1452384"/>
                </a:lnTo>
                <a:cubicBezTo>
                  <a:pt x="1127336" y="1388534"/>
                  <a:pt x="1074226" y="1346917"/>
                  <a:pt x="1014692" y="1336513"/>
                </a:cubicBezTo>
                <a:lnTo>
                  <a:pt x="960438" y="1336809"/>
                </a:lnTo>
                <a:lnTo>
                  <a:pt x="960438" y="1351429"/>
                </a:lnTo>
                <a:cubicBezTo>
                  <a:pt x="960438" y="1856956"/>
                  <a:pt x="960438" y="1856956"/>
                  <a:pt x="960438" y="1856956"/>
                </a:cubicBezTo>
                <a:cubicBezTo>
                  <a:pt x="960438" y="1890366"/>
                  <a:pt x="932935" y="1917701"/>
                  <a:pt x="899319" y="1917701"/>
                </a:cubicBezTo>
                <a:cubicBezTo>
                  <a:pt x="865704" y="1917701"/>
                  <a:pt x="838200" y="1890366"/>
                  <a:pt x="838200" y="1856956"/>
                </a:cubicBezTo>
                <a:cubicBezTo>
                  <a:pt x="838200" y="1320124"/>
                  <a:pt x="838200" y="1253020"/>
                  <a:pt x="838200" y="1244632"/>
                </a:cubicBezTo>
                <a:lnTo>
                  <a:pt x="838200" y="1244582"/>
                </a:lnTo>
                <a:lnTo>
                  <a:pt x="837990" y="1242590"/>
                </a:lnTo>
                <a:cubicBezTo>
                  <a:pt x="841036" y="1127051"/>
                  <a:pt x="841036" y="993269"/>
                  <a:pt x="837990" y="853406"/>
                </a:cubicBezTo>
                <a:cubicBezTo>
                  <a:pt x="837990" y="801718"/>
                  <a:pt x="816670" y="750029"/>
                  <a:pt x="777075" y="713543"/>
                </a:cubicBezTo>
                <a:cubicBezTo>
                  <a:pt x="740526" y="677057"/>
                  <a:pt x="694840" y="658814"/>
                  <a:pt x="652199" y="661855"/>
                </a:cubicBezTo>
                <a:close/>
                <a:moveTo>
                  <a:pt x="639828" y="121613"/>
                </a:moveTo>
                <a:cubicBezTo>
                  <a:pt x="362854" y="121613"/>
                  <a:pt x="137622" y="346598"/>
                  <a:pt x="137622" y="626308"/>
                </a:cubicBezTo>
                <a:cubicBezTo>
                  <a:pt x="137622" y="758562"/>
                  <a:pt x="190696" y="885686"/>
                  <a:pt x="282720" y="979461"/>
                </a:cubicBezTo>
                <a:lnTo>
                  <a:pt x="345272" y="1028322"/>
                </a:lnTo>
                <a:lnTo>
                  <a:pt x="345456" y="1004557"/>
                </a:lnTo>
                <a:cubicBezTo>
                  <a:pt x="345837" y="955183"/>
                  <a:pt x="345837" y="905809"/>
                  <a:pt x="344313" y="857195"/>
                </a:cubicBezTo>
                <a:cubicBezTo>
                  <a:pt x="341266" y="781235"/>
                  <a:pt x="371736" y="699199"/>
                  <a:pt x="429629" y="638431"/>
                </a:cubicBezTo>
                <a:cubicBezTo>
                  <a:pt x="490570" y="577663"/>
                  <a:pt x="566745" y="541203"/>
                  <a:pt x="649015" y="541203"/>
                </a:cubicBezTo>
                <a:cubicBezTo>
                  <a:pt x="725190" y="538164"/>
                  <a:pt x="801365" y="568548"/>
                  <a:pt x="859259" y="626277"/>
                </a:cubicBezTo>
                <a:cubicBezTo>
                  <a:pt x="923246" y="687045"/>
                  <a:pt x="959810" y="769081"/>
                  <a:pt x="959810" y="854156"/>
                </a:cubicBezTo>
                <a:lnTo>
                  <a:pt x="961689" y="1008367"/>
                </a:lnTo>
                <a:lnTo>
                  <a:pt x="997413" y="981171"/>
                </a:lnTo>
                <a:cubicBezTo>
                  <a:pt x="1090292" y="888536"/>
                  <a:pt x="1145078" y="760842"/>
                  <a:pt x="1145078" y="626308"/>
                </a:cubicBezTo>
                <a:cubicBezTo>
                  <a:pt x="1145078" y="346598"/>
                  <a:pt x="919846" y="121613"/>
                  <a:pt x="639828" y="121613"/>
                </a:cubicBezTo>
                <a:close/>
                <a:moveTo>
                  <a:pt x="639828" y="0"/>
                </a:moveTo>
                <a:cubicBezTo>
                  <a:pt x="986807" y="0"/>
                  <a:pt x="1266825" y="279710"/>
                  <a:pt x="1266825" y="626308"/>
                </a:cubicBezTo>
                <a:cubicBezTo>
                  <a:pt x="1266825" y="820509"/>
                  <a:pt x="1175943" y="1003071"/>
                  <a:pt x="1024764" y="1121039"/>
                </a:cubicBezTo>
                <a:lnTo>
                  <a:pt x="960481" y="1164696"/>
                </a:lnTo>
                <a:lnTo>
                  <a:pt x="959810" y="1215724"/>
                </a:lnTo>
                <a:cubicBezTo>
                  <a:pt x="1084738" y="1203571"/>
                  <a:pt x="1200524" y="1273454"/>
                  <a:pt x="1261465" y="1388912"/>
                </a:cubicBezTo>
                <a:cubicBezTo>
                  <a:pt x="1392486" y="1358528"/>
                  <a:pt x="1523508" y="1422334"/>
                  <a:pt x="1596636" y="1549947"/>
                </a:cubicBezTo>
                <a:cubicBezTo>
                  <a:pt x="1688047" y="1537793"/>
                  <a:pt x="1776410" y="1559062"/>
                  <a:pt x="1843445" y="1613753"/>
                </a:cubicBezTo>
                <a:cubicBezTo>
                  <a:pt x="1916573" y="1674520"/>
                  <a:pt x="1959231" y="1765672"/>
                  <a:pt x="1959231" y="1865939"/>
                </a:cubicBezTo>
                <a:cubicBezTo>
                  <a:pt x="1962278" y="1975321"/>
                  <a:pt x="1959231" y="2090779"/>
                  <a:pt x="1959231" y="2200161"/>
                </a:cubicBezTo>
                <a:cubicBezTo>
                  <a:pt x="1959231" y="2339927"/>
                  <a:pt x="1959231" y="2488808"/>
                  <a:pt x="1962278" y="2631612"/>
                </a:cubicBezTo>
                <a:cubicBezTo>
                  <a:pt x="1965325" y="2847337"/>
                  <a:pt x="1889150" y="3026602"/>
                  <a:pt x="1742893" y="3160291"/>
                </a:cubicBezTo>
                <a:cubicBezTo>
                  <a:pt x="1621012" y="3269673"/>
                  <a:pt x="1477803" y="3324364"/>
                  <a:pt x="1316311" y="3327402"/>
                </a:cubicBezTo>
                <a:cubicBezTo>
                  <a:pt x="1206618" y="3327402"/>
                  <a:pt x="1093879" y="3327402"/>
                  <a:pt x="981139" y="3327402"/>
                </a:cubicBezTo>
                <a:cubicBezTo>
                  <a:pt x="871447" y="3327402"/>
                  <a:pt x="761754" y="3327402"/>
                  <a:pt x="652062" y="3327402"/>
                </a:cubicBezTo>
                <a:cubicBezTo>
                  <a:pt x="289467" y="3324364"/>
                  <a:pt x="3047" y="3035717"/>
                  <a:pt x="0" y="2674149"/>
                </a:cubicBezTo>
                <a:cubicBezTo>
                  <a:pt x="0" y="2455386"/>
                  <a:pt x="0" y="2233583"/>
                  <a:pt x="0" y="2014820"/>
                </a:cubicBezTo>
                <a:cubicBezTo>
                  <a:pt x="0" y="1853785"/>
                  <a:pt x="109693" y="1723135"/>
                  <a:pt x="271185" y="1695789"/>
                </a:cubicBezTo>
                <a:cubicBezTo>
                  <a:pt x="295561" y="1689712"/>
                  <a:pt x="319937" y="1689712"/>
                  <a:pt x="344313" y="1692751"/>
                </a:cubicBezTo>
                <a:cubicBezTo>
                  <a:pt x="344313" y="1282569"/>
                  <a:pt x="344313" y="1282569"/>
                  <a:pt x="344313" y="1282569"/>
                </a:cubicBezTo>
                <a:cubicBezTo>
                  <a:pt x="344313" y="1279530"/>
                  <a:pt x="344313" y="1279530"/>
                  <a:pt x="344313" y="1276492"/>
                </a:cubicBezTo>
                <a:lnTo>
                  <a:pt x="344313" y="1169483"/>
                </a:lnTo>
                <a:lnTo>
                  <a:pt x="326330" y="1167487"/>
                </a:lnTo>
                <a:cubicBezTo>
                  <a:pt x="134579" y="1054994"/>
                  <a:pt x="15875" y="848252"/>
                  <a:pt x="15875" y="626308"/>
                </a:cubicBezTo>
                <a:cubicBezTo>
                  <a:pt x="15875" y="279710"/>
                  <a:pt x="295893" y="0"/>
                  <a:pt x="639828" y="0"/>
                </a:cubicBezTo>
                <a:close/>
              </a:path>
            </a:pathLst>
          </a:custGeom>
          <a:solidFill>
            <a:srgbClr val="0078D7"/>
          </a:solidFill>
          <a:ln>
            <a:noFill/>
          </a:ln>
          <a:ex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  <a:noAutofit/>
          </a:bodyPr>
          <a:lstStyle/>
          <a:p>
            <a:pPr defTabSz="914225">
              <a:defRPr/>
            </a:pPr>
            <a:endParaRPr lang="en-US" sz="1600" kern="0" dirty="0">
              <a:solidFill>
                <a:srgbClr val="FFFFFF"/>
              </a:solidFill>
            </a:endParaRPr>
          </a:p>
        </p:txBody>
      </p:sp>
      <p:sp>
        <p:nvSpPr>
          <p:cNvPr id="196" name="Freeform 34"/>
          <p:cNvSpPr>
            <a:spLocks/>
          </p:cNvSpPr>
          <p:nvPr/>
        </p:nvSpPr>
        <p:spPr bwMode="auto">
          <a:xfrm>
            <a:off x="6110454" y="3012181"/>
            <a:ext cx="90006" cy="149169"/>
          </a:xfrm>
          <a:custGeom>
            <a:avLst/>
            <a:gdLst>
              <a:gd name="T0" fmla="*/ 1459 w 1508"/>
              <a:gd name="T1" fmla="*/ 930 h 2501"/>
              <a:gd name="T2" fmla="*/ 837 w 1508"/>
              <a:gd name="T3" fmla="*/ 930 h 2501"/>
              <a:gd name="T4" fmla="*/ 1097 w 1508"/>
              <a:gd name="T5" fmla="*/ 63 h 2501"/>
              <a:gd name="T6" fmla="*/ 1072 w 1508"/>
              <a:gd name="T7" fmla="*/ 4 h 2501"/>
              <a:gd name="T8" fmla="*/ 1053 w 1508"/>
              <a:gd name="T9" fmla="*/ 0 h 2501"/>
              <a:gd name="T10" fmla="*/ 1014 w 1508"/>
              <a:gd name="T11" fmla="*/ 19 h 2501"/>
              <a:gd name="T12" fmla="*/ 10 w 1508"/>
              <a:gd name="T13" fmla="*/ 1483 h 2501"/>
              <a:gd name="T14" fmla="*/ 5 w 1508"/>
              <a:gd name="T15" fmla="*/ 1532 h 2501"/>
              <a:gd name="T16" fmla="*/ 49 w 1508"/>
              <a:gd name="T17" fmla="*/ 1556 h 2501"/>
              <a:gd name="T18" fmla="*/ 651 w 1508"/>
              <a:gd name="T19" fmla="*/ 1556 h 2501"/>
              <a:gd name="T20" fmla="*/ 382 w 1508"/>
              <a:gd name="T21" fmla="*/ 2438 h 2501"/>
              <a:gd name="T22" fmla="*/ 407 w 1508"/>
              <a:gd name="T23" fmla="*/ 2497 h 2501"/>
              <a:gd name="T24" fmla="*/ 426 w 1508"/>
              <a:gd name="T25" fmla="*/ 2501 h 2501"/>
              <a:gd name="T26" fmla="*/ 465 w 1508"/>
              <a:gd name="T27" fmla="*/ 2482 h 2501"/>
              <a:gd name="T28" fmla="*/ 1498 w 1508"/>
              <a:gd name="T29" fmla="*/ 1003 h 2501"/>
              <a:gd name="T30" fmla="*/ 1508 w 1508"/>
              <a:gd name="T31" fmla="*/ 974 h 2501"/>
              <a:gd name="T32" fmla="*/ 1459 w 1508"/>
              <a:gd name="T33" fmla="*/ 930 h 2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08" h="2501">
                <a:moveTo>
                  <a:pt x="1459" y="930"/>
                </a:moveTo>
                <a:lnTo>
                  <a:pt x="837" y="930"/>
                </a:lnTo>
                <a:lnTo>
                  <a:pt x="1097" y="63"/>
                </a:lnTo>
                <a:cubicBezTo>
                  <a:pt x="1102" y="39"/>
                  <a:pt x="1092" y="14"/>
                  <a:pt x="1072" y="4"/>
                </a:cubicBezTo>
                <a:cubicBezTo>
                  <a:pt x="1068" y="0"/>
                  <a:pt x="1058" y="0"/>
                  <a:pt x="1053" y="0"/>
                </a:cubicBezTo>
                <a:cubicBezTo>
                  <a:pt x="1038" y="0"/>
                  <a:pt x="1024" y="9"/>
                  <a:pt x="1014" y="19"/>
                </a:cubicBezTo>
                <a:lnTo>
                  <a:pt x="10" y="1483"/>
                </a:lnTo>
                <a:cubicBezTo>
                  <a:pt x="0" y="1498"/>
                  <a:pt x="0" y="1517"/>
                  <a:pt x="5" y="1532"/>
                </a:cubicBezTo>
                <a:cubicBezTo>
                  <a:pt x="15" y="1547"/>
                  <a:pt x="30" y="1556"/>
                  <a:pt x="49" y="1556"/>
                </a:cubicBezTo>
                <a:lnTo>
                  <a:pt x="651" y="1556"/>
                </a:lnTo>
                <a:lnTo>
                  <a:pt x="382" y="2438"/>
                </a:lnTo>
                <a:cubicBezTo>
                  <a:pt x="377" y="2462"/>
                  <a:pt x="387" y="2487"/>
                  <a:pt x="407" y="2497"/>
                </a:cubicBezTo>
                <a:cubicBezTo>
                  <a:pt x="412" y="2501"/>
                  <a:pt x="421" y="2501"/>
                  <a:pt x="426" y="2501"/>
                </a:cubicBezTo>
                <a:cubicBezTo>
                  <a:pt x="441" y="2501"/>
                  <a:pt x="456" y="2492"/>
                  <a:pt x="465" y="2482"/>
                </a:cubicBezTo>
                <a:lnTo>
                  <a:pt x="1498" y="1003"/>
                </a:lnTo>
                <a:cubicBezTo>
                  <a:pt x="1503" y="993"/>
                  <a:pt x="1508" y="984"/>
                  <a:pt x="1508" y="974"/>
                </a:cubicBezTo>
                <a:cubicBezTo>
                  <a:pt x="1508" y="949"/>
                  <a:pt x="1484" y="930"/>
                  <a:pt x="1459" y="93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5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2" name="Freeform 35"/>
          <p:cNvSpPr>
            <a:spLocks noEditPoints="1"/>
          </p:cNvSpPr>
          <p:nvPr/>
        </p:nvSpPr>
        <p:spPr bwMode="auto">
          <a:xfrm>
            <a:off x="6008542" y="2939311"/>
            <a:ext cx="294009" cy="292566"/>
          </a:xfrm>
          <a:custGeom>
            <a:avLst/>
            <a:gdLst>
              <a:gd name="T0" fmla="*/ 3231 w 4925"/>
              <a:gd name="T1" fmla="*/ 4866 h 4910"/>
              <a:gd name="T2" fmla="*/ 3422 w 4925"/>
              <a:gd name="T3" fmla="*/ 4910 h 4910"/>
              <a:gd name="T4" fmla="*/ 3579 w 4925"/>
              <a:gd name="T5" fmla="*/ 4881 h 4910"/>
              <a:gd name="T6" fmla="*/ 3833 w 4925"/>
              <a:gd name="T7" fmla="*/ 4646 h 4910"/>
              <a:gd name="T8" fmla="*/ 3899 w 4925"/>
              <a:gd name="T9" fmla="*/ 4509 h 4910"/>
              <a:gd name="T10" fmla="*/ 4063 w 4925"/>
              <a:gd name="T11" fmla="*/ 4509 h 4910"/>
              <a:gd name="T12" fmla="*/ 4509 w 4925"/>
              <a:gd name="T13" fmla="*/ 4063 h 4910"/>
              <a:gd name="T14" fmla="*/ 4509 w 4925"/>
              <a:gd name="T15" fmla="*/ 2794 h 4910"/>
              <a:gd name="T16" fmla="*/ 4866 w 4925"/>
              <a:gd name="T17" fmla="*/ 2031 h 4910"/>
              <a:gd name="T18" fmla="*/ 4881 w 4925"/>
              <a:gd name="T19" fmla="*/ 1679 h 4910"/>
              <a:gd name="T20" fmla="*/ 4646 w 4925"/>
              <a:gd name="T21" fmla="*/ 1424 h 4910"/>
              <a:gd name="T22" fmla="*/ 4509 w 4925"/>
              <a:gd name="T23" fmla="*/ 1358 h 4910"/>
              <a:gd name="T24" fmla="*/ 4509 w 4925"/>
              <a:gd name="T25" fmla="*/ 856 h 4910"/>
              <a:gd name="T26" fmla="*/ 4063 w 4925"/>
              <a:gd name="T27" fmla="*/ 411 h 4910"/>
              <a:gd name="T28" fmla="*/ 2779 w 4925"/>
              <a:gd name="T29" fmla="*/ 411 h 4910"/>
              <a:gd name="T30" fmla="*/ 2026 w 4925"/>
              <a:gd name="T31" fmla="*/ 58 h 4910"/>
              <a:gd name="T32" fmla="*/ 1679 w 4925"/>
              <a:gd name="T33" fmla="*/ 44 h 4910"/>
              <a:gd name="T34" fmla="*/ 1424 w 4925"/>
              <a:gd name="T35" fmla="*/ 279 h 4910"/>
              <a:gd name="T36" fmla="*/ 1360 w 4925"/>
              <a:gd name="T37" fmla="*/ 411 h 4910"/>
              <a:gd name="T38" fmla="*/ 856 w 4925"/>
              <a:gd name="T39" fmla="*/ 411 h 4910"/>
              <a:gd name="T40" fmla="*/ 411 w 4925"/>
              <a:gd name="T41" fmla="*/ 856 h 4910"/>
              <a:gd name="T42" fmla="*/ 411 w 4925"/>
              <a:gd name="T43" fmla="*/ 2478 h 4910"/>
              <a:gd name="T44" fmla="*/ 58 w 4925"/>
              <a:gd name="T45" fmla="*/ 3231 h 4910"/>
              <a:gd name="T46" fmla="*/ 44 w 4925"/>
              <a:gd name="T47" fmla="*/ 3579 h 4910"/>
              <a:gd name="T48" fmla="*/ 279 w 4925"/>
              <a:gd name="T49" fmla="*/ 3833 h 4910"/>
              <a:gd name="T50" fmla="*/ 411 w 4925"/>
              <a:gd name="T51" fmla="*/ 3897 h 4910"/>
              <a:gd name="T52" fmla="*/ 411 w 4925"/>
              <a:gd name="T53" fmla="*/ 4063 h 4910"/>
              <a:gd name="T54" fmla="*/ 856 w 4925"/>
              <a:gd name="T55" fmla="*/ 4509 h 4910"/>
              <a:gd name="T56" fmla="*/ 2468 w 4925"/>
              <a:gd name="T57" fmla="*/ 4509 h 4910"/>
              <a:gd name="T58" fmla="*/ 3231 w 4925"/>
              <a:gd name="T59" fmla="*/ 4866 h 4910"/>
              <a:gd name="T60" fmla="*/ 856 w 4925"/>
              <a:gd name="T61" fmla="*/ 705 h 4910"/>
              <a:gd name="T62" fmla="*/ 4063 w 4925"/>
              <a:gd name="T63" fmla="*/ 705 h 4910"/>
              <a:gd name="T64" fmla="*/ 4210 w 4925"/>
              <a:gd name="T65" fmla="*/ 851 h 4910"/>
              <a:gd name="T66" fmla="*/ 4210 w 4925"/>
              <a:gd name="T67" fmla="*/ 4058 h 4910"/>
              <a:gd name="T68" fmla="*/ 4063 w 4925"/>
              <a:gd name="T69" fmla="*/ 4205 h 4910"/>
              <a:gd name="T70" fmla="*/ 856 w 4925"/>
              <a:gd name="T71" fmla="*/ 4205 h 4910"/>
              <a:gd name="T72" fmla="*/ 709 w 4925"/>
              <a:gd name="T73" fmla="*/ 4058 h 4910"/>
              <a:gd name="T74" fmla="*/ 709 w 4925"/>
              <a:gd name="T75" fmla="*/ 851 h 4910"/>
              <a:gd name="T76" fmla="*/ 856 w 4925"/>
              <a:gd name="T77" fmla="*/ 705 h 4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925" h="4910">
                <a:moveTo>
                  <a:pt x="3231" y="4866"/>
                </a:moveTo>
                <a:cubicBezTo>
                  <a:pt x="3290" y="4896"/>
                  <a:pt x="3358" y="4910"/>
                  <a:pt x="3422" y="4910"/>
                </a:cubicBezTo>
                <a:cubicBezTo>
                  <a:pt x="3476" y="4910"/>
                  <a:pt x="3525" y="4900"/>
                  <a:pt x="3579" y="4881"/>
                </a:cubicBezTo>
                <a:cubicBezTo>
                  <a:pt x="3691" y="4842"/>
                  <a:pt x="3784" y="4758"/>
                  <a:pt x="3833" y="4646"/>
                </a:cubicBezTo>
                <a:lnTo>
                  <a:pt x="3899" y="4509"/>
                </a:lnTo>
                <a:lnTo>
                  <a:pt x="4063" y="4509"/>
                </a:lnTo>
                <a:cubicBezTo>
                  <a:pt x="4308" y="4509"/>
                  <a:pt x="4509" y="4308"/>
                  <a:pt x="4509" y="4063"/>
                </a:cubicBezTo>
                <a:lnTo>
                  <a:pt x="4509" y="2794"/>
                </a:lnTo>
                <a:lnTo>
                  <a:pt x="4866" y="2031"/>
                </a:lnTo>
                <a:cubicBezTo>
                  <a:pt x="4920" y="1919"/>
                  <a:pt x="4925" y="1796"/>
                  <a:pt x="4881" y="1679"/>
                </a:cubicBezTo>
                <a:cubicBezTo>
                  <a:pt x="4842" y="1566"/>
                  <a:pt x="4758" y="1473"/>
                  <a:pt x="4646" y="1424"/>
                </a:cubicBezTo>
                <a:lnTo>
                  <a:pt x="4509" y="1358"/>
                </a:lnTo>
                <a:lnTo>
                  <a:pt x="4509" y="856"/>
                </a:lnTo>
                <a:cubicBezTo>
                  <a:pt x="4509" y="612"/>
                  <a:pt x="4308" y="411"/>
                  <a:pt x="4063" y="411"/>
                </a:cubicBezTo>
                <a:lnTo>
                  <a:pt x="2779" y="411"/>
                </a:lnTo>
                <a:lnTo>
                  <a:pt x="2026" y="58"/>
                </a:lnTo>
                <a:cubicBezTo>
                  <a:pt x="1919" y="9"/>
                  <a:pt x="1791" y="0"/>
                  <a:pt x="1679" y="44"/>
                </a:cubicBezTo>
                <a:cubicBezTo>
                  <a:pt x="1566" y="83"/>
                  <a:pt x="1473" y="166"/>
                  <a:pt x="1424" y="279"/>
                </a:cubicBezTo>
                <a:lnTo>
                  <a:pt x="1360" y="411"/>
                </a:lnTo>
                <a:lnTo>
                  <a:pt x="856" y="411"/>
                </a:lnTo>
                <a:cubicBezTo>
                  <a:pt x="612" y="411"/>
                  <a:pt x="411" y="612"/>
                  <a:pt x="411" y="856"/>
                </a:cubicBezTo>
                <a:lnTo>
                  <a:pt x="411" y="2478"/>
                </a:lnTo>
                <a:lnTo>
                  <a:pt x="58" y="3231"/>
                </a:lnTo>
                <a:cubicBezTo>
                  <a:pt x="9" y="3339"/>
                  <a:pt x="0" y="3466"/>
                  <a:pt x="44" y="3579"/>
                </a:cubicBezTo>
                <a:cubicBezTo>
                  <a:pt x="83" y="3691"/>
                  <a:pt x="166" y="3784"/>
                  <a:pt x="279" y="3833"/>
                </a:cubicBezTo>
                <a:lnTo>
                  <a:pt x="411" y="3897"/>
                </a:lnTo>
                <a:lnTo>
                  <a:pt x="411" y="4063"/>
                </a:lnTo>
                <a:cubicBezTo>
                  <a:pt x="411" y="4308"/>
                  <a:pt x="612" y="4509"/>
                  <a:pt x="856" y="4509"/>
                </a:cubicBezTo>
                <a:lnTo>
                  <a:pt x="2468" y="4509"/>
                </a:lnTo>
                <a:lnTo>
                  <a:pt x="3231" y="4866"/>
                </a:lnTo>
                <a:close/>
                <a:moveTo>
                  <a:pt x="856" y="705"/>
                </a:moveTo>
                <a:lnTo>
                  <a:pt x="4063" y="705"/>
                </a:lnTo>
                <a:cubicBezTo>
                  <a:pt x="4142" y="705"/>
                  <a:pt x="4210" y="768"/>
                  <a:pt x="4210" y="851"/>
                </a:cubicBezTo>
                <a:lnTo>
                  <a:pt x="4210" y="4058"/>
                </a:lnTo>
                <a:cubicBezTo>
                  <a:pt x="4210" y="4137"/>
                  <a:pt x="4146" y="4205"/>
                  <a:pt x="4063" y="4205"/>
                </a:cubicBezTo>
                <a:lnTo>
                  <a:pt x="856" y="4205"/>
                </a:lnTo>
                <a:cubicBezTo>
                  <a:pt x="778" y="4205"/>
                  <a:pt x="709" y="4142"/>
                  <a:pt x="709" y="4058"/>
                </a:cubicBezTo>
                <a:lnTo>
                  <a:pt x="709" y="851"/>
                </a:lnTo>
                <a:cubicBezTo>
                  <a:pt x="709" y="773"/>
                  <a:pt x="773" y="705"/>
                  <a:pt x="856" y="70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defTabSz="914225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3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Deep Integration with </a:t>
            </a:r>
            <a:r>
              <a:rPr lang="en-US" dirty="0" smtClean="0"/>
              <a:t>Microsoft Azure</a:t>
            </a:r>
            <a:endParaRPr lang="en-US" dirty="0"/>
          </a:p>
        </p:txBody>
      </p:sp>
      <p:sp>
        <p:nvSpPr>
          <p:cNvPr id="114" name="Title 18"/>
          <p:cNvSpPr txBox="1">
            <a:spLocks/>
          </p:cNvSpPr>
          <p:nvPr/>
        </p:nvSpPr>
        <p:spPr>
          <a:xfrm>
            <a:off x="100155" y="139711"/>
            <a:ext cx="10350009" cy="360224"/>
          </a:xfrm>
          <a:prstGeom prst="rect">
            <a:avLst/>
          </a:prstGeom>
        </p:spPr>
        <p:txBody>
          <a:bodyPr vert="horz" wrap="square" lIns="146284" tIns="91427" rIns="146284" bIns="91427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1800" dirty="0">
                <a:solidFill>
                  <a:srgbClr val="0078D7"/>
                </a:solidFill>
                <a:latin typeface="Segoe UI" panose="020B0502040204020203" pitchFamily="34" charset="0"/>
              </a:rPr>
              <a:t>STREAMSETS  </a:t>
            </a:r>
            <a:r>
              <a:rPr sz="1800">
                <a:solidFill>
                  <a:srgbClr val="0078D7"/>
                </a:solidFill>
                <a:latin typeface="Segoe UI" panose="020B0502040204020203" pitchFamily="34" charset="0"/>
              </a:rPr>
              <a:t>DATA COLLECTOR</a:t>
            </a:r>
            <a:endParaRPr sz="1800" dirty="0">
              <a:solidFill>
                <a:srgbClr val="505050"/>
              </a:solidFill>
            </a:endParaRPr>
          </a:p>
        </p:txBody>
      </p:sp>
      <p:sp>
        <p:nvSpPr>
          <p:cNvPr id="115" name="Freeform 114"/>
          <p:cNvSpPr/>
          <p:nvPr/>
        </p:nvSpPr>
        <p:spPr bwMode="auto">
          <a:xfrm>
            <a:off x="7902592" y="5064163"/>
            <a:ext cx="278731" cy="294594"/>
          </a:xfrm>
          <a:custGeom>
            <a:avLst/>
            <a:gdLst>
              <a:gd name="connsiteX0" fmla="*/ 391886 w 6079389"/>
              <a:gd name="connsiteY0" fmla="*/ 3446312 h 6425371"/>
              <a:gd name="connsiteX1" fmla="*/ 783772 w 6079389"/>
              <a:gd name="connsiteY1" fmla="*/ 3838198 h 6425371"/>
              <a:gd name="connsiteX2" fmla="*/ 783771 w 6079389"/>
              <a:gd name="connsiteY2" fmla="*/ 4814284 h 6425371"/>
              <a:gd name="connsiteX3" fmla="*/ 391885 w 6079389"/>
              <a:gd name="connsiteY3" fmla="*/ 5206170 h 6425371"/>
              <a:gd name="connsiteX4" fmla="*/ 391886 w 6079389"/>
              <a:gd name="connsiteY4" fmla="*/ 5206169 h 6425371"/>
              <a:gd name="connsiteX5" fmla="*/ 0 w 6079389"/>
              <a:gd name="connsiteY5" fmla="*/ 4814283 h 6425371"/>
              <a:gd name="connsiteX6" fmla="*/ 0 w 6079389"/>
              <a:gd name="connsiteY6" fmla="*/ 3838198 h 6425371"/>
              <a:gd name="connsiteX7" fmla="*/ 391886 w 6079389"/>
              <a:gd name="connsiteY7" fmla="*/ 3446312 h 6425371"/>
              <a:gd name="connsiteX8" fmla="*/ 1531258 w 6079389"/>
              <a:gd name="connsiteY8" fmla="*/ 3090714 h 6425371"/>
              <a:gd name="connsiteX9" fmla="*/ 1923144 w 6079389"/>
              <a:gd name="connsiteY9" fmla="*/ 3482600 h 6425371"/>
              <a:gd name="connsiteX10" fmla="*/ 1923143 w 6079389"/>
              <a:gd name="connsiteY10" fmla="*/ 5169881 h 6425371"/>
              <a:gd name="connsiteX11" fmla="*/ 1531257 w 6079389"/>
              <a:gd name="connsiteY11" fmla="*/ 5561767 h 6425371"/>
              <a:gd name="connsiteX12" fmla="*/ 1531258 w 6079389"/>
              <a:gd name="connsiteY12" fmla="*/ 5561766 h 6425371"/>
              <a:gd name="connsiteX13" fmla="*/ 1139372 w 6079389"/>
              <a:gd name="connsiteY13" fmla="*/ 5169880 h 6425371"/>
              <a:gd name="connsiteX14" fmla="*/ 1139372 w 6079389"/>
              <a:gd name="connsiteY14" fmla="*/ 3482600 h 6425371"/>
              <a:gd name="connsiteX15" fmla="*/ 1531258 w 6079389"/>
              <a:gd name="connsiteY15" fmla="*/ 3090714 h 6425371"/>
              <a:gd name="connsiteX16" fmla="*/ 2670630 w 6079389"/>
              <a:gd name="connsiteY16" fmla="*/ 2655284 h 6425371"/>
              <a:gd name="connsiteX17" fmla="*/ 3062516 w 6079389"/>
              <a:gd name="connsiteY17" fmla="*/ 3047170 h 6425371"/>
              <a:gd name="connsiteX18" fmla="*/ 3062515 w 6079389"/>
              <a:gd name="connsiteY18" fmla="*/ 5605309 h 6425371"/>
              <a:gd name="connsiteX19" fmla="*/ 2670629 w 6079389"/>
              <a:gd name="connsiteY19" fmla="*/ 5997195 h 6425371"/>
              <a:gd name="connsiteX20" fmla="*/ 2670630 w 6079389"/>
              <a:gd name="connsiteY20" fmla="*/ 5997194 h 6425371"/>
              <a:gd name="connsiteX21" fmla="*/ 2278744 w 6079389"/>
              <a:gd name="connsiteY21" fmla="*/ 5605308 h 6425371"/>
              <a:gd name="connsiteX22" fmla="*/ 2278744 w 6079389"/>
              <a:gd name="connsiteY22" fmla="*/ 3047170 h 6425371"/>
              <a:gd name="connsiteX23" fmla="*/ 2670630 w 6079389"/>
              <a:gd name="connsiteY23" fmla="*/ 2655284 h 6425371"/>
              <a:gd name="connsiteX24" fmla="*/ 3810002 w 6079389"/>
              <a:gd name="connsiteY24" fmla="*/ 2227106 h 6425371"/>
              <a:gd name="connsiteX25" fmla="*/ 4201888 w 6079389"/>
              <a:gd name="connsiteY25" fmla="*/ 2618992 h 6425371"/>
              <a:gd name="connsiteX26" fmla="*/ 4201887 w 6079389"/>
              <a:gd name="connsiteY26" fmla="*/ 6033485 h 6425371"/>
              <a:gd name="connsiteX27" fmla="*/ 3810001 w 6079389"/>
              <a:gd name="connsiteY27" fmla="*/ 6425371 h 6425371"/>
              <a:gd name="connsiteX28" fmla="*/ 3810002 w 6079389"/>
              <a:gd name="connsiteY28" fmla="*/ 6425370 h 6425371"/>
              <a:gd name="connsiteX29" fmla="*/ 3418116 w 6079389"/>
              <a:gd name="connsiteY29" fmla="*/ 6033484 h 6425371"/>
              <a:gd name="connsiteX30" fmla="*/ 3418116 w 6079389"/>
              <a:gd name="connsiteY30" fmla="*/ 2618992 h 6425371"/>
              <a:gd name="connsiteX31" fmla="*/ 3810002 w 6079389"/>
              <a:gd name="connsiteY31" fmla="*/ 2227106 h 6425371"/>
              <a:gd name="connsiteX32" fmla="*/ 808679 w 6079389"/>
              <a:gd name="connsiteY32" fmla="*/ 1114 h 6425371"/>
              <a:gd name="connsiteX33" fmla="*/ 926895 w 6079389"/>
              <a:gd name="connsiteY33" fmla="*/ 20551 h 6425371"/>
              <a:gd name="connsiteX34" fmla="*/ 5587189 w 6079389"/>
              <a:gd name="connsiteY34" fmla="*/ 1434210 h 6425371"/>
              <a:gd name="connsiteX35" fmla="*/ 6069794 w 6079389"/>
              <a:gd name="connsiteY35" fmla="*/ 1993544 h 6425371"/>
              <a:gd name="connsiteX36" fmla="*/ 6079389 w 6079389"/>
              <a:gd name="connsiteY36" fmla="*/ 5307043 h 6425371"/>
              <a:gd name="connsiteX37" fmla="*/ 5810258 w 6079389"/>
              <a:gd name="connsiteY37" fmla="*/ 5768485 h 6425371"/>
              <a:gd name="connsiteX38" fmla="*/ 5345135 w 6079389"/>
              <a:gd name="connsiteY38" fmla="*/ 5858727 h 6425371"/>
              <a:gd name="connsiteX39" fmla="*/ 5219433 w 6079389"/>
              <a:gd name="connsiteY39" fmla="*/ 5835161 h 6425371"/>
              <a:gd name="connsiteX40" fmla="*/ 4766077 w 6079389"/>
              <a:gd name="connsiteY40" fmla="*/ 5678449 h 6425371"/>
              <a:gd name="connsiteX41" fmla="*/ 4668743 w 6079389"/>
              <a:gd name="connsiteY41" fmla="*/ 5478276 h 6425371"/>
              <a:gd name="connsiteX42" fmla="*/ 4868916 w 6079389"/>
              <a:gd name="connsiteY42" fmla="*/ 5380942 h 6425371"/>
              <a:gd name="connsiteX43" fmla="*/ 5322272 w 6079389"/>
              <a:gd name="connsiteY43" fmla="*/ 5537654 h 6425371"/>
              <a:gd name="connsiteX44" fmla="*/ 5612887 w 6079389"/>
              <a:gd name="connsiteY44" fmla="*/ 5536560 h 6425371"/>
              <a:gd name="connsiteX45" fmla="*/ 5783942 w 6079389"/>
              <a:gd name="connsiteY45" fmla="*/ 5264226 h 6425371"/>
              <a:gd name="connsiteX46" fmla="*/ 5787925 w 6079389"/>
              <a:gd name="connsiteY46" fmla="*/ 1967172 h 6425371"/>
              <a:gd name="connsiteX47" fmla="*/ 5502375 w 6079389"/>
              <a:gd name="connsiteY47" fmla="*/ 1733625 h 6425371"/>
              <a:gd name="connsiteX48" fmla="*/ 769189 w 6079389"/>
              <a:gd name="connsiteY48" fmla="*/ 311225 h 6425371"/>
              <a:gd name="connsiteX49" fmla="*/ 486578 w 6079389"/>
              <a:gd name="connsiteY49" fmla="*/ 541560 h 6425371"/>
              <a:gd name="connsiteX50" fmla="*/ 481719 w 6079389"/>
              <a:gd name="connsiteY50" fmla="*/ 589762 h 6425371"/>
              <a:gd name="connsiteX51" fmla="*/ 480717 w 6079389"/>
              <a:gd name="connsiteY51" fmla="*/ 589762 h 6425371"/>
              <a:gd name="connsiteX52" fmla="*/ 480716 w 6079389"/>
              <a:gd name="connsiteY52" fmla="*/ 2839184 h 6425371"/>
              <a:gd name="connsiteX53" fmla="*/ 331070 w 6079389"/>
              <a:gd name="connsiteY53" fmla="*/ 2988830 h 6425371"/>
              <a:gd name="connsiteX54" fmla="*/ 331071 w 6079389"/>
              <a:gd name="connsiteY54" fmla="*/ 2988829 h 6425371"/>
              <a:gd name="connsiteX55" fmla="*/ 181425 w 6079389"/>
              <a:gd name="connsiteY55" fmla="*/ 2839183 h 6425371"/>
              <a:gd name="connsiteX56" fmla="*/ 181426 w 6079389"/>
              <a:gd name="connsiteY56" fmla="*/ 557970 h 6425371"/>
              <a:gd name="connsiteX57" fmla="*/ 182475 w 6079389"/>
              <a:gd name="connsiteY57" fmla="*/ 557970 h 6425371"/>
              <a:gd name="connsiteX58" fmla="*/ 182394 w 6079389"/>
              <a:gd name="connsiteY58" fmla="*/ 555809 h 6425371"/>
              <a:gd name="connsiteX59" fmla="*/ 201831 w 6079389"/>
              <a:gd name="connsiteY59" fmla="*/ 437593 h 6425371"/>
              <a:gd name="connsiteX60" fmla="*/ 808679 w 6079389"/>
              <a:gd name="connsiteY60" fmla="*/ 1114 h 6425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79389" h="6425371">
                <a:moveTo>
                  <a:pt x="391886" y="3446312"/>
                </a:moveTo>
                <a:cubicBezTo>
                  <a:pt x="608319" y="3446312"/>
                  <a:pt x="783772" y="3621765"/>
                  <a:pt x="783772" y="3838198"/>
                </a:cubicBezTo>
                <a:cubicBezTo>
                  <a:pt x="783772" y="4163560"/>
                  <a:pt x="783771" y="4488922"/>
                  <a:pt x="783771" y="4814284"/>
                </a:cubicBezTo>
                <a:cubicBezTo>
                  <a:pt x="783771" y="5030717"/>
                  <a:pt x="608318" y="5206170"/>
                  <a:pt x="391885" y="5206170"/>
                </a:cubicBezTo>
                <a:lnTo>
                  <a:pt x="391886" y="5206169"/>
                </a:lnTo>
                <a:cubicBezTo>
                  <a:pt x="175453" y="5206169"/>
                  <a:pt x="0" y="5030716"/>
                  <a:pt x="0" y="4814283"/>
                </a:cubicBezTo>
                <a:lnTo>
                  <a:pt x="0" y="3838198"/>
                </a:lnTo>
                <a:cubicBezTo>
                  <a:pt x="0" y="3621765"/>
                  <a:pt x="175453" y="3446312"/>
                  <a:pt x="391886" y="3446312"/>
                </a:cubicBezTo>
                <a:close/>
                <a:moveTo>
                  <a:pt x="1531258" y="3090714"/>
                </a:moveTo>
                <a:cubicBezTo>
                  <a:pt x="1747691" y="3090714"/>
                  <a:pt x="1923144" y="3266167"/>
                  <a:pt x="1923144" y="3482600"/>
                </a:cubicBezTo>
                <a:cubicBezTo>
                  <a:pt x="1923144" y="4045027"/>
                  <a:pt x="1923143" y="4607454"/>
                  <a:pt x="1923143" y="5169881"/>
                </a:cubicBezTo>
                <a:cubicBezTo>
                  <a:pt x="1923143" y="5386314"/>
                  <a:pt x="1747690" y="5561767"/>
                  <a:pt x="1531257" y="5561767"/>
                </a:cubicBezTo>
                <a:lnTo>
                  <a:pt x="1531258" y="5561766"/>
                </a:lnTo>
                <a:cubicBezTo>
                  <a:pt x="1314825" y="5561766"/>
                  <a:pt x="1139372" y="5386313"/>
                  <a:pt x="1139372" y="5169880"/>
                </a:cubicBezTo>
                <a:lnTo>
                  <a:pt x="1139372" y="3482600"/>
                </a:lnTo>
                <a:cubicBezTo>
                  <a:pt x="1139372" y="3266167"/>
                  <a:pt x="1314825" y="3090714"/>
                  <a:pt x="1531258" y="3090714"/>
                </a:cubicBezTo>
                <a:close/>
                <a:moveTo>
                  <a:pt x="2670630" y="2655284"/>
                </a:moveTo>
                <a:cubicBezTo>
                  <a:pt x="2887063" y="2655284"/>
                  <a:pt x="3062516" y="2830737"/>
                  <a:pt x="3062516" y="3047170"/>
                </a:cubicBezTo>
                <a:cubicBezTo>
                  <a:pt x="3062516" y="3899883"/>
                  <a:pt x="3062515" y="4752596"/>
                  <a:pt x="3062515" y="5605309"/>
                </a:cubicBezTo>
                <a:cubicBezTo>
                  <a:pt x="3062515" y="5821742"/>
                  <a:pt x="2887062" y="5997195"/>
                  <a:pt x="2670629" y="5997195"/>
                </a:cubicBezTo>
                <a:lnTo>
                  <a:pt x="2670630" y="5997194"/>
                </a:lnTo>
                <a:cubicBezTo>
                  <a:pt x="2454197" y="5997194"/>
                  <a:pt x="2278744" y="5821741"/>
                  <a:pt x="2278744" y="5605308"/>
                </a:cubicBezTo>
                <a:lnTo>
                  <a:pt x="2278744" y="3047170"/>
                </a:lnTo>
                <a:cubicBezTo>
                  <a:pt x="2278744" y="2830737"/>
                  <a:pt x="2454197" y="2655284"/>
                  <a:pt x="2670630" y="2655284"/>
                </a:cubicBezTo>
                <a:close/>
                <a:moveTo>
                  <a:pt x="3810002" y="2227106"/>
                </a:moveTo>
                <a:cubicBezTo>
                  <a:pt x="4026435" y="2227106"/>
                  <a:pt x="4201888" y="2402559"/>
                  <a:pt x="4201888" y="2618992"/>
                </a:cubicBezTo>
                <a:cubicBezTo>
                  <a:pt x="4201888" y="3757156"/>
                  <a:pt x="4201887" y="4895321"/>
                  <a:pt x="4201887" y="6033485"/>
                </a:cubicBezTo>
                <a:cubicBezTo>
                  <a:pt x="4201887" y="6249918"/>
                  <a:pt x="4026434" y="6425371"/>
                  <a:pt x="3810001" y="6425371"/>
                </a:cubicBezTo>
                <a:lnTo>
                  <a:pt x="3810002" y="6425370"/>
                </a:lnTo>
                <a:cubicBezTo>
                  <a:pt x="3593569" y="6425370"/>
                  <a:pt x="3418116" y="6249917"/>
                  <a:pt x="3418116" y="6033484"/>
                </a:cubicBezTo>
                <a:lnTo>
                  <a:pt x="3418116" y="2618992"/>
                </a:lnTo>
                <a:cubicBezTo>
                  <a:pt x="3418116" y="2402559"/>
                  <a:pt x="3593569" y="2227106"/>
                  <a:pt x="3810002" y="2227106"/>
                </a:cubicBezTo>
                <a:close/>
                <a:moveTo>
                  <a:pt x="808679" y="1114"/>
                </a:moveTo>
                <a:lnTo>
                  <a:pt x="926895" y="20551"/>
                </a:lnTo>
                <a:lnTo>
                  <a:pt x="5587189" y="1434210"/>
                </a:lnTo>
                <a:cubicBezTo>
                  <a:pt x="6049287" y="1575150"/>
                  <a:pt x="6072666" y="1832395"/>
                  <a:pt x="6069794" y="1993544"/>
                </a:cubicBezTo>
                <a:cubicBezTo>
                  <a:pt x="6059298" y="2680744"/>
                  <a:pt x="6071846" y="4619829"/>
                  <a:pt x="6079389" y="5307043"/>
                </a:cubicBezTo>
                <a:cubicBezTo>
                  <a:pt x="6079269" y="5510180"/>
                  <a:pt x="5961613" y="5663542"/>
                  <a:pt x="5810258" y="5768485"/>
                </a:cubicBezTo>
                <a:cubicBezTo>
                  <a:pt x="5671304" y="5864830"/>
                  <a:pt x="5503187" y="5895562"/>
                  <a:pt x="5345135" y="5858727"/>
                </a:cubicBezTo>
                <a:lnTo>
                  <a:pt x="5219433" y="5835161"/>
                </a:lnTo>
                <a:lnTo>
                  <a:pt x="4766077" y="5678449"/>
                </a:lnTo>
                <a:cubicBezTo>
                  <a:pt x="4683922" y="5650051"/>
                  <a:pt x="4640344" y="5560430"/>
                  <a:pt x="4668743" y="5478276"/>
                </a:cubicBezTo>
                <a:cubicBezTo>
                  <a:pt x="4697141" y="5396121"/>
                  <a:pt x="4786762" y="5352544"/>
                  <a:pt x="4868916" y="5380942"/>
                </a:cubicBezTo>
                <a:lnTo>
                  <a:pt x="5322272" y="5537654"/>
                </a:lnTo>
                <a:cubicBezTo>
                  <a:pt x="5411887" y="5562689"/>
                  <a:pt x="5526041" y="5599877"/>
                  <a:pt x="5612887" y="5536560"/>
                </a:cubicBezTo>
                <a:cubicBezTo>
                  <a:pt x="5699733" y="5473243"/>
                  <a:pt x="5776844" y="5376525"/>
                  <a:pt x="5783942" y="5264226"/>
                </a:cubicBezTo>
                <a:cubicBezTo>
                  <a:pt x="5785270" y="4165208"/>
                  <a:pt x="5786597" y="3066190"/>
                  <a:pt x="5787925" y="1967172"/>
                </a:cubicBezTo>
                <a:cubicBezTo>
                  <a:pt x="5773762" y="1849640"/>
                  <a:pt x="5704476" y="1802152"/>
                  <a:pt x="5502375" y="1733625"/>
                </a:cubicBezTo>
                <a:cubicBezTo>
                  <a:pt x="4665017" y="1449701"/>
                  <a:pt x="1605155" y="509902"/>
                  <a:pt x="769189" y="311225"/>
                </a:cubicBezTo>
                <a:cubicBezTo>
                  <a:pt x="629785" y="311225"/>
                  <a:pt x="513477" y="410108"/>
                  <a:pt x="486578" y="541560"/>
                </a:cubicBezTo>
                <a:lnTo>
                  <a:pt x="481719" y="589762"/>
                </a:lnTo>
                <a:lnTo>
                  <a:pt x="480717" y="589762"/>
                </a:lnTo>
                <a:cubicBezTo>
                  <a:pt x="480717" y="1339569"/>
                  <a:pt x="480716" y="2089377"/>
                  <a:pt x="480716" y="2839184"/>
                </a:cubicBezTo>
                <a:cubicBezTo>
                  <a:pt x="480716" y="2921831"/>
                  <a:pt x="413717" y="2988830"/>
                  <a:pt x="331070" y="2988830"/>
                </a:cubicBezTo>
                <a:lnTo>
                  <a:pt x="331071" y="2988829"/>
                </a:lnTo>
                <a:cubicBezTo>
                  <a:pt x="248424" y="2988829"/>
                  <a:pt x="181425" y="2921830"/>
                  <a:pt x="181425" y="2839183"/>
                </a:cubicBezTo>
                <a:cubicBezTo>
                  <a:pt x="181425" y="2078779"/>
                  <a:pt x="181426" y="1318374"/>
                  <a:pt x="181426" y="557970"/>
                </a:cubicBezTo>
                <a:lnTo>
                  <a:pt x="182475" y="557970"/>
                </a:lnTo>
                <a:cubicBezTo>
                  <a:pt x="182448" y="557250"/>
                  <a:pt x="182421" y="556529"/>
                  <a:pt x="182394" y="555809"/>
                </a:cubicBezTo>
                <a:cubicBezTo>
                  <a:pt x="184813" y="516583"/>
                  <a:pt x="191199" y="477016"/>
                  <a:pt x="201831" y="437593"/>
                </a:cubicBezTo>
                <a:cubicBezTo>
                  <a:pt x="276256" y="161632"/>
                  <a:pt x="534099" y="-15818"/>
                  <a:pt x="808679" y="1114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Freeform 115"/>
          <p:cNvSpPr/>
          <p:nvPr/>
        </p:nvSpPr>
        <p:spPr>
          <a:xfrm>
            <a:off x="5979860" y="3516435"/>
            <a:ext cx="370507" cy="266036"/>
          </a:xfrm>
          <a:custGeom>
            <a:avLst/>
            <a:gdLst>
              <a:gd name="connsiteX0" fmla="*/ 3620186 w 5996789"/>
              <a:gd name="connsiteY0" fmla="*/ 3312946 h 4305921"/>
              <a:gd name="connsiteX1" fmla="*/ 3776214 w 5996789"/>
              <a:gd name="connsiteY1" fmla="*/ 3646776 h 4305921"/>
              <a:gd name="connsiteX2" fmla="*/ 3756257 w 5996789"/>
              <a:gd name="connsiteY2" fmla="*/ 3915289 h 4305921"/>
              <a:gd name="connsiteX3" fmla="*/ 3816129 w 5996789"/>
              <a:gd name="connsiteY3" fmla="*/ 4107603 h 4305921"/>
              <a:gd name="connsiteX4" fmla="*/ 3482300 w 5996789"/>
              <a:gd name="connsiteY4" fmla="*/ 4180175 h 4305921"/>
              <a:gd name="connsiteX5" fmla="*/ 3148472 w 5996789"/>
              <a:gd name="connsiteY5" fmla="*/ 4111232 h 4305921"/>
              <a:gd name="connsiteX6" fmla="*/ 3620186 w 5996789"/>
              <a:gd name="connsiteY6" fmla="*/ 3312946 h 4305921"/>
              <a:gd name="connsiteX7" fmla="*/ 365356 w 5996789"/>
              <a:gd name="connsiteY7" fmla="*/ 2979119 h 4305921"/>
              <a:gd name="connsiteX8" fmla="*/ 706442 w 5996789"/>
              <a:gd name="connsiteY8" fmla="*/ 3683062 h 4305921"/>
              <a:gd name="connsiteX9" fmla="*/ 525013 w 5996789"/>
              <a:gd name="connsiteY9" fmla="*/ 3830018 h 4305921"/>
              <a:gd name="connsiteX10" fmla="*/ 87771 w 5996789"/>
              <a:gd name="connsiteY10" fmla="*/ 3390962 h 4305921"/>
              <a:gd name="connsiteX11" fmla="*/ 365356 w 5996789"/>
              <a:gd name="connsiteY11" fmla="*/ 2979119 h 4305921"/>
              <a:gd name="connsiteX12" fmla="*/ 4139073 w 5996789"/>
              <a:gd name="connsiteY12" fmla="*/ 1036923 h 4305921"/>
              <a:gd name="connsiteX13" fmla="*/ 3651029 w 5996789"/>
              <a:gd name="connsiteY13" fmla="*/ 1406131 h 4305921"/>
              <a:gd name="connsiteX14" fmla="*/ 3748999 w 5996789"/>
              <a:gd name="connsiteY14" fmla="*/ 1323583 h 4305921"/>
              <a:gd name="connsiteX15" fmla="*/ 3907276 w 5996789"/>
              <a:gd name="connsiteY15" fmla="*/ 1465171 h 4305921"/>
              <a:gd name="connsiteX16" fmla="*/ 3805244 w 5996789"/>
              <a:gd name="connsiteY16" fmla="*/ 1620218 h 4305921"/>
              <a:gd name="connsiteX17" fmla="*/ 4338644 w 5996789"/>
              <a:gd name="connsiteY17" fmla="*/ 1230145 h 4305921"/>
              <a:gd name="connsiteX18" fmla="*/ 4198682 w 5996789"/>
              <a:gd name="connsiteY18" fmla="*/ 1265252 h 4305921"/>
              <a:gd name="connsiteX19" fmla="*/ 4057883 w 5996789"/>
              <a:gd name="connsiteY19" fmla="*/ 1094980 h 4305921"/>
              <a:gd name="connsiteX20" fmla="*/ 4139073 w 5996789"/>
              <a:gd name="connsiteY20" fmla="*/ 1036923 h 4305921"/>
              <a:gd name="connsiteX21" fmla="*/ 3598662 w 5996789"/>
              <a:gd name="connsiteY21" fmla="*/ 703111 h 4305921"/>
              <a:gd name="connsiteX22" fmla="*/ 3426057 w 5996789"/>
              <a:gd name="connsiteY22" fmla="*/ 1114030 h 4305921"/>
              <a:gd name="connsiteX23" fmla="*/ 3810686 w 5996789"/>
              <a:gd name="connsiteY23" fmla="*/ 729401 h 4305921"/>
              <a:gd name="connsiteX24" fmla="*/ 3645133 w 5996789"/>
              <a:gd name="connsiteY24" fmla="*/ 703859 h 4305921"/>
              <a:gd name="connsiteX25" fmla="*/ 3598662 w 5996789"/>
              <a:gd name="connsiteY25" fmla="*/ 703111 h 4305921"/>
              <a:gd name="connsiteX26" fmla="*/ 5685617 w 5996789"/>
              <a:gd name="connsiteY26" fmla="*/ 254049 h 4305921"/>
              <a:gd name="connsiteX27" fmla="*/ 5497832 w 5996789"/>
              <a:gd name="connsiteY27" fmla="*/ 442881 h 4305921"/>
              <a:gd name="connsiteX28" fmla="*/ 5271218 w 5996789"/>
              <a:gd name="connsiteY28" fmla="*/ 577718 h 4305921"/>
              <a:gd name="connsiteX29" fmla="*/ 5518876 w 5996789"/>
              <a:gd name="connsiteY29" fmla="*/ 537204 h 4305921"/>
              <a:gd name="connsiteX30" fmla="*/ 5685617 w 5996789"/>
              <a:gd name="connsiteY30" fmla="*/ 254049 h 4305921"/>
              <a:gd name="connsiteX31" fmla="*/ 3607485 w 5996789"/>
              <a:gd name="connsiteY31" fmla="*/ 63 h 4305921"/>
              <a:gd name="connsiteX32" fmla="*/ 4469272 w 5996789"/>
              <a:gd name="connsiteY32" fmla="*/ 528019 h 4305921"/>
              <a:gd name="connsiteX33" fmla="*/ 4312109 w 5996789"/>
              <a:gd name="connsiteY33" fmla="*/ 576495 h 4305921"/>
              <a:gd name="connsiteX34" fmla="*/ 4311926 w 5996789"/>
              <a:gd name="connsiteY34" fmla="*/ 576976 h 4305921"/>
              <a:gd name="connsiteX35" fmla="*/ 4334277 w 5996789"/>
              <a:gd name="connsiteY35" fmla="*/ 578166 h 4305921"/>
              <a:gd name="connsiteX36" fmla="*/ 4576315 w 5996789"/>
              <a:gd name="connsiteY36" fmla="*/ 607845 h 4305921"/>
              <a:gd name="connsiteX37" fmla="*/ 4808543 w 5996789"/>
              <a:gd name="connsiteY37" fmla="*/ 903574 h 4305921"/>
              <a:gd name="connsiteX38" fmla="*/ 4579944 w 5996789"/>
              <a:gd name="connsiteY38" fmla="*/ 956188 h 4305921"/>
              <a:gd name="connsiteX39" fmla="*/ 4532643 w 5996789"/>
              <a:gd name="connsiteY39" fmla="*/ 970068 h 4305921"/>
              <a:gd name="connsiteX40" fmla="*/ 4501091 w 5996789"/>
              <a:gd name="connsiteY40" fmla="*/ 981396 h 4305921"/>
              <a:gd name="connsiteX41" fmla="*/ 4539462 w 5996789"/>
              <a:gd name="connsiteY41" fmla="*/ 981135 h 4305921"/>
              <a:gd name="connsiteX42" fmla="*/ 4677915 w 5996789"/>
              <a:gd name="connsiteY42" fmla="*/ 1045089 h 4305921"/>
              <a:gd name="connsiteX43" fmla="*/ 4608972 w 5996789"/>
              <a:gd name="connsiteY43" fmla="*/ 1202932 h 4305921"/>
              <a:gd name="connsiteX44" fmla="*/ 4848457 w 5996789"/>
              <a:gd name="connsiteY44" fmla="*/ 1204746 h 4305921"/>
              <a:gd name="connsiteX45" fmla="*/ 4821243 w 5996789"/>
              <a:gd name="connsiteY45" fmla="*/ 1417018 h 4305921"/>
              <a:gd name="connsiteX46" fmla="*/ 5077057 w 5996789"/>
              <a:gd name="connsiteY46" fmla="*/ 1368032 h 4305921"/>
              <a:gd name="connsiteX47" fmla="*/ 5011488 w 5996789"/>
              <a:gd name="connsiteY47" fmla="*/ 1756176 h 4305921"/>
              <a:gd name="connsiteX48" fmla="*/ 5005149 w 5996789"/>
              <a:gd name="connsiteY48" fmla="*/ 1768400 h 4305921"/>
              <a:gd name="connsiteX49" fmla="*/ 5035260 w 5996789"/>
              <a:gd name="connsiteY49" fmla="*/ 1744642 h 4305921"/>
              <a:gd name="connsiteX50" fmla="*/ 5207688 w 5996789"/>
              <a:gd name="connsiteY50" fmla="*/ 508059 h 4305921"/>
              <a:gd name="connsiteX51" fmla="*/ 5483459 w 5996789"/>
              <a:gd name="connsiteY51" fmla="*/ 368360 h 4305921"/>
              <a:gd name="connsiteX52" fmla="*/ 5672145 w 5996789"/>
              <a:gd name="connsiteY52" fmla="*/ 150645 h 4305921"/>
              <a:gd name="connsiteX53" fmla="*/ 5430845 w 5996789"/>
              <a:gd name="connsiteY53" fmla="*/ 2532803 h 4305921"/>
              <a:gd name="connsiteX54" fmla="*/ 3971108 w 5996789"/>
              <a:gd name="connsiteY54" fmla="*/ 2163716 h 4305921"/>
              <a:gd name="connsiteX55" fmla="*/ 3935466 w 5996789"/>
              <a:gd name="connsiteY55" fmla="*/ 2124873 h 4305921"/>
              <a:gd name="connsiteX56" fmla="*/ 3916664 w 5996789"/>
              <a:gd name="connsiteY56" fmla="*/ 2222014 h 4305921"/>
              <a:gd name="connsiteX57" fmla="*/ 4481972 w 5996789"/>
              <a:gd name="connsiteY57" fmla="*/ 2672504 h 4305921"/>
              <a:gd name="connsiteX58" fmla="*/ 4549100 w 5996789"/>
              <a:gd name="connsiteY58" fmla="*/ 2677947 h 4305921"/>
              <a:gd name="connsiteX59" fmla="*/ 4122743 w 5996789"/>
              <a:gd name="connsiteY59" fmla="*/ 3051690 h 4305921"/>
              <a:gd name="connsiteX60" fmla="*/ 3689129 w 5996789"/>
              <a:gd name="connsiteY60" fmla="*/ 2757776 h 4305921"/>
              <a:gd name="connsiteX61" fmla="*/ 3299285 w 5996789"/>
              <a:gd name="connsiteY61" fmla="*/ 2541933 h 4305921"/>
              <a:gd name="connsiteX62" fmla="*/ 3246026 w 5996789"/>
              <a:gd name="connsiteY62" fmla="*/ 2508407 h 4305921"/>
              <a:gd name="connsiteX63" fmla="*/ 3249973 w 5996789"/>
              <a:gd name="connsiteY63" fmla="*/ 2518743 h 4305921"/>
              <a:gd name="connsiteX64" fmla="*/ 3592971 w 5996789"/>
              <a:gd name="connsiteY64" fmla="*/ 2890218 h 4305921"/>
              <a:gd name="connsiteX65" fmla="*/ 3204714 w 5996789"/>
              <a:gd name="connsiteY65" fmla="*/ 3741118 h 4305921"/>
              <a:gd name="connsiteX66" fmla="*/ 2491699 w 5996789"/>
              <a:gd name="connsiteY66" fmla="*/ 4305361 h 4305921"/>
              <a:gd name="connsiteX67" fmla="*/ 2107071 w 5996789"/>
              <a:gd name="connsiteY67" fmla="*/ 3839089 h 4305921"/>
              <a:gd name="connsiteX68" fmla="*/ 2453599 w 5996789"/>
              <a:gd name="connsiteY68" fmla="*/ 3581461 h 4305921"/>
              <a:gd name="connsiteX69" fmla="*/ 2435456 w 5996789"/>
              <a:gd name="connsiteY69" fmla="*/ 3302061 h 4305921"/>
              <a:gd name="connsiteX70" fmla="*/ 1634637 w 5996789"/>
              <a:gd name="connsiteY70" fmla="*/ 3346858 h 4305921"/>
              <a:gd name="connsiteX71" fmla="*/ 1602322 w 5996789"/>
              <a:gd name="connsiteY71" fmla="*/ 3309232 h 4305921"/>
              <a:gd name="connsiteX72" fmla="*/ 1606556 w 5996789"/>
              <a:gd name="connsiteY72" fmla="*/ 3424752 h 4305921"/>
              <a:gd name="connsiteX73" fmla="*/ 1600886 w 5996789"/>
              <a:gd name="connsiteY73" fmla="*/ 3732046 h 4305921"/>
              <a:gd name="connsiteX74" fmla="*/ 1466629 w 5996789"/>
              <a:gd name="connsiteY74" fmla="*/ 4020518 h 4305921"/>
              <a:gd name="connsiteX75" fmla="*/ 1443043 w 5996789"/>
              <a:gd name="connsiteY75" fmla="*/ 4241861 h 4305921"/>
              <a:gd name="connsiteX76" fmla="*/ 748172 w 5996789"/>
              <a:gd name="connsiteY76" fmla="*/ 4107603 h 4305921"/>
              <a:gd name="connsiteX77" fmla="*/ 815300 w 5996789"/>
              <a:gd name="connsiteY77" fmla="*/ 3877189 h 4305921"/>
              <a:gd name="connsiteX78" fmla="*/ 843790 w 5996789"/>
              <a:gd name="connsiteY78" fmla="*/ 3603771 h 4305921"/>
              <a:gd name="connsiteX79" fmla="*/ 844480 w 5996789"/>
              <a:gd name="connsiteY79" fmla="*/ 3586118 h 4305921"/>
              <a:gd name="connsiteX80" fmla="*/ 824913 w 5996789"/>
              <a:gd name="connsiteY80" fmla="*/ 3548501 h 4305921"/>
              <a:gd name="connsiteX81" fmla="*/ 454256 w 5996789"/>
              <a:gd name="connsiteY81" fmla="*/ 2111888 h 4305921"/>
              <a:gd name="connsiteX82" fmla="*/ 56504 w 5996789"/>
              <a:gd name="connsiteY82" fmla="*/ 1830221 h 4305921"/>
              <a:gd name="connsiteX83" fmla="*/ 54019 w 5996789"/>
              <a:gd name="connsiteY83" fmla="*/ 1806341 h 4305921"/>
              <a:gd name="connsiteX84" fmla="*/ 37275 w 5996789"/>
              <a:gd name="connsiteY84" fmla="*/ 1798303 h 4305921"/>
              <a:gd name="connsiteX85" fmla="*/ 243799 w 5996789"/>
              <a:gd name="connsiteY85" fmla="*/ 1386174 h 4305921"/>
              <a:gd name="connsiteX86" fmla="*/ 163929 w 5996789"/>
              <a:gd name="connsiteY86" fmla="*/ 1788332 h 4305921"/>
              <a:gd name="connsiteX87" fmla="*/ 142519 w 5996789"/>
              <a:gd name="connsiteY87" fmla="*/ 1800347 h 4305921"/>
              <a:gd name="connsiteX88" fmla="*/ 215750 w 5996789"/>
              <a:gd name="connsiteY88" fmla="*/ 1866280 h 4305921"/>
              <a:gd name="connsiteX89" fmla="*/ 1833113 w 5996789"/>
              <a:gd name="connsiteY89" fmla="*/ 909016 h 4305921"/>
              <a:gd name="connsiteX90" fmla="*/ 1221699 w 5996789"/>
              <a:gd name="connsiteY90" fmla="*/ 1841560 h 4305921"/>
              <a:gd name="connsiteX91" fmla="*/ 1566414 w 5996789"/>
              <a:gd name="connsiteY91" fmla="*/ 2387660 h 4305921"/>
              <a:gd name="connsiteX92" fmla="*/ 1443596 w 5996789"/>
              <a:gd name="connsiteY92" fmla="*/ 2565531 h 4305921"/>
              <a:gd name="connsiteX93" fmla="*/ 1408805 w 5996789"/>
              <a:gd name="connsiteY93" fmla="*/ 2623667 h 4305921"/>
              <a:gd name="connsiteX94" fmla="*/ 1418054 w 5996789"/>
              <a:gd name="connsiteY94" fmla="*/ 2635650 h 4305921"/>
              <a:gd name="connsiteX95" fmla="*/ 1869399 w 5996789"/>
              <a:gd name="connsiteY95" fmla="*/ 2993632 h 4305921"/>
              <a:gd name="connsiteX96" fmla="*/ 2661931 w 5996789"/>
              <a:gd name="connsiteY96" fmla="*/ 2671568 h 4305921"/>
              <a:gd name="connsiteX97" fmla="*/ 2673961 w 5996789"/>
              <a:gd name="connsiteY97" fmla="*/ 2670522 h 4305921"/>
              <a:gd name="connsiteX98" fmla="*/ 2693882 w 5996789"/>
              <a:gd name="connsiteY98" fmla="*/ 2665877 h 4305921"/>
              <a:gd name="connsiteX99" fmla="*/ 2830675 w 5996789"/>
              <a:gd name="connsiteY99" fmla="*/ 2670514 h 4305921"/>
              <a:gd name="connsiteX100" fmla="*/ 2846154 w 5996789"/>
              <a:gd name="connsiteY100" fmla="*/ 2674100 h 4305921"/>
              <a:gd name="connsiteX101" fmla="*/ 2901383 w 5996789"/>
              <a:gd name="connsiteY101" fmla="*/ 2682721 h 4305921"/>
              <a:gd name="connsiteX102" fmla="*/ 2955302 w 5996789"/>
              <a:gd name="connsiteY102" fmla="*/ 2696508 h 4305921"/>
              <a:gd name="connsiteX103" fmla="*/ 2997886 w 5996789"/>
              <a:gd name="connsiteY103" fmla="*/ 2703485 h 4305921"/>
              <a:gd name="connsiteX104" fmla="*/ 2983232 w 5996789"/>
              <a:gd name="connsiteY104" fmla="*/ 1129662 h 4305921"/>
              <a:gd name="connsiteX105" fmla="*/ 2857209 w 5996789"/>
              <a:gd name="connsiteY105" fmla="*/ 2524708 h 4305921"/>
              <a:gd name="connsiteX106" fmla="*/ 2505517 w 5996789"/>
              <a:gd name="connsiteY106" fmla="*/ 2559877 h 4305921"/>
              <a:gd name="connsiteX107" fmla="*/ 1956905 w 5996789"/>
              <a:gd name="connsiteY107" fmla="*/ 2831462 h 4305921"/>
              <a:gd name="connsiteX108" fmla="*/ 1635078 w 5996789"/>
              <a:gd name="connsiteY108" fmla="*/ 2641939 h 4305921"/>
              <a:gd name="connsiteX109" fmla="*/ 1977978 w 5996789"/>
              <a:gd name="connsiteY109" fmla="*/ 1932693 h 4305921"/>
              <a:gd name="connsiteX110" fmla="*/ 1684901 w 5996789"/>
              <a:gd name="connsiteY110" fmla="*/ 2266800 h 4305921"/>
              <a:gd name="connsiteX111" fmla="*/ 1402431 w 5996789"/>
              <a:gd name="connsiteY111" fmla="*/ 1820068 h 4305921"/>
              <a:gd name="connsiteX112" fmla="*/ 2341394 w 5996789"/>
              <a:gd name="connsiteY112" fmla="*/ 602123 h 4305921"/>
              <a:gd name="connsiteX113" fmla="*/ 2838365 w 5996789"/>
              <a:gd name="connsiteY113" fmla="*/ 498745 h 4305921"/>
              <a:gd name="connsiteX114" fmla="*/ 2887056 w 5996789"/>
              <a:gd name="connsiteY114" fmla="*/ 485499 h 4305921"/>
              <a:gd name="connsiteX115" fmla="*/ 2875393 w 5996789"/>
              <a:gd name="connsiteY115" fmla="*/ 483824 h 4305921"/>
              <a:gd name="connsiteX116" fmla="*/ 2587857 w 5996789"/>
              <a:gd name="connsiteY116" fmla="*/ 477219 h 4305921"/>
              <a:gd name="connsiteX117" fmla="*/ 3607485 w 5996789"/>
              <a:gd name="connsiteY117" fmla="*/ 63 h 4305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5996789" h="4305921">
                <a:moveTo>
                  <a:pt x="3620186" y="3312946"/>
                </a:moveTo>
                <a:cubicBezTo>
                  <a:pt x="3686709" y="3387937"/>
                  <a:pt x="3753536" y="3546386"/>
                  <a:pt x="3776214" y="3646776"/>
                </a:cubicBezTo>
                <a:cubicBezTo>
                  <a:pt x="3798892" y="3747166"/>
                  <a:pt x="3740533" y="3840299"/>
                  <a:pt x="3756257" y="3915289"/>
                </a:cubicBezTo>
                <a:cubicBezTo>
                  <a:pt x="3787099" y="3983627"/>
                  <a:pt x="3836087" y="4037451"/>
                  <a:pt x="3816129" y="4107603"/>
                </a:cubicBezTo>
                <a:cubicBezTo>
                  <a:pt x="3786497" y="4209505"/>
                  <a:pt x="3593576" y="4179570"/>
                  <a:pt x="3482300" y="4180175"/>
                </a:cubicBezTo>
                <a:cubicBezTo>
                  <a:pt x="3371024" y="4180780"/>
                  <a:pt x="3120653" y="4260608"/>
                  <a:pt x="3148472" y="4111232"/>
                </a:cubicBezTo>
                <a:cubicBezTo>
                  <a:pt x="3423638" y="3906823"/>
                  <a:pt x="3528262" y="3677012"/>
                  <a:pt x="3620186" y="3312946"/>
                </a:cubicBezTo>
                <a:close/>
                <a:moveTo>
                  <a:pt x="365356" y="2979119"/>
                </a:moveTo>
                <a:cubicBezTo>
                  <a:pt x="473608" y="3331695"/>
                  <a:pt x="541947" y="3450228"/>
                  <a:pt x="706442" y="3683062"/>
                </a:cubicBezTo>
                <a:cubicBezTo>
                  <a:pt x="655037" y="3770753"/>
                  <a:pt x="643546" y="3833041"/>
                  <a:pt x="525013" y="3830018"/>
                </a:cubicBezTo>
                <a:cubicBezTo>
                  <a:pt x="381683" y="3816715"/>
                  <a:pt x="93213" y="3498609"/>
                  <a:pt x="87771" y="3390962"/>
                </a:cubicBezTo>
                <a:cubicBezTo>
                  <a:pt x="87769" y="3304481"/>
                  <a:pt x="267385" y="3091000"/>
                  <a:pt x="365356" y="2979119"/>
                </a:cubicBezTo>
                <a:close/>
                <a:moveTo>
                  <a:pt x="4139073" y="1036923"/>
                </a:moveTo>
                <a:cubicBezTo>
                  <a:pt x="3934664" y="1099819"/>
                  <a:pt x="3797380" y="1118266"/>
                  <a:pt x="3651029" y="1406131"/>
                </a:cubicBezTo>
                <a:cubicBezTo>
                  <a:pt x="3734335" y="1321918"/>
                  <a:pt x="3743481" y="1326606"/>
                  <a:pt x="3748999" y="1323583"/>
                </a:cubicBezTo>
                <a:cubicBezTo>
                  <a:pt x="3790873" y="1427021"/>
                  <a:pt x="3816418" y="1434302"/>
                  <a:pt x="3907276" y="1465171"/>
                </a:cubicBezTo>
                <a:cubicBezTo>
                  <a:pt x="3906901" y="1466512"/>
                  <a:pt x="3860126" y="1512268"/>
                  <a:pt x="3805244" y="1620218"/>
                </a:cubicBezTo>
                <a:cubicBezTo>
                  <a:pt x="3978809" y="1428509"/>
                  <a:pt x="4099763" y="1325697"/>
                  <a:pt x="4338644" y="1230145"/>
                </a:cubicBezTo>
                <a:cubicBezTo>
                  <a:pt x="4233417" y="1239897"/>
                  <a:pt x="4203027" y="1264420"/>
                  <a:pt x="4198682" y="1265252"/>
                </a:cubicBezTo>
                <a:cubicBezTo>
                  <a:pt x="4182588" y="1154672"/>
                  <a:pt x="4150175" y="1125735"/>
                  <a:pt x="4057883" y="1094980"/>
                </a:cubicBezTo>
                <a:cubicBezTo>
                  <a:pt x="4080185" y="1062019"/>
                  <a:pt x="4138315" y="1040402"/>
                  <a:pt x="4139073" y="1036923"/>
                </a:cubicBezTo>
                <a:close/>
                <a:moveTo>
                  <a:pt x="3598662" y="703111"/>
                </a:moveTo>
                <a:cubicBezTo>
                  <a:pt x="3498934" y="711015"/>
                  <a:pt x="3457807" y="794149"/>
                  <a:pt x="3426057" y="1114030"/>
                </a:cubicBezTo>
                <a:cubicBezTo>
                  <a:pt x="3521610" y="891478"/>
                  <a:pt x="3584505" y="765083"/>
                  <a:pt x="3810686" y="729401"/>
                </a:cubicBezTo>
                <a:cubicBezTo>
                  <a:pt x="3744163" y="719271"/>
                  <a:pt x="3689885" y="707781"/>
                  <a:pt x="3645133" y="703859"/>
                </a:cubicBezTo>
                <a:cubicBezTo>
                  <a:pt x="3628351" y="702389"/>
                  <a:pt x="3612908" y="701982"/>
                  <a:pt x="3598662" y="703111"/>
                </a:cubicBezTo>
                <a:close/>
                <a:moveTo>
                  <a:pt x="5685617" y="254049"/>
                </a:moveTo>
                <a:cubicBezTo>
                  <a:pt x="5662652" y="233993"/>
                  <a:pt x="5566898" y="388936"/>
                  <a:pt x="5497832" y="442881"/>
                </a:cubicBezTo>
                <a:cubicBezTo>
                  <a:pt x="5428765" y="496826"/>
                  <a:pt x="5271791" y="542948"/>
                  <a:pt x="5271218" y="577718"/>
                </a:cubicBezTo>
                <a:cubicBezTo>
                  <a:pt x="5270644" y="612489"/>
                  <a:pt x="5418513" y="621084"/>
                  <a:pt x="5518876" y="537204"/>
                </a:cubicBezTo>
                <a:cubicBezTo>
                  <a:pt x="5619239" y="453324"/>
                  <a:pt x="5718107" y="295877"/>
                  <a:pt x="5685617" y="254049"/>
                </a:cubicBezTo>
                <a:close/>
                <a:moveTo>
                  <a:pt x="3607485" y="63"/>
                </a:moveTo>
                <a:cubicBezTo>
                  <a:pt x="3892933" y="-4170"/>
                  <a:pt x="4223738" y="203867"/>
                  <a:pt x="4469272" y="528019"/>
                </a:cubicBezTo>
                <a:cubicBezTo>
                  <a:pt x="4410761" y="533462"/>
                  <a:pt x="4334901" y="545028"/>
                  <a:pt x="4312109" y="576495"/>
                </a:cubicBezTo>
                <a:lnTo>
                  <a:pt x="4311926" y="576976"/>
                </a:lnTo>
                <a:lnTo>
                  <a:pt x="4334277" y="578166"/>
                </a:lnTo>
                <a:cubicBezTo>
                  <a:pt x="4430264" y="584487"/>
                  <a:pt x="4535946" y="595145"/>
                  <a:pt x="4576315" y="607845"/>
                </a:cubicBezTo>
                <a:cubicBezTo>
                  <a:pt x="4651910" y="624778"/>
                  <a:pt x="4821848" y="835841"/>
                  <a:pt x="4808543" y="903574"/>
                </a:cubicBezTo>
                <a:cubicBezTo>
                  <a:pt x="4807938" y="965562"/>
                  <a:pt x="4688801" y="931393"/>
                  <a:pt x="4579944" y="956188"/>
                </a:cubicBezTo>
                <a:cubicBezTo>
                  <a:pt x="4566337" y="959287"/>
                  <a:pt x="4550335" y="964116"/>
                  <a:pt x="4532643" y="970068"/>
                </a:cubicBezTo>
                <a:lnTo>
                  <a:pt x="4501091" y="981396"/>
                </a:lnTo>
                <a:lnTo>
                  <a:pt x="4539462" y="981135"/>
                </a:lnTo>
                <a:cubicBezTo>
                  <a:pt x="4594798" y="976939"/>
                  <a:pt x="4622580" y="970703"/>
                  <a:pt x="4677915" y="1045089"/>
                </a:cubicBezTo>
                <a:cubicBezTo>
                  <a:pt x="4718434" y="1164831"/>
                  <a:pt x="4691825" y="1141247"/>
                  <a:pt x="4608972" y="1202932"/>
                </a:cubicBezTo>
                <a:cubicBezTo>
                  <a:pt x="4739600" y="1169066"/>
                  <a:pt x="4777701" y="1156970"/>
                  <a:pt x="4848457" y="1204746"/>
                </a:cubicBezTo>
                <a:cubicBezTo>
                  <a:pt x="4937357" y="1346260"/>
                  <a:pt x="4873857" y="1357147"/>
                  <a:pt x="4821243" y="1417018"/>
                </a:cubicBezTo>
                <a:cubicBezTo>
                  <a:pt x="4902885" y="1348075"/>
                  <a:pt x="4970015" y="1282761"/>
                  <a:pt x="5077057" y="1368032"/>
                </a:cubicBezTo>
                <a:cubicBezTo>
                  <a:pt x="5168225" y="1439243"/>
                  <a:pt x="5087943" y="1608425"/>
                  <a:pt x="5011488" y="1756176"/>
                </a:cubicBezTo>
                <a:lnTo>
                  <a:pt x="5005149" y="1768400"/>
                </a:lnTo>
                <a:lnTo>
                  <a:pt x="5035260" y="1744642"/>
                </a:lnTo>
                <a:cubicBezTo>
                  <a:pt x="5438762" y="1362546"/>
                  <a:pt x="5121509" y="633925"/>
                  <a:pt x="5207688" y="508059"/>
                </a:cubicBezTo>
                <a:cubicBezTo>
                  <a:pt x="5251230" y="440931"/>
                  <a:pt x="5321988" y="453632"/>
                  <a:pt x="5483459" y="368360"/>
                </a:cubicBezTo>
                <a:cubicBezTo>
                  <a:pt x="5536074" y="337517"/>
                  <a:pt x="5592014" y="130991"/>
                  <a:pt x="5672145" y="150645"/>
                </a:cubicBezTo>
                <a:cubicBezTo>
                  <a:pt x="6022604" y="236603"/>
                  <a:pt x="6267836" y="2016941"/>
                  <a:pt x="5430845" y="2532803"/>
                </a:cubicBezTo>
                <a:cubicBezTo>
                  <a:pt x="5125252" y="2699491"/>
                  <a:pt x="4586848" y="2791232"/>
                  <a:pt x="3971108" y="2163716"/>
                </a:cubicBezTo>
                <a:lnTo>
                  <a:pt x="3935466" y="2124873"/>
                </a:lnTo>
                <a:lnTo>
                  <a:pt x="3916664" y="2222014"/>
                </a:lnTo>
                <a:cubicBezTo>
                  <a:pt x="3847574" y="2718004"/>
                  <a:pt x="4173544" y="3189576"/>
                  <a:pt x="4481972" y="2672504"/>
                </a:cubicBezTo>
                <a:lnTo>
                  <a:pt x="4549100" y="2677947"/>
                </a:lnTo>
                <a:cubicBezTo>
                  <a:pt x="4476529" y="2891427"/>
                  <a:pt x="4329572" y="3086766"/>
                  <a:pt x="4122743" y="3051690"/>
                </a:cubicBezTo>
                <a:cubicBezTo>
                  <a:pt x="3880234" y="3020847"/>
                  <a:pt x="3777424" y="2859375"/>
                  <a:pt x="3689129" y="2757776"/>
                </a:cubicBezTo>
                <a:cubicBezTo>
                  <a:pt x="3569387" y="2729201"/>
                  <a:pt x="3433315" y="2631230"/>
                  <a:pt x="3299285" y="2541933"/>
                </a:cubicBezTo>
                <a:lnTo>
                  <a:pt x="3246026" y="2508407"/>
                </a:lnTo>
                <a:lnTo>
                  <a:pt x="3249973" y="2518743"/>
                </a:lnTo>
                <a:cubicBezTo>
                  <a:pt x="3337818" y="2713257"/>
                  <a:pt x="3488792" y="2837897"/>
                  <a:pt x="3592971" y="2890218"/>
                </a:cubicBezTo>
                <a:cubicBezTo>
                  <a:pt x="3490766" y="3257308"/>
                  <a:pt x="3264539" y="3686442"/>
                  <a:pt x="3204714" y="3741118"/>
                </a:cubicBezTo>
                <a:cubicBezTo>
                  <a:pt x="2818271" y="4094300"/>
                  <a:pt x="2606000" y="4318665"/>
                  <a:pt x="2491699" y="4305361"/>
                </a:cubicBezTo>
                <a:cubicBezTo>
                  <a:pt x="2334462" y="4291451"/>
                  <a:pt x="2088323" y="3903799"/>
                  <a:pt x="2107071" y="3839089"/>
                </a:cubicBezTo>
                <a:cubicBezTo>
                  <a:pt x="2169966" y="3684271"/>
                  <a:pt x="2401590" y="3665523"/>
                  <a:pt x="2453599" y="3581461"/>
                </a:cubicBezTo>
                <a:cubicBezTo>
                  <a:pt x="2471742" y="3448414"/>
                  <a:pt x="2437270" y="3407894"/>
                  <a:pt x="2435456" y="3302061"/>
                </a:cubicBezTo>
                <a:cubicBezTo>
                  <a:pt x="2286761" y="3631733"/>
                  <a:pt x="1843583" y="3559964"/>
                  <a:pt x="1634637" y="3346858"/>
                </a:cubicBezTo>
                <a:lnTo>
                  <a:pt x="1602322" y="3309232"/>
                </a:lnTo>
                <a:lnTo>
                  <a:pt x="1606556" y="3424752"/>
                </a:lnTo>
                <a:cubicBezTo>
                  <a:pt x="1610109" y="3534138"/>
                  <a:pt x="1611167" y="3639216"/>
                  <a:pt x="1600886" y="3732046"/>
                </a:cubicBezTo>
                <a:cubicBezTo>
                  <a:pt x="1585163" y="3848765"/>
                  <a:pt x="1478724" y="3938270"/>
                  <a:pt x="1466629" y="4020518"/>
                </a:cubicBezTo>
                <a:cubicBezTo>
                  <a:pt x="1458767" y="4094299"/>
                  <a:pt x="1470863" y="4197109"/>
                  <a:pt x="1443043" y="4241861"/>
                </a:cubicBezTo>
                <a:cubicBezTo>
                  <a:pt x="1347491" y="4371280"/>
                  <a:pt x="754824" y="4208599"/>
                  <a:pt x="748172" y="4107603"/>
                </a:cubicBezTo>
                <a:cubicBezTo>
                  <a:pt x="737891" y="3945527"/>
                  <a:pt x="792924" y="3953994"/>
                  <a:pt x="815300" y="3877189"/>
                </a:cubicBezTo>
                <a:cubicBezTo>
                  <a:pt x="823011" y="3779671"/>
                  <a:pt x="837866" y="3707668"/>
                  <a:pt x="843790" y="3603771"/>
                </a:cubicBezTo>
                <a:lnTo>
                  <a:pt x="844480" y="3586118"/>
                </a:lnTo>
                <a:lnTo>
                  <a:pt x="824913" y="3548501"/>
                </a:lnTo>
                <a:cubicBezTo>
                  <a:pt x="628087" y="3208189"/>
                  <a:pt x="316142" y="2844784"/>
                  <a:pt x="454256" y="2111888"/>
                </a:cubicBezTo>
                <a:cubicBezTo>
                  <a:pt x="133129" y="2189449"/>
                  <a:pt x="77340" y="2000650"/>
                  <a:pt x="56504" y="1830221"/>
                </a:cubicBezTo>
                <a:lnTo>
                  <a:pt x="54019" y="1806341"/>
                </a:lnTo>
                <a:lnTo>
                  <a:pt x="37275" y="1798303"/>
                </a:lnTo>
                <a:cubicBezTo>
                  <a:pt x="-57562" y="1715448"/>
                  <a:pt x="34778" y="1477191"/>
                  <a:pt x="243799" y="1386174"/>
                </a:cubicBezTo>
                <a:cubicBezTo>
                  <a:pt x="140083" y="1575616"/>
                  <a:pt x="293344" y="1701161"/>
                  <a:pt x="163929" y="1788332"/>
                </a:cubicBezTo>
                <a:lnTo>
                  <a:pt x="142519" y="1800347"/>
                </a:lnTo>
                <a:lnTo>
                  <a:pt x="215750" y="1866280"/>
                </a:lnTo>
                <a:cubicBezTo>
                  <a:pt x="566884" y="2113467"/>
                  <a:pt x="563114" y="1091049"/>
                  <a:pt x="1833113" y="909016"/>
                </a:cubicBezTo>
                <a:cubicBezTo>
                  <a:pt x="1355351" y="1394035"/>
                  <a:pt x="1316647" y="1570626"/>
                  <a:pt x="1221699" y="1841560"/>
                </a:cubicBezTo>
                <a:cubicBezTo>
                  <a:pt x="1280360" y="2103421"/>
                  <a:pt x="1487795" y="2176598"/>
                  <a:pt x="1566414" y="2387660"/>
                </a:cubicBezTo>
                <a:cubicBezTo>
                  <a:pt x="1521435" y="2448439"/>
                  <a:pt x="1480765" y="2507630"/>
                  <a:pt x="1443596" y="2565531"/>
                </a:cubicBezTo>
                <a:lnTo>
                  <a:pt x="1408805" y="2623667"/>
                </a:lnTo>
                <a:lnTo>
                  <a:pt x="1418054" y="2635650"/>
                </a:lnTo>
                <a:cubicBezTo>
                  <a:pt x="1537943" y="2781370"/>
                  <a:pt x="1741869" y="2968762"/>
                  <a:pt x="1869399" y="2993632"/>
                </a:cubicBezTo>
                <a:cubicBezTo>
                  <a:pt x="2297118" y="2948274"/>
                  <a:pt x="2395202" y="2713098"/>
                  <a:pt x="2661931" y="2671568"/>
                </a:cubicBezTo>
                <a:lnTo>
                  <a:pt x="2673961" y="2670522"/>
                </a:lnTo>
                <a:lnTo>
                  <a:pt x="2693882" y="2665877"/>
                </a:lnTo>
                <a:cubicBezTo>
                  <a:pt x="2744901" y="2657855"/>
                  <a:pt x="2788873" y="2662271"/>
                  <a:pt x="2830675" y="2670514"/>
                </a:cubicBezTo>
                <a:lnTo>
                  <a:pt x="2846154" y="2674100"/>
                </a:lnTo>
                <a:lnTo>
                  <a:pt x="2901383" y="2682721"/>
                </a:lnTo>
                <a:lnTo>
                  <a:pt x="2955302" y="2696508"/>
                </a:lnTo>
                <a:lnTo>
                  <a:pt x="2997886" y="2703485"/>
                </a:lnTo>
                <a:cubicBezTo>
                  <a:pt x="3265144" y="1718049"/>
                  <a:pt x="2888331" y="1717770"/>
                  <a:pt x="2983232" y="1129662"/>
                </a:cubicBezTo>
                <a:cubicBezTo>
                  <a:pt x="2716253" y="1857748"/>
                  <a:pt x="3104232" y="1854679"/>
                  <a:pt x="2857209" y="2524708"/>
                </a:cubicBezTo>
                <a:cubicBezTo>
                  <a:pt x="2739978" y="2536431"/>
                  <a:pt x="2686248" y="2484654"/>
                  <a:pt x="2505517" y="2559877"/>
                </a:cubicBezTo>
                <a:cubicBezTo>
                  <a:pt x="2322646" y="2650405"/>
                  <a:pt x="2147033" y="2806248"/>
                  <a:pt x="1956905" y="2831462"/>
                </a:cubicBezTo>
                <a:cubicBezTo>
                  <a:pt x="1778872" y="2833603"/>
                  <a:pt x="1720583" y="2766799"/>
                  <a:pt x="1635078" y="2641939"/>
                </a:cubicBezTo>
                <a:lnTo>
                  <a:pt x="1977978" y="1932693"/>
                </a:lnTo>
                <a:lnTo>
                  <a:pt x="1684901" y="2266800"/>
                </a:lnTo>
                <a:cubicBezTo>
                  <a:pt x="1501240" y="1883847"/>
                  <a:pt x="1485607" y="2037501"/>
                  <a:pt x="1402431" y="1820068"/>
                </a:cubicBezTo>
                <a:cubicBezTo>
                  <a:pt x="1434809" y="1410458"/>
                  <a:pt x="2220116" y="686976"/>
                  <a:pt x="2341394" y="602123"/>
                </a:cubicBezTo>
                <a:cubicBezTo>
                  <a:pt x="2399399" y="551690"/>
                  <a:pt x="2579641" y="560985"/>
                  <a:pt x="2838365" y="498745"/>
                </a:cubicBezTo>
                <a:lnTo>
                  <a:pt x="2887056" y="485499"/>
                </a:lnTo>
                <a:lnTo>
                  <a:pt x="2875393" y="483824"/>
                </a:lnTo>
                <a:cubicBezTo>
                  <a:pt x="2805647" y="476425"/>
                  <a:pt x="2712740" y="475858"/>
                  <a:pt x="2587857" y="477219"/>
                </a:cubicBezTo>
                <a:cubicBezTo>
                  <a:pt x="2832181" y="98638"/>
                  <a:pt x="3263375" y="10344"/>
                  <a:pt x="3607485" y="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7" name="Freeform 116"/>
          <p:cNvSpPr/>
          <p:nvPr/>
        </p:nvSpPr>
        <p:spPr bwMode="auto">
          <a:xfrm>
            <a:off x="4185409" y="2922523"/>
            <a:ext cx="254652" cy="326604"/>
          </a:xfrm>
          <a:custGeom>
            <a:avLst/>
            <a:gdLst>
              <a:gd name="connsiteX0" fmla="*/ 737517 w 1455401"/>
              <a:gd name="connsiteY0" fmla="*/ 911351 h 1866625"/>
              <a:gd name="connsiteX1" fmla="*/ 785815 w 1455401"/>
              <a:gd name="connsiteY1" fmla="*/ 937839 h 1866625"/>
              <a:gd name="connsiteX2" fmla="*/ 803471 w 1455401"/>
              <a:gd name="connsiteY2" fmla="*/ 1010286 h 1866625"/>
              <a:gd name="connsiteX3" fmla="*/ 784774 w 1455401"/>
              <a:gd name="connsiteY3" fmla="*/ 1079356 h 1866625"/>
              <a:gd name="connsiteX4" fmla="*/ 735697 w 1455401"/>
              <a:gd name="connsiteY4" fmla="*/ 1105062 h 1866625"/>
              <a:gd name="connsiteX5" fmla="*/ 685192 w 1455401"/>
              <a:gd name="connsiteY5" fmla="*/ 1079616 h 1866625"/>
              <a:gd name="connsiteX6" fmla="*/ 666627 w 1455401"/>
              <a:gd name="connsiteY6" fmla="*/ 1008726 h 1866625"/>
              <a:gd name="connsiteX7" fmla="*/ 685324 w 1455401"/>
              <a:gd name="connsiteY7" fmla="*/ 936797 h 1866625"/>
              <a:gd name="connsiteX8" fmla="*/ 737517 w 1455401"/>
              <a:gd name="connsiteY8" fmla="*/ 911351 h 1866625"/>
              <a:gd name="connsiteX9" fmla="*/ 974881 w 1455401"/>
              <a:gd name="connsiteY9" fmla="*/ 822027 h 1866625"/>
              <a:gd name="connsiteX10" fmla="*/ 974881 w 1455401"/>
              <a:gd name="connsiteY10" fmla="*/ 1194390 h 1866625"/>
              <a:gd name="connsiteX11" fmla="*/ 1215333 w 1455401"/>
              <a:gd name="connsiteY11" fmla="*/ 1194390 h 1866625"/>
              <a:gd name="connsiteX12" fmla="*/ 1215333 w 1455401"/>
              <a:gd name="connsiteY12" fmla="*/ 1106622 h 1866625"/>
              <a:gd name="connsiteX13" fmla="*/ 1087058 w 1455401"/>
              <a:gd name="connsiteY13" fmla="*/ 1106622 h 1866625"/>
              <a:gd name="connsiteX14" fmla="*/ 1087058 w 1455401"/>
              <a:gd name="connsiteY14" fmla="*/ 822027 h 1866625"/>
              <a:gd name="connsiteX15" fmla="*/ 738555 w 1455401"/>
              <a:gd name="connsiteY15" fmla="*/ 815793 h 1866625"/>
              <a:gd name="connsiteX16" fmla="*/ 639361 w 1455401"/>
              <a:gd name="connsiteY16" fmla="*/ 840592 h 1866625"/>
              <a:gd name="connsiteX17" fmla="*/ 571587 w 1455401"/>
              <a:gd name="connsiteY17" fmla="*/ 910832 h 1866625"/>
              <a:gd name="connsiteX18" fmla="*/ 547438 w 1455401"/>
              <a:gd name="connsiteY18" fmla="*/ 1013140 h 1866625"/>
              <a:gd name="connsiteX19" fmla="*/ 571328 w 1455401"/>
              <a:gd name="connsiteY19" fmla="*/ 1110386 h 1866625"/>
              <a:gd name="connsiteX20" fmla="*/ 638192 w 1455401"/>
              <a:gd name="connsiteY20" fmla="*/ 1177121 h 1866625"/>
              <a:gd name="connsiteX21" fmla="*/ 733622 w 1455401"/>
              <a:gd name="connsiteY21" fmla="*/ 1200880 h 1866625"/>
              <a:gd name="connsiteX22" fmla="*/ 776983 w 1455401"/>
              <a:gd name="connsiteY22" fmla="*/ 1196466 h 1866625"/>
              <a:gd name="connsiteX23" fmla="*/ 824244 w 1455401"/>
              <a:gd name="connsiteY23" fmla="*/ 1244504 h 1866625"/>
              <a:gd name="connsiteX24" fmla="*/ 964983 w 1455401"/>
              <a:gd name="connsiteY24" fmla="*/ 1244504 h 1866625"/>
              <a:gd name="connsiteX25" fmla="*/ 866571 w 1455401"/>
              <a:gd name="connsiteY25" fmla="*/ 1149465 h 1866625"/>
              <a:gd name="connsiteX26" fmla="*/ 922399 w 1455401"/>
              <a:gd name="connsiteY26" fmla="*/ 1007169 h 1866625"/>
              <a:gd name="connsiteX27" fmla="*/ 899420 w 1455401"/>
              <a:gd name="connsiteY27" fmla="*/ 907325 h 1866625"/>
              <a:gd name="connsiteX28" fmla="*/ 834241 w 1455401"/>
              <a:gd name="connsiteY28" fmla="*/ 839555 h 1866625"/>
              <a:gd name="connsiteX29" fmla="*/ 738555 w 1455401"/>
              <a:gd name="connsiteY29" fmla="*/ 815793 h 1866625"/>
              <a:gd name="connsiteX30" fmla="*/ 391194 w 1455401"/>
              <a:gd name="connsiteY30" fmla="*/ 815793 h 1866625"/>
              <a:gd name="connsiteX31" fmla="*/ 281097 w 1455401"/>
              <a:gd name="connsiteY31" fmla="*/ 848123 h 1866625"/>
              <a:gd name="connsiteX32" fmla="*/ 240067 w 1455401"/>
              <a:gd name="connsiteY32" fmla="*/ 934462 h 1866625"/>
              <a:gd name="connsiteX33" fmla="*/ 329914 w 1455401"/>
              <a:gd name="connsiteY33" fmla="*/ 1046120 h 1866625"/>
              <a:gd name="connsiteX34" fmla="*/ 367955 w 1455401"/>
              <a:gd name="connsiteY34" fmla="*/ 1062479 h 1866625"/>
              <a:gd name="connsiteX35" fmla="*/ 383276 w 1455401"/>
              <a:gd name="connsiteY35" fmla="*/ 1075330 h 1866625"/>
              <a:gd name="connsiteX36" fmla="*/ 388337 w 1455401"/>
              <a:gd name="connsiteY36" fmla="*/ 1091301 h 1866625"/>
              <a:gd name="connsiteX37" fmla="*/ 378212 w 1455401"/>
              <a:gd name="connsiteY37" fmla="*/ 1110645 h 1866625"/>
              <a:gd name="connsiteX38" fmla="*/ 349649 w 1455401"/>
              <a:gd name="connsiteY38" fmla="*/ 1117266 h 1866625"/>
              <a:gd name="connsiteX39" fmla="*/ 296937 w 1455401"/>
              <a:gd name="connsiteY39" fmla="*/ 1106750 h 1866625"/>
              <a:gd name="connsiteX40" fmla="*/ 245263 w 1455401"/>
              <a:gd name="connsiteY40" fmla="*/ 1079097 h 1866625"/>
              <a:gd name="connsiteX41" fmla="*/ 245263 w 1455401"/>
              <a:gd name="connsiteY41" fmla="*/ 1181145 h 1866625"/>
              <a:gd name="connsiteX42" fmla="*/ 352243 w 1455401"/>
              <a:gd name="connsiteY42" fmla="*/ 1200880 h 1866625"/>
              <a:gd name="connsiteX43" fmla="*/ 438454 w 1455401"/>
              <a:gd name="connsiteY43" fmla="*/ 1187378 h 1866625"/>
              <a:gd name="connsiteX44" fmla="*/ 494152 w 1455401"/>
              <a:gd name="connsiteY44" fmla="*/ 1146351 h 1866625"/>
              <a:gd name="connsiteX45" fmla="*/ 514018 w 1455401"/>
              <a:gd name="connsiteY45" fmla="*/ 1081695 h 1866625"/>
              <a:gd name="connsiteX46" fmla="*/ 489997 w 1455401"/>
              <a:gd name="connsiteY46" fmla="*/ 1015737 h 1866625"/>
              <a:gd name="connsiteX47" fmla="*/ 408072 w 1455401"/>
              <a:gd name="connsiteY47" fmla="*/ 964582 h 1866625"/>
              <a:gd name="connsiteX48" fmla="*/ 369512 w 1455401"/>
              <a:gd name="connsiteY48" fmla="*/ 944719 h 1866625"/>
              <a:gd name="connsiteX49" fmla="*/ 360293 w 1455401"/>
              <a:gd name="connsiteY49" fmla="*/ 925372 h 1866625"/>
              <a:gd name="connsiteX50" fmla="*/ 371719 w 1455401"/>
              <a:gd name="connsiteY50" fmla="*/ 906159 h 1866625"/>
              <a:gd name="connsiteX51" fmla="*/ 401842 w 1455401"/>
              <a:gd name="connsiteY51" fmla="*/ 899147 h 1866625"/>
              <a:gd name="connsiteX52" fmla="*/ 494283 w 1455401"/>
              <a:gd name="connsiteY52" fmla="*/ 924853 h 1866625"/>
              <a:gd name="connsiteX53" fmla="*/ 494283 w 1455401"/>
              <a:gd name="connsiteY53" fmla="*/ 830076 h 1866625"/>
              <a:gd name="connsiteX54" fmla="*/ 456761 w 1455401"/>
              <a:gd name="connsiteY54" fmla="*/ 821245 h 1866625"/>
              <a:gd name="connsiteX55" fmla="*/ 427029 w 1455401"/>
              <a:gd name="connsiteY55" fmla="*/ 817350 h 1866625"/>
              <a:gd name="connsiteX56" fmla="*/ 391194 w 1455401"/>
              <a:gd name="connsiteY56" fmla="*/ 815793 h 1866625"/>
              <a:gd name="connsiteX57" fmla="*/ 1 w 1455401"/>
              <a:gd name="connsiteY57" fmla="*/ 235984 h 1866625"/>
              <a:gd name="connsiteX58" fmla="*/ 1 w 1455401"/>
              <a:gd name="connsiteY58" fmla="*/ 257081 h 1866625"/>
              <a:gd name="connsiteX59" fmla="*/ 1 w 1455401"/>
              <a:gd name="connsiteY59" fmla="*/ 296835 h 1866625"/>
              <a:gd name="connsiteX60" fmla="*/ 0 w 1455401"/>
              <a:gd name="connsiteY60" fmla="*/ 296838 h 1866625"/>
              <a:gd name="connsiteX61" fmla="*/ 1 w 1455401"/>
              <a:gd name="connsiteY61" fmla="*/ 235984 h 1866625"/>
              <a:gd name="connsiteX62" fmla="*/ 727701 w 1455401"/>
              <a:gd name="connsiteY62" fmla="*/ 107085 h 1866625"/>
              <a:gd name="connsiteX63" fmla="*/ 225411 w 1455401"/>
              <a:gd name="connsiteY63" fmla="*/ 254506 h 1866625"/>
              <a:gd name="connsiteX64" fmla="*/ 727701 w 1455401"/>
              <a:gd name="connsiteY64" fmla="*/ 401926 h 1866625"/>
              <a:gd name="connsiteX65" fmla="*/ 1229991 w 1455401"/>
              <a:gd name="connsiteY65" fmla="*/ 254506 h 1866625"/>
              <a:gd name="connsiteX66" fmla="*/ 727701 w 1455401"/>
              <a:gd name="connsiteY66" fmla="*/ 107085 h 1866625"/>
              <a:gd name="connsiteX67" fmla="*/ 727700 w 1455401"/>
              <a:gd name="connsiteY67" fmla="*/ 0 h 1866625"/>
              <a:gd name="connsiteX68" fmla="*/ 1451644 w 1455401"/>
              <a:gd name="connsiteY68" fmla="*/ 266488 h 1866625"/>
              <a:gd name="connsiteX69" fmla="*/ 1454289 w 1455401"/>
              <a:gd name="connsiteY69" fmla="*/ 287858 h 1866625"/>
              <a:gd name="connsiteX70" fmla="*/ 1455400 w 1455401"/>
              <a:gd name="connsiteY70" fmla="*/ 287858 h 1866625"/>
              <a:gd name="connsiteX71" fmla="*/ 1455400 w 1455401"/>
              <a:gd name="connsiteY71" fmla="*/ 296838 h 1866625"/>
              <a:gd name="connsiteX72" fmla="*/ 1455401 w 1455401"/>
              <a:gd name="connsiteY72" fmla="*/ 1569784 h 1866625"/>
              <a:gd name="connsiteX73" fmla="*/ 1455401 w 1455401"/>
              <a:gd name="connsiteY73" fmla="*/ 1569787 h 1866625"/>
              <a:gd name="connsiteX74" fmla="*/ 1455401 w 1455401"/>
              <a:gd name="connsiteY74" fmla="*/ 1569790 h 1866625"/>
              <a:gd name="connsiteX75" fmla="*/ 1455401 w 1455401"/>
              <a:gd name="connsiteY75" fmla="*/ 1578767 h 1866625"/>
              <a:gd name="connsiteX76" fmla="*/ 1454289 w 1455401"/>
              <a:gd name="connsiteY76" fmla="*/ 1578767 h 1866625"/>
              <a:gd name="connsiteX77" fmla="*/ 1451644 w 1455401"/>
              <a:gd name="connsiteY77" fmla="*/ 1600137 h 1866625"/>
              <a:gd name="connsiteX78" fmla="*/ 727701 w 1455401"/>
              <a:gd name="connsiteY78" fmla="*/ 1866625 h 1866625"/>
              <a:gd name="connsiteX79" fmla="*/ 3758 w 1455401"/>
              <a:gd name="connsiteY79" fmla="*/ 1600137 h 1866625"/>
              <a:gd name="connsiteX80" fmla="*/ 1113 w 1455401"/>
              <a:gd name="connsiteY80" fmla="*/ 1578767 h 1866625"/>
              <a:gd name="connsiteX81" fmla="*/ 1 w 1455401"/>
              <a:gd name="connsiteY81" fmla="*/ 1578767 h 1866625"/>
              <a:gd name="connsiteX82" fmla="*/ 1 w 1455401"/>
              <a:gd name="connsiteY82" fmla="*/ 1569787 h 1866625"/>
              <a:gd name="connsiteX83" fmla="*/ 1 w 1455401"/>
              <a:gd name="connsiteY83" fmla="*/ 296841 h 1866625"/>
              <a:gd name="connsiteX84" fmla="*/ 1 w 1455401"/>
              <a:gd name="connsiteY84" fmla="*/ 296835 h 1866625"/>
              <a:gd name="connsiteX85" fmla="*/ 1 w 1455401"/>
              <a:gd name="connsiteY85" fmla="*/ 296835 h 1866625"/>
              <a:gd name="connsiteX86" fmla="*/ 3758 w 1455401"/>
              <a:gd name="connsiteY86" fmla="*/ 266488 h 1866625"/>
              <a:gd name="connsiteX87" fmla="*/ 727700 w 1455401"/>
              <a:gd name="connsiteY87" fmla="*/ 0 h 186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455401" h="1866625">
                <a:moveTo>
                  <a:pt x="737517" y="911351"/>
                </a:moveTo>
                <a:cubicBezTo>
                  <a:pt x="757941" y="911351"/>
                  <a:pt x="774041" y="920179"/>
                  <a:pt x="785815" y="937839"/>
                </a:cubicBezTo>
                <a:cubicBezTo>
                  <a:pt x="797585" y="955495"/>
                  <a:pt x="803471" y="979644"/>
                  <a:pt x="803471" y="1010286"/>
                </a:cubicBezTo>
                <a:cubicBezTo>
                  <a:pt x="803471" y="1039193"/>
                  <a:pt x="797241" y="1062219"/>
                  <a:pt x="784774" y="1079356"/>
                </a:cubicBezTo>
                <a:cubicBezTo>
                  <a:pt x="772310" y="1096493"/>
                  <a:pt x="755951" y="1105062"/>
                  <a:pt x="735697" y="1105062"/>
                </a:cubicBezTo>
                <a:cubicBezTo>
                  <a:pt x="714406" y="1105062"/>
                  <a:pt x="697571" y="1096582"/>
                  <a:pt x="685192" y="1079616"/>
                </a:cubicBezTo>
                <a:cubicBezTo>
                  <a:pt x="672814" y="1062649"/>
                  <a:pt x="666627" y="1039023"/>
                  <a:pt x="666627" y="1008726"/>
                </a:cubicBezTo>
                <a:cubicBezTo>
                  <a:pt x="666627" y="977739"/>
                  <a:pt x="672857" y="953764"/>
                  <a:pt x="685324" y="936797"/>
                </a:cubicBezTo>
                <a:cubicBezTo>
                  <a:pt x="697787" y="919834"/>
                  <a:pt x="715184" y="911351"/>
                  <a:pt x="737517" y="911351"/>
                </a:cubicBezTo>
                <a:close/>
                <a:moveTo>
                  <a:pt x="974881" y="822027"/>
                </a:moveTo>
                <a:lnTo>
                  <a:pt x="974881" y="1194390"/>
                </a:lnTo>
                <a:lnTo>
                  <a:pt x="1215333" y="1194390"/>
                </a:lnTo>
                <a:lnTo>
                  <a:pt x="1215333" y="1106622"/>
                </a:lnTo>
                <a:lnTo>
                  <a:pt x="1087058" y="1106622"/>
                </a:lnTo>
                <a:lnTo>
                  <a:pt x="1087058" y="822027"/>
                </a:lnTo>
                <a:close/>
                <a:moveTo>
                  <a:pt x="738555" y="815793"/>
                </a:moveTo>
                <a:cubicBezTo>
                  <a:pt x="701508" y="815793"/>
                  <a:pt x="668443" y="824059"/>
                  <a:pt x="639361" y="840592"/>
                </a:cubicBezTo>
                <a:cubicBezTo>
                  <a:pt x="610279" y="857125"/>
                  <a:pt x="587687" y="880538"/>
                  <a:pt x="571587" y="910832"/>
                </a:cubicBezTo>
                <a:cubicBezTo>
                  <a:pt x="555488" y="941126"/>
                  <a:pt x="547438" y="975230"/>
                  <a:pt x="547438" y="1013140"/>
                </a:cubicBezTo>
                <a:cubicBezTo>
                  <a:pt x="547438" y="1049322"/>
                  <a:pt x="555403" y="1081737"/>
                  <a:pt x="571328" y="1110386"/>
                </a:cubicBezTo>
                <a:cubicBezTo>
                  <a:pt x="587253" y="1139037"/>
                  <a:pt x="609543" y="1161282"/>
                  <a:pt x="638192" y="1177121"/>
                </a:cubicBezTo>
                <a:cubicBezTo>
                  <a:pt x="666843" y="1192961"/>
                  <a:pt x="698651" y="1200880"/>
                  <a:pt x="733622" y="1200880"/>
                </a:cubicBezTo>
                <a:cubicBezTo>
                  <a:pt x="748680" y="1200880"/>
                  <a:pt x="763137" y="1199408"/>
                  <a:pt x="776983" y="1196466"/>
                </a:cubicBezTo>
                <a:lnTo>
                  <a:pt x="824244" y="1244504"/>
                </a:lnTo>
                <a:lnTo>
                  <a:pt x="964983" y="1244504"/>
                </a:lnTo>
                <a:lnTo>
                  <a:pt x="866571" y="1149465"/>
                </a:lnTo>
                <a:cubicBezTo>
                  <a:pt x="903791" y="1112248"/>
                  <a:pt x="922399" y="1064814"/>
                  <a:pt x="922399" y="1007169"/>
                </a:cubicBezTo>
                <a:cubicBezTo>
                  <a:pt x="922399" y="969949"/>
                  <a:pt x="914737" y="936669"/>
                  <a:pt x="899420" y="907325"/>
                </a:cubicBezTo>
                <a:cubicBezTo>
                  <a:pt x="884099" y="877983"/>
                  <a:pt x="862373" y="855391"/>
                  <a:pt x="834241" y="839555"/>
                </a:cubicBezTo>
                <a:cubicBezTo>
                  <a:pt x="806111" y="823715"/>
                  <a:pt x="774215" y="815793"/>
                  <a:pt x="738555" y="815793"/>
                </a:cubicBezTo>
                <a:close/>
                <a:moveTo>
                  <a:pt x="391194" y="815793"/>
                </a:moveTo>
                <a:cubicBezTo>
                  <a:pt x="345146" y="815793"/>
                  <a:pt x="308448" y="826569"/>
                  <a:pt x="281097" y="848123"/>
                </a:cubicBezTo>
                <a:cubicBezTo>
                  <a:pt x="253743" y="869674"/>
                  <a:pt x="240067" y="898454"/>
                  <a:pt x="240067" y="934462"/>
                </a:cubicBezTo>
                <a:cubicBezTo>
                  <a:pt x="240067" y="985877"/>
                  <a:pt x="270016" y="1023094"/>
                  <a:pt x="329914" y="1046120"/>
                </a:cubicBezTo>
                <a:cubicBezTo>
                  <a:pt x="348437" y="1053043"/>
                  <a:pt x="361117" y="1058495"/>
                  <a:pt x="367955" y="1062479"/>
                </a:cubicBezTo>
                <a:cubicBezTo>
                  <a:pt x="374793" y="1066459"/>
                  <a:pt x="379900" y="1070745"/>
                  <a:pt x="383276" y="1075330"/>
                </a:cubicBezTo>
                <a:cubicBezTo>
                  <a:pt x="386652" y="1079918"/>
                  <a:pt x="388337" y="1085242"/>
                  <a:pt x="388337" y="1091301"/>
                </a:cubicBezTo>
                <a:cubicBezTo>
                  <a:pt x="388337" y="1099784"/>
                  <a:pt x="384964" y="1106231"/>
                  <a:pt x="378212" y="1110645"/>
                </a:cubicBezTo>
                <a:cubicBezTo>
                  <a:pt x="371459" y="1115059"/>
                  <a:pt x="361938" y="1117266"/>
                  <a:pt x="349649" y="1117266"/>
                </a:cubicBezTo>
                <a:cubicBezTo>
                  <a:pt x="333375" y="1117266"/>
                  <a:pt x="315805" y="1113762"/>
                  <a:pt x="296937" y="1106750"/>
                </a:cubicBezTo>
                <a:cubicBezTo>
                  <a:pt x="278066" y="1099742"/>
                  <a:pt x="260843" y="1090523"/>
                  <a:pt x="245263" y="1079097"/>
                </a:cubicBezTo>
                <a:lnTo>
                  <a:pt x="245263" y="1181145"/>
                </a:lnTo>
                <a:cubicBezTo>
                  <a:pt x="277632" y="1194301"/>
                  <a:pt x="313296" y="1200880"/>
                  <a:pt x="352243" y="1200880"/>
                </a:cubicBezTo>
                <a:cubicBezTo>
                  <a:pt x="385828" y="1200880"/>
                  <a:pt x="414565" y="1196380"/>
                  <a:pt x="438454" y="1187378"/>
                </a:cubicBezTo>
                <a:cubicBezTo>
                  <a:pt x="462344" y="1178376"/>
                  <a:pt x="480910" y="1164700"/>
                  <a:pt x="494152" y="1146351"/>
                </a:cubicBezTo>
                <a:cubicBezTo>
                  <a:pt x="507397" y="1127999"/>
                  <a:pt x="514018" y="1106448"/>
                  <a:pt x="514018" y="1081695"/>
                </a:cubicBezTo>
                <a:cubicBezTo>
                  <a:pt x="514018" y="1056245"/>
                  <a:pt x="506011" y="1034260"/>
                  <a:pt x="489997" y="1015737"/>
                </a:cubicBezTo>
                <a:cubicBezTo>
                  <a:pt x="473987" y="997214"/>
                  <a:pt x="446678" y="980163"/>
                  <a:pt x="408072" y="964582"/>
                </a:cubicBezTo>
                <a:cubicBezTo>
                  <a:pt x="388511" y="956447"/>
                  <a:pt x="375657" y="949826"/>
                  <a:pt x="369512" y="944719"/>
                </a:cubicBezTo>
                <a:cubicBezTo>
                  <a:pt x="363367" y="939612"/>
                  <a:pt x="360293" y="933162"/>
                  <a:pt x="360293" y="925372"/>
                </a:cubicBezTo>
                <a:cubicBezTo>
                  <a:pt x="360293" y="917237"/>
                  <a:pt x="364103" y="910832"/>
                  <a:pt x="371719" y="906159"/>
                </a:cubicBezTo>
                <a:cubicBezTo>
                  <a:pt x="379338" y="901482"/>
                  <a:pt x="389378" y="899147"/>
                  <a:pt x="401842" y="899147"/>
                </a:cubicBezTo>
                <a:cubicBezTo>
                  <a:pt x="432136" y="899147"/>
                  <a:pt x="462948" y="907716"/>
                  <a:pt x="494283" y="924853"/>
                </a:cubicBezTo>
                <a:lnTo>
                  <a:pt x="494283" y="830076"/>
                </a:lnTo>
                <a:cubicBezTo>
                  <a:pt x="478184" y="825748"/>
                  <a:pt x="465677" y="822805"/>
                  <a:pt x="456761" y="821245"/>
                </a:cubicBezTo>
                <a:cubicBezTo>
                  <a:pt x="447847" y="819688"/>
                  <a:pt x="437936" y="818391"/>
                  <a:pt x="427029" y="817350"/>
                </a:cubicBezTo>
                <a:cubicBezTo>
                  <a:pt x="416122" y="816312"/>
                  <a:pt x="404177" y="815793"/>
                  <a:pt x="391194" y="815793"/>
                </a:cubicBezTo>
                <a:close/>
                <a:moveTo>
                  <a:pt x="1" y="235984"/>
                </a:moveTo>
                <a:cubicBezTo>
                  <a:pt x="1" y="233280"/>
                  <a:pt x="1" y="238148"/>
                  <a:pt x="1" y="257081"/>
                </a:cubicBezTo>
                <a:lnTo>
                  <a:pt x="1" y="296835"/>
                </a:lnTo>
                <a:lnTo>
                  <a:pt x="0" y="296838"/>
                </a:lnTo>
                <a:cubicBezTo>
                  <a:pt x="0" y="296839"/>
                  <a:pt x="0" y="242745"/>
                  <a:pt x="1" y="235984"/>
                </a:cubicBezTo>
                <a:close/>
                <a:moveTo>
                  <a:pt x="727701" y="107085"/>
                </a:moveTo>
                <a:cubicBezTo>
                  <a:pt x="450294" y="107085"/>
                  <a:pt x="225411" y="173087"/>
                  <a:pt x="225411" y="254506"/>
                </a:cubicBezTo>
                <a:cubicBezTo>
                  <a:pt x="225411" y="335924"/>
                  <a:pt x="450294" y="401926"/>
                  <a:pt x="727701" y="401926"/>
                </a:cubicBezTo>
                <a:cubicBezTo>
                  <a:pt x="1005108" y="401926"/>
                  <a:pt x="1229991" y="335924"/>
                  <a:pt x="1229991" y="254506"/>
                </a:cubicBezTo>
                <a:cubicBezTo>
                  <a:pt x="1229991" y="173087"/>
                  <a:pt x="1005108" y="107085"/>
                  <a:pt x="727701" y="107085"/>
                </a:cubicBezTo>
                <a:close/>
                <a:moveTo>
                  <a:pt x="727700" y="0"/>
                </a:moveTo>
                <a:cubicBezTo>
                  <a:pt x="1104479" y="0"/>
                  <a:pt x="1414378" y="116806"/>
                  <a:pt x="1451644" y="266488"/>
                </a:cubicBezTo>
                <a:lnTo>
                  <a:pt x="1454289" y="287858"/>
                </a:lnTo>
                <a:lnTo>
                  <a:pt x="1455400" y="287858"/>
                </a:lnTo>
                <a:lnTo>
                  <a:pt x="1455400" y="296838"/>
                </a:lnTo>
                <a:cubicBezTo>
                  <a:pt x="1455400" y="510492"/>
                  <a:pt x="1455401" y="1357626"/>
                  <a:pt x="1455401" y="1569784"/>
                </a:cubicBezTo>
                <a:lnTo>
                  <a:pt x="1455401" y="1569787"/>
                </a:lnTo>
                <a:lnTo>
                  <a:pt x="1455401" y="1569790"/>
                </a:lnTo>
                <a:lnTo>
                  <a:pt x="1455401" y="1578767"/>
                </a:lnTo>
                <a:lnTo>
                  <a:pt x="1454289" y="1578767"/>
                </a:lnTo>
                <a:lnTo>
                  <a:pt x="1451644" y="1600137"/>
                </a:lnTo>
                <a:cubicBezTo>
                  <a:pt x="1414379" y="1749819"/>
                  <a:pt x="1104480" y="1866625"/>
                  <a:pt x="727701" y="1866625"/>
                </a:cubicBezTo>
                <a:cubicBezTo>
                  <a:pt x="350922" y="1866625"/>
                  <a:pt x="41024" y="1749819"/>
                  <a:pt x="3758" y="1600137"/>
                </a:cubicBezTo>
                <a:lnTo>
                  <a:pt x="1113" y="1578767"/>
                </a:lnTo>
                <a:lnTo>
                  <a:pt x="1" y="1578767"/>
                </a:lnTo>
                <a:lnTo>
                  <a:pt x="1" y="1569787"/>
                </a:lnTo>
                <a:lnTo>
                  <a:pt x="1" y="296841"/>
                </a:lnTo>
                <a:lnTo>
                  <a:pt x="1" y="296835"/>
                </a:lnTo>
                <a:lnTo>
                  <a:pt x="1" y="296835"/>
                </a:lnTo>
                <a:lnTo>
                  <a:pt x="3758" y="266488"/>
                </a:lnTo>
                <a:cubicBezTo>
                  <a:pt x="41023" y="116806"/>
                  <a:pt x="350921" y="0"/>
                  <a:pt x="7277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91427" bIns="45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73" dirty="0">
              <a:solidFill>
                <a:srgbClr val="FFFFFF">
                  <a:lumMod val="85000"/>
                </a:srgb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sp>
        <p:nvSpPr>
          <p:cNvPr id="120" name="Freeform 5"/>
          <p:cNvSpPr>
            <a:spLocks noEditPoints="1"/>
          </p:cNvSpPr>
          <p:nvPr/>
        </p:nvSpPr>
        <p:spPr bwMode="auto">
          <a:xfrm>
            <a:off x="4147880" y="2319541"/>
            <a:ext cx="316177" cy="248828"/>
          </a:xfrm>
          <a:custGeom>
            <a:avLst/>
            <a:gdLst>
              <a:gd name="T0" fmla="*/ 3752 w 5983"/>
              <a:gd name="T1" fmla="*/ 2549 h 4697"/>
              <a:gd name="T2" fmla="*/ 2693 w 5983"/>
              <a:gd name="T3" fmla="*/ 4063 h 4697"/>
              <a:gd name="T4" fmla="*/ 2651 w 5983"/>
              <a:gd name="T5" fmla="*/ 4087 h 4697"/>
              <a:gd name="T6" fmla="*/ 2627 w 5983"/>
              <a:gd name="T7" fmla="*/ 4081 h 4697"/>
              <a:gd name="T8" fmla="*/ 2603 w 5983"/>
              <a:gd name="T9" fmla="*/ 4021 h 4697"/>
              <a:gd name="T10" fmla="*/ 2878 w 5983"/>
              <a:gd name="T11" fmla="*/ 3117 h 4697"/>
              <a:gd name="T12" fmla="*/ 2262 w 5983"/>
              <a:gd name="T13" fmla="*/ 3117 h 4697"/>
              <a:gd name="T14" fmla="*/ 2214 w 5983"/>
              <a:gd name="T15" fmla="*/ 3087 h 4697"/>
              <a:gd name="T16" fmla="*/ 2220 w 5983"/>
              <a:gd name="T17" fmla="*/ 3034 h 4697"/>
              <a:gd name="T18" fmla="*/ 3249 w 5983"/>
              <a:gd name="T19" fmla="*/ 1538 h 4697"/>
              <a:gd name="T20" fmla="*/ 3291 w 5983"/>
              <a:gd name="T21" fmla="*/ 1514 h 4697"/>
              <a:gd name="T22" fmla="*/ 3315 w 5983"/>
              <a:gd name="T23" fmla="*/ 1520 h 4697"/>
              <a:gd name="T24" fmla="*/ 3339 w 5983"/>
              <a:gd name="T25" fmla="*/ 1580 h 4697"/>
              <a:gd name="T26" fmla="*/ 3075 w 5983"/>
              <a:gd name="T27" fmla="*/ 2465 h 4697"/>
              <a:gd name="T28" fmla="*/ 3710 w 5983"/>
              <a:gd name="T29" fmla="*/ 2465 h 4697"/>
              <a:gd name="T30" fmla="*/ 3763 w 5983"/>
              <a:gd name="T31" fmla="*/ 2519 h 4697"/>
              <a:gd name="T32" fmla="*/ 3752 w 5983"/>
              <a:gd name="T33" fmla="*/ 2549 h 4697"/>
              <a:gd name="T34" fmla="*/ 5750 w 5983"/>
              <a:gd name="T35" fmla="*/ 754 h 4697"/>
              <a:gd name="T36" fmla="*/ 0 w 5983"/>
              <a:gd name="T37" fmla="*/ 754 h 4697"/>
              <a:gd name="T38" fmla="*/ 0 w 5983"/>
              <a:gd name="T39" fmla="*/ 4326 h 4697"/>
              <a:gd name="T40" fmla="*/ 371 w 5983"/>
              <a:gd name="T41" fmla="*/ 4697 h 4697"/>
              <a:gd name="T42" fmla="*/ 5612 w 5983"/>
              <a:gd name="T43" fmla="*/ 4697 h 4697"/>
              <a:gd name="T44" fmla="*/ 5983 w 5983"/>
              <a:gd name="T45" fmla="*/ 4326 h 4697"/>
              <a:gd name="T46" fmla="*/ 5983 w 5983"/>
              <a:gd name="T47" fmla="*/ 1095 h 4697"/>
              <a:gd name="T48" fmla="*/ 5750 w 5983"/>
              <a:gd name="T49" fmla="*/ 754 h 4697"/>
              <a:gd name="T50" fmla="*/ 3536 w 5983"/>
              <a:gd name="T51" fmla="*/ 485 h 4697"/>
              <a:gd name="T52" fmla="*/ 3363 w 5983"/>
              <a:gd name="T53" fmla="*/ 186 h 4697"/>
              <a:gd name="T54" fmla="*/ 3040 w 5983"/>
              <a:gd name="T55" fmla="*/ 0 h 4697"/>
              <a:gd name="T56" fmla="*/ 371 w 5983"/>
              <a:gd name="T57" fmla="*/ 0 h 4697"/>
              <a:gd name="T58" fmla="*/ 0 w 5983"/>
              <a:gd name="T59" fmla="*/ 371 h 4697"/>
              <a:gd name="T60" fmla="*/ 0 w 5983"/>
              <a:gd name="T61" fmla="*/ 563 h 4697"/>
              <a:gd name="T62" fmla="*/ 3602 w 5983"/>
              <a:gd name="T63" fmla="*/ 563 h 4697"/>
              <a:gd name="T64" fmla="*/ 3536 w 5983"/>
              <a:gd name="T65" fmla="*/ 485 h 4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3" h="4697">
                <a:moveTo>
                  <a:pt x="3752" y="2549"/>
                </a:moveTo>
                <a:lnTo>
                  <a:pt x="2693" y="4063"/>
                </a:lnTo>
                <a:cubicBezTo>
                  <a:pt x="2681" y="4075"/>
                  <a:pt x="2669" y="4087"/>
                  <a:pt x="2651" y="4087"/>
                </a:cubicBezTo>
                <a:cubicBezTo>
                  <a:pt x="2645" y="4087"/>
                  <a:pt x="2633" y="4087"/>
                  <a:pt x="2627" y="4081"/>
                </a:cubicBezTo>
                <a:cubicBezTo>
                  <a:pt x="2603" y="4069"/>
                  <a:pt x="2591" y="4045"/>
                  <a:pt x="2603" y="4021"/>
                </a:cubicBezTo>
                <a:lnTo>
                  <a:pt x="2878" y="3117"/>
                </a:lnTo>
                <a:lnTo>
                  <a:pt x="2262" y="3117"/>
                </a:lnTo>
                <a:cubicBezTo>
                  <a:pt x="2244" y="3117"/>
                  <a:pt x="2226" y="3105"/>
                  <a:pt x="2214" y="3087"/>
                </a:cubicBezTo>
                <a:cubicBezTo>
                  <a:pt x="2208" y="3070"/>
                  <a:pt x="2208" y="3052"/>
                  <a:pt x="2220" y="3034"/>
                </a:cubicBezTo>
                <a:lnTo>
                  <a:pt x="3249" y="1538"/>
                </a:lnTo>
                <a:cubicBezTo>
                  <a:pt x="3261" y="1526"/>
                  <a:pt x="3273" y="1514"/>
                  <a:pt x="3291" y="1514"/>
                </a:cubicBezTo>
                <a:cubicBezTo>
                  <a:pt x="3297" y="1514"/>
                  <a:pt x="3303" y="1514"/>
                  <a:pt x="3315" y="1520"/>
                </a:cubicBezTo>
                <a:cubicBezTo>
                  <a:pt x="3339" y="1532"/>
                  <a:pt x="3351" y="1556"/>
                  <a:pt x="3339" y="1580"/>
                </a:cubicBezTo>
                <a:lnTo>
                  <a:pt x="3075" y="2465"/>
                </a:lnTo>
                <a:lnTo>
                  <a:pt x="3710" y="2465"/>
                </a:lnTo>
                <a:cubicBezTo>
                  <a:pt x="3740" y="2465"/>
                  <a:pt x="3763" y="2489"/>
                  <a:pt x="3763" y="2519"/>
                </a:cubicBezTo>
                <a:cubicBezTo>
                  <a:pt x="3763" y="2531"/>
                  <a:pt x="3758" y="2537"/>
                  <a:pt x="3752" y="2549"/>
                </a:cubicBezTo>
                <a:close/>
                <a:moveTo>
                  <a:pt x="5750" y="754"/>
                </a:moveTo>
                <a:lnTo>
                  <a:pt x="0" y="754"/>
                </a:lnTo>
                <a:lnTo>
                  <a:pt x="0" y="4326"/>
                </a:lnTo>
                <a:cubicBezTo>
                  <a:pt x="0" y="4529"/>
                  <a:pt x="168" y="4697"/>
                  <a:pt x="371" y="4697"/>
                </a:cubicBezTo>
                <a:lnTo>
                  <a:pt x="5612" y="4697"/>
                </a:lnTo>
                <a:cubicBezTo>
                  <a:pt x="5816" y="4697"/>
                  <a:pt x="5983" y="4529"/>
                  <a:pt x="5983" y="4326"/>
                </a:cubicBezTo>
                <a:lnTo>
                  <a:pt x="5983" y="1095"/>
                </a:lnTo>
                <a:cubicBezTo>
                  <a:pt x="5983" y="946"/>
                  <a:pt x="5887" y="814"/>
                  <a:pt x="5750" y="754"/>
                </a:cubicBezTo>
                <a:close/>
                <a:moveTo>
                  <a:pt x="3536" y="485"/>
                </a:moveTo>
                <a:lnTo>
                  <a:pt x="3363" y="186"/>
                </a:lnTo>
                <a:cubicBezTo>
                  <a:pt x="3297" y="72"/>
                  <a:pt x="3171" y="0"/>
                  <a:pt x="3040" y="0"/>
                </a:cubicBezTo>
                <a:lnTo>
                  <a:pt x="371" y="0"/>
                </a:lnTo>
                <a:cubicBezTo>
                  <a:pt x="168" y="0"/>
                  <a:pt x="0" y="168"/>
                  <a:pt x="0" y="371"/>
                </a:cubicBezTo>
                <a:lnTo>
                  <a:pt x="0" y="563"/>
                </a:lnTo>
                <a:lnTo>
                  <a:pt x="3602" y="563"/>
                </a:lnTo>
                <a:cubicBezTo>
                  <a:pt x="3572" y="545"/>
                  <a:pt x="3554" y="515"/>
                  <a:pt x="3536" y="485"/>
                </a:cubicBez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74691" tIns="37346" rIns="74691" bIns="37346" numCol="1" anchor="t" anchorCtr="0" compatLnSpc="1">
            <a:prstTxWarp prst="textNoShape">
              <a:avLst/>
            </a:prstTxWarp>
          </a:bodyPr>
          <a:lstStyle/>
          <a:p>
            <a:pPr defTabSz="896178" fontAlgn="base"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prstClr val="white"/>
              </a:solidFill>
            </a:endParaRPr>
          </a:p>
        </p:txBody>
      </p:sp>
      <p:sp>
        <p:nvSpPr>
          <p:cNvPr id="103" name="Shape 483"/>
          <p:cNvSpPr/>
          <p:nvPr/>
        </p:nvSpPr>
        <p:spPr>
          <a:xfrm>
            <a:off x="286312" y="1430614"/>
            <a:ext cx="1664964" cy="1540980"/>
          </a:xfrm>
          <a:prstGeom prst="ellipse">
            <a:avLst/>
          </a:prstGeom>
          <a:gradFill>
            <a:gsLst>
              <a:gs pos="0">
                <a:srgbClr val="D8D8D8"/>
              </a:gs>
              <a:gs pos="50000">
                <a:srgbClr val="B9B9B9">
                  <a:alpha val="0"/>
                </a:srgbClr>
              </a:gs>
              <a:gs pos="100000">
                <a:srgbClr val="DCE5F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0" tIns="45694" rIns="91420" bIns="45694" anchor="ctr" anchorCtr="0">
            <a:noAutofit/>
          </a:bodyPr>
          <a:lstStyle/>
          <a:p>
            <a:pPr algn="ctr" defTabSz="914225"/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4" name="Shape 5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9521" y="1356410"/>
            <a:ext cx="544323" cy="5711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Shape 482"/>
          <p:cNvCxnSpPr>
            <a:stCxn id="107" idx="7"/>
          </p:cNvCxnSpPr>
          <p:nvPr/>
        </p:nvCxnSpPr>
        <p:spPr>
          <a:xfrm flipV="1">
            <a:off x="1670262" y="2772866"/>
            <a:ext cx="553992" cy="209525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7" name="Shape 485"/>
          <p:cNvSpPr/>
          <p:nvPr/>
        </p:nvSpPr>
        <p:spPr>
          <a:xfrm>
            <a:off x="249125" y="4642445"/>
            <a:ext cx="1664964" cy="1540981"/>
          </a:xfrm>
          <a:prstGeom prst="ellipse">
            <a:avLst/>
          </a:prstGeom>
          <a:gradFill>
            <a:gsLst>
              <a:gs pos="0">
                <a:srgbClr val="D8D8D8"/>
              </a:gs>
              <a:gs pos="50000">
                <a:srgbClr val="B9B9B9">
                  <a:alpha val="0"/>
                </a:srgbClr>
              </a:gs>
              <a:gs pos="100000">
                <a:srgbClr val="DCE5F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0" tIns="45694" rIns="91420" bIns="45694" anchor="ctr" anchorCtr="0">
            <a:noAutofit/>
          </a:bodyPr>
          <a:lstStyle/>
          <a:p>
            <a:pPr algn="ctr" defTabSz="914225"/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Shape 5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958" y="4067939"/>
            <a:ext cx="505127" cy="505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Shape 58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0934" y="1394562"/>
            <a:ext cx="469534" cy="469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58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48" y="2874969"/>
            <a:ext cx="1260621" cy="630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59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1802" y="2501059"/>
            <a:ext cx="470732" cy="4707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Shape 592"/>
          <p:cNvCxnSpPr/>
          <p:nvPr/>
        </p:nvCxnSpPr>
        <p:spPr>
          <a:xfrm>
            <a:off x="1250229" y="2338955"/>
            <a:ext cx="922530" cy="9778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4" name="Shape 593"/>
          <p:cNvCxnSpPr/>
          <p:nvPr/>
        </p:nvCxnSpPr>
        <p:spPr>
          <a:xfrm flipV="1">
            <a:off x="1550485" y="2580333"/>
            <a:ext cx="622274" cy="5327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5" name="Shape 484"/>
          <p:cNvSpPr/>
          <p:nvPr/>
        </p:nvSpPr>
        <p:spPr>
          <a:xfrm>
            <a:off x="248416" y="3026570"/>
            <a:ext cx="1664964" cy="1540981"/>
          </a:xfrm>
          <a:prstGeom prst="ellipse">
            <a:avLst/>
          </a:prstGeom>
          <a:gradFill>
            <a:gsLst>
              <a:gs pos="0">
                <a:srgbClr val="D8D8D8"/>
              </a:gs>
              <a:gs pos="50000">
                <a:srgbClr val="B9B9B9">
                  <a:alpha val="0"/>
                </a:srgbClr>
              </a:gs>
              <a:gs pos="100000">
                <a:srgbClr val="DCE5F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0" tIns="45694" rIns="91420" bIns="45694" anchor="ctr" anchorCtr="0">
            <a:noAutofit/>
          </a:bodyPr>
          <a:lstStyle/>
          <a:p>
            <a:pPr algn="ctr" defTabSz="914225"/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6" name="Shape 59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526140" y="3186047"/>
            <a:ext cx="391145" cy="39114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583"/>
          <p:cNvSpPr txBox="1"/>
          <p:nvPr/>
        </p:nvSpPr>
        <p:spPr>
          <a:xfrm>
            <a:off x="8690726" y="4804192"/>
            <a:ext cx="598316" cy="793887"/>
          </a:xfrm>
          <a:prstGeom prst="rect">
            <a:avLst/>
          </a:prstGeom>
          <a:noFill/>
          <a:ln>
            <a:noFill/>
          </a:ln>
        </p:spPr>
        <p:txBody>
          <a:bodyPr lIns="182841" tIns="146279" rIns="182841" bIns="146279" anchor="t" anchorCtr="0">
            <a:noAutofit/>
          </a:bodyPr>
          <a:lstStyle/>
          <a:p>
            <a:pPr defTabSz="914225">
              <a:lnSpc>
                <a:spcPct val="90000"/>
              </a:lnSpc>
              <a:buSzPct val="25000"/>
            </a:pPr>
            <a:r>
              <a:rPr lang="en-US" sz="3600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</a:t>
            </a:r>
          </a:p>
        </p:txBody>
      </p:sp>
      <p:sp>
        <p:nvSpPr>
          <p:cNvPr id="195" name="Shape 556"/>
          <p:cNvSpPr/>
          <p:nvPr/>
        </p:nvSpPr>
        <p:spPr>
          <a:xfrm>
            <a:off x="5885020" y="2852343"/>
            <a:ext cx="1757350" cy="488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lIns="91420" tIns="45694" rIns="91420" bIns="45694" anchor="ctr" anchorCtr="0">
            <a:noAutofit/>
          </a:bodyPr>
          <a:lstStyle/>
          <a:p>
            <a:pPr algn="ctr" defTabSz="914225"/>
            <a:endParaRPr sz="2400">
              <a:solidFill>
                <a:srgbClr val="00BC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1" name="Shape 556"/>
          <p:cNvSpPr/>
          <p:nvPr/>
        </p:nvSpPr>
        <p:spPr>
          <a:xfrm>
            <a:off x="5878198" y="3388354"/>
            <a:ext cx="1757350" cy="488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lIns="91420" tIns="45694" rIns="91420" bIns="45694" anchor="ctr" anchorCtr="0">
            <a:noAutofit/>
          </a:bodyPr>
          <a:lstStyle/>
          <a:p>
            <a:pPr algn="ctr" defTabSz="914225"/>
            <a:endParaRPr sz="2400">
              <a:solidFill>
                <a:srgbClr val="00BC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3" name="Shape 556"/>
          <p:cNvSpPr/>
          <p:nvPr/>
        </p:nvSpPr>
        <p:spPr>
          <a:xfrm>
            <a:off x="4035832" y="2196704"/>
            <a:ext cx="1757350" cy="488731"/>
          </a:xfrm>
          <a:prstGeom prst="rect">
            <a:avLst/>
          </a:prstGeom>
          <a:solidFill>
            <a:srgbClr val="00BCF2"/>
          </a:solidFill>
          <a:ln w="28575">
            <a:solidFill>
              <a:schemeClr val="tx1"/>
            </a:solidFill>
          </a:ln>
        </p:spPr>
        <p:txBody>
          <a:bodyPr lIns="91420" tIns="45694" rIns="91420" bIns="45694" anchor="ctr" anchorCtr="0">
            <a:noAutofit/>
          </a:bodyPr>
          <a:lstStyle/>
          <a:p>
            <a:pPr algn="ctr" defTabSz="914225"/>
            <a:endParaRPr sz="2400"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4" name="Shape 556"/>
          <p:cNvSpPr/>
          <p:nvPr/>
        </p:nvSpPr>
        <p:spPr>
          <a:xfrm>
            <a:off x="2220126" y="2182695"/>
            <a:ext cx="1677168" cy="488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lIns="91420" tIns="45694" rIns="91420" bIns="45694" anchor="ctr" anchorCtr="0">
            <a:noAutofit/>
          </a:bodyPr>
          <a:lstStyle/>
          <a:p>
            <a:pPr algn="ctr" defTabSz="914225"/>
            <a:endParaRPr sz="2400">
              <a:solidFill>
                <a:srgbClr val="00BCF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2653195" y="2962121"/>
            <a:ext cx="1270836" cy="264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/>
            <a:r>
              <a:rPr lang="en-US" sz="1100" dirty="0">
                <a:solidFill>
                  <a:srgbClr val="FFFFFF"/>
                </a:solidFill>
                <a:cs typeface="Segoe UI Semilight" panose="020B0402040204020203" pitchFamily="34" charset="0"/>
              </a:rPr>
              <a:t>Data Catalog</a:t>
            </a:r>
          </a:p>
        </p:txBody>
      </p:sp>
      <p:sp>
        <p:nvSpPr>
          <p:cNvPr id="208" name="Freeform 207"/>
          <p:cNvSpPr/>
          <p:nvPr/>
        </p:nvSpPr>
        <p:spPr bwMode="auto">
          <a:xfrm>
            <a:off x="2330925" y="2934054"/>
            <a:ext cx="268007" cy="303081"/>
          </a:xfrm>
          <a:custGeom>
            <a:avLst/>
            <a:gdLst>
              <a:gd name="connsiteX0" fmla="*/ 124634 w 4107546"/>
              <a:gd name="connsiteY0" fmla="*/ 2900579 h 4645091"/>
              <a:gd name="connsiteX1" fmla="*/ 553912 w 4107546"/>
              <a:gd name="connsiteY1" fmla="*/ 2900579 h 4645091"/>
              <a:gd name="connsiteX2" fmla="*/ 678545 w 4107546"/>
              <a:gd name="connsiteY2" fmla="*/ 3025212 h 4645091"/>
              <a:gd name="connsiteX3" fmla="*/ 678544 w 4107546"/>
              <a:gd name="connsiteY3" fmla="*/ 3025212 h 4645091"/>
              <a:gd name="connsiteX4" fmla="*/ 553911 w 4107546"/>
              <a:gd name="connsiteY4" fmla="*/ 3149845 h 4645091"/>
              <a:gd name="connsiteX5" fmla="*/ 124634 w 4107546"/>
              <a:gd name="connsiteY5" fmla="*/ 3149844 h 4645091"/>
              <a:gd name="connsiteX6" fmla="*/ 9795 w 4107546"/>
              <a:gd name="connsiteY6" fmla="*/ 3073724 h 4645091"/>
              <a:gd name="connsiteX7" fmla="*/ 1 w 4107546"/>
              <a:gd name="connsiteY7" fmla="*/ 3025212 h 4645091"/>
              <a:gd name="connsiteX8" fmla="*/ 9795 w 4107546"/>
              <a:gd name="connsiteY8" fmla="*/ 2976699 h 4645091"/>
              <a:gd name="connsiteX9" fmla="*/ 124634 w 4107546"/>
              <a:gd name="connsiteY9" fmla="*/ 2900579 h 4645091"/>
              <a:gd name="connsiteX10" fmla="*/ 1813515 w 4107546"/>
              <a:gd name="connsiteY10" fmla="*/ 2074845 h 4645091"/>
              <a:gd name="connsiteX11" fmla="*/ 1813516 w 4107546"/>
              <a:gd name="connsiteY11" fmla="*/ 2134798 h 4645091"/>
              <a:gd name="connsiteX12" fmla="*/ 1813516 w 4107546"/>
              <a:gd name="connsiteY12" fmla="*/ 2170760 h 4645091"/>
              <a:gd name="connsiteX13" fmla="*/ 1813514 w 4107546"/>
              <a:gd name="connsiteY13" fmla="*/ 2170765 h 4645091"/>
              <a:gd name="connsiteX14" fmla="*/ 1813515 w 4107546"/>
              <a:gd name="connsiteY14" fmla="*/ 2074845 h 4645091"/>
              <a:gd name="connsiteX15" fmla="*/ 124634 w 4107546"/>
              <a:gd name="connsiteY15" fmla="*/ 1907766 h 4645091"/>
              <a:gd name="connsiteX16" fmla="*/ 553912 w 4107546"/>
              <a:gd name="connsiteY16" fmla="*/ 1907766 h 4645091"/>
              <a:gd name="connsiteX17" fmla="*/ 678545 w 4107546"/>
              <a:gd name="connsiteY17" fmla="*/ 2032399 h 4645091"/>
              <a:gd name="connsiteX18" fmla="*/ 678544 w 4107546"/>
              <a:gd name="connsiteY18" fmla="*/ 2032399 h 4645091"/>
              <a:gd name="connsiteX19" fmla="*/ 553911 w 4107546"/>
              <a:gd name="connsiteY19" fmla="*/ 2157032 h 4645091"/>
              <a:gd name="connsiteX20" fmla="*/ 124634 w 4107546"/>
              <a:gd name="connsiteY20" fmla="*/ 2157031 h 4645091"/>
              <a:gd name="connsiteX21" fmla="*/ 9795 w 4107546"/>
              <a:gd name="connsiteY21" fmla="*/ 2080911 h 4645091"/>
              <a:gd name="connsiteX22" fmla="*/ 1 w 4107546"/>
              <a:gd name="connsiteY22" fmla="*/ 2032399 h 4645091"/>
              <a:gd name="connsiteX23" fmla="*/ 9795 w 4107546"/>
              <a:gd name="connsiteY23" fmla="*/ 1983886 h 4645091"/>
              <a:gd name="connsiteX24" fmla="*/ 124634 w 4107546"/>
              <a:gd name="connsiteY24" fmla="*/ 1907766 h 4645091"/>
              <a:gd name="connsiteX25" fmla="*/ 2960531 w 4107546"/>
              <a:gd name="connsiteY25" fmla="*/ 1871672 h 4645091"/>
              <a:gd name="connsiteX26" fmla="*/ 2168811 w 4107546"/>
              <a:gd name="connsiteY26" fmla="*/ 2104040 h 4645091"/>
              <a:gd name="connsiteX27" fmla="*/ 2960531 w 4107546"/>
              <a:gd name="connsiteY27" fmla="*/ 2336406 h 4645091"/>
              <a:gd name="connsiteX28" fmla="*/ 3752250 w 4107546"/>
              <a:gd name="connsiteY28" fmla="*/ 2104040 h 4645091"/>
              <a:gd name="connsiteX29" fmla="*/ 2960531 w 4107546"/>
              <a:gd name="connsiteY29" fmla="*/ 1871672 h 4645091"/>
              <a:gd name="connsiteX30" fmla="*/ 2960529 w 4107546"/>
              <a:gd name="connsiteY30" fmla="*/ 1702883 h 4645091"/>
              <a:gd name="connsiteX31" fmla="*/ 4101624 w 4107546"/>
              <a:gd name="connsiteY31" fmla="*/ 2122926 h 4645091"/>
              <a:gd name="connsiteX32" fmla="*/ 4105793 w 4107546"/>
              <a:gd name="connsiteY32" fmla="*/ 2156610 h 4645091"/>
              <a:gd name="connsiteX33" fmla="*/ 4107545 w 4107546"/>
              <a:gd name="connsiteY33" fmla="*/ 2156610 h 4645091"/>
              <a:gd name="connsiteX34" fmla="*/ 4107545 w 4107546"/>
              <a:gd name="connsiteY34" fmla="*/ 2170765 h 4645091"/>
              <a:gd name="connsiteX35" fmla="*/ 4107546 w 4107546"/>
              <a:gd name="connsiteY35" fmla="*/ 4177205 h 4645091"/>
              <a:gd name="connsiteX36" fmla="*/ 4107546 w 4107546"/>
              <a:gd name="connsiteY36" fmla="*/ 4177210 h 4645091"/>
              <a:gd name="connsiteX37" fmla="*/ 4107546 w 4107546"/>
              <a:gd name="connsiteY37" fmla="*/ 4177214 h 4645091"/>
              <a:gd name="connsiteX38" fmla="*/ 4107546 w 4107546"/>
              <a:gd name="connsiteY38" fmla="*/ 4191364 h 4645091"/>
              <a:gd name="connsiteX39" fmla="*/ 4105793 w 4107546"/>
              <a:gd name="connsiteY39" fmla="*/ 4191364 h 4645091"/>
              <a:gd name="connsiteX40" fmla="*/ 4101624 w 4107546"/>
              <a:gd name="connsiteY40" fmla="*/ 4225048 h 4645091"/>
              <a:gd name="connsiteX41" fmla="*/ 2960531 w 4107546"/>
              <a:gd name="connsiteY41" fmla="*/ 4645091 h 4645091"/>
              <a:gd name="connsiteX42" fmla="*/ 1819438 w 4107546"/>
              <a:gd name="connsiteY42" fmla="*/ 4225048 h 4645091"/>
              <a:gd name="connsiteX43" fmla="*/ 1815268 w 4107546"/>
              <a:gd name="connsiteY43" fmla="*/ 4191364 h 4645091"/>
              <a:gd name="connsiteX44" fmla="*/ 1813516 w 4107546"/>
              <a:gd name="connsiteY44" fmla="*/ 4191364 h 4645091"/>
              <a:gd name="connsiteX45" fmla="*/ 1813516 w 4107546"/>
              <a:gd name="connsiteY45" fmla="*/ 4177210 h 4645091"/>
              <a:gd name="connsiteX46" fmla="*/ 1813516 w 4107546"/>
              <a:gd name="connsiteY46" fmla="*/ 2170769 h 4645091"/>
              <a:gd name="connsiteX47" fmla="*/ 1813516 w 4107546"/>
              <a:gd name="connsiteY47" fmla="*/ 2170760 h 4645091"/>
              <a:gd name="connsiteX48" fmla="*/ 1819438 w 4107546"/>
              <a:gd name="connsiteY48" fmla="*/ 2122926 h 4645091"/>
              <a:gd name="connsiteX49" fmla="*/ 2960529 w 4107546"/>
              <a:gd name="connsiteY49" fmla="*/ 1702883 h 4645091"/>
              <a:gd name="connsiteX50" fmla="*/ 124633 w 4107546"/>
              <a:gd name="connsiteY50" fmla="*/ 914952 h 4645091"/>
              <a:gd name="connsiteX51" fmla="*/ 553911 w 4107546"/>
              <a:gd name="connsiteY51" fmla="*/ 914952 h 4645091"/>
              <a:gd name="connsiteX52" fmla="*/ 678544 w 4107546"/>
              <a:gd name="connsiteY52" fmla="*/ 1039585 h 4645091"/>
              <a:gd name="connsiteX53" fmla="*/ 678543 w 4107546"/>
              <a:gd name="connsiteY53" fmla="*/ 1039585 h 4645091"/>
              <a:gd name="connsiteX54" fmla="*/ 553910 w 4107546"/>
              <a:gd name="connsiteY54" fmla="*/ 1164218 h 4645091"/>
              <a:gd name="connsiteX55" fmla="*/ 124633 w 4107546"/>
              <a:gd name="connsiteY55" fmla="*/ 1164217 h 4645091"/>
              <a:gd name="connsiteX56" fmla="*/ 9794 w 4107546"/>
              <a:gd name="connsiteY56" fmla="*/ 1088097 h 4645091"/>
              <a:gd name="connsiteX57" fmla="*/ 0 w 4107546"/>
              <a:gd name="connsiteY57" fmla="*/ 1039585 h 4645091"/>
              <a:gd name="connsiteX58" fmla="*/ 9794 w 4107546"/>
              <a:gd name="connsiteY58" fmla="*/ 991072 h 4645091"/>
              <a:gd name="connsiteX59" fmla="*/ 124633 w 4107546"/>
              <a:gd name="connsiteY59" fmla="*/ 914952 h 4645091"/>
              <a:gd name="connsiteX60" fmla="*/ 604769 w 4107546"/>
              <a:gd name="connsiteY60" fmla="*/ 0 h 4645091"/>
              <a:gd name="connsiteX61" fmla="*/ 3168947 w 4107546"/>
              <a:gd name="connsiteY61" fmla="*/ 0 h 4645091"/>
              <a:gd name="connsiteX62" fmla="*/ 3334658 w 4107546"/>
              <a:gd name="connsiteY62" fmla="*/ 165711 h 4645091"/>
              <a:gd name="connsiteX63" fmla="*/ 3334658 w 4107546"/>
              <a:gd name="connsiteY63" fmla="*/ 1483370 h 4645091"/>
              <a:gd name="connsiteX64" fmla="*/ 3224148 w 4107546"/>
              <a:gd name="connsiteY64" fmla="*/ 1470289 h 4645091"/>
              <a:gd name="connsiteX65" fmla="*/ 3142343 w 4107546"/>
              <a:gd name="connsiteY65" fmla="*/ 1467135 h 4645091"/>
              <a:gd name="connsiteX66" fmla="*/ 3142343 w 4107546"/>
              <a:gd name="connsiteY66" fmla="*/ 275695 h 4645091"/>
              <a:gd name="connsiteX67" fmla="*/ 3022676 w 4107546"/>
              <a:gd name="connsiteY67" fmla="*/ 156028 h 4645091"/>
              <a:gd name="connsiteX68" fmla="*/ 767373 w 4107546"/>
              <a:gd name="connsiteY68" fmla="*/ 156028 h 4645091"/>
              <a:gd name="connsiteX69" fmla="*/ 526711 w 4107546"/>
              <a:gd name="connsiteY69" fmla="*/ 315549 h 4645091"/>
              <a:gd name="connsiteX70" fmla="*/ 514279 w 4107546"/>
              <a:gd name="connsiteY70" fmla="*/ 355599 h 4645091"/>
              <a:gd name="connsiteX71" fmla="*/ 2950030 w 4107546"/>
              <a:gd name="connsiteY71" fmla="*/ 355599 h 4645091"/>
              <a:gd name="connsiteX72" fmla="*/ 2950030 w 4107546"/>
              <a:gd name="connsiteY72" fmla="*/ 1460858 h 4645091"/>
              <a:gd name="connsiteX73" fmla="*/ 2705416 w 4107546"/>
              <a:gd name="connsiteY73" fmla="*/ 1470289 h 4645091"/>
              <a:gd name="connsiteX74" fmla="*/ 1601741 w 4107546"/>
              <a:gd name="connsiteY74" fmla="*/ 1962033 h 4645091"/>
              <a:gd name="connsiteX75" fmla="*/ 1596761 w 4107546"/>
              <a:gd name="connsiteY75" fmla="*/ 2002268 h 4645091"/>
              <a:gd name="connsiteX76" fmla="*/ 1594667 w 4107546"/>
              <a:gd name="connsiteY76" fmla="*/ 2002268 h 4645091"/>
              <a:gd name="connsiteX77" fmla="*/ 1594667 w 4107546"/>
              <a:gd name="connsiteY77" fmla="*/ 2019170 h 4645091"/>
              <a:gd name="connsiteX78" fmla="*/ 1594667 w 4107546"/>
              <a:gd name="connsiteY78" fmla="*/ 2019176 h 4645091"/>
              <a:gd name="connsiteX79" fmla="*/ 1594667 w 4107546"/>
              <a:gd name="connsiteY79" fmla="*/ 2019181 h 4645091"/>
              <a:gd name="connsiteX80" fmla="*/ 1594669 w 4107546"/>
              <a:gd name="connsiteY80" fmla="*/ 3762214 h 4645091"/>
              <a:gd name="connsiteX81" fmla="*/ 1594669 w 4107546"/>
              <a:gd name="connsiteY81" fmla="*/ 3780972 h 4645091"/>
              <a:gd name="connsiteX82" fmla="*/ 405197 w 4107546"/>
              <a:gd name="connsiteY82" fmla="*/ 3780972 h 4645091"/>
              <a:gd name="connsiteX83" fmla="*/ 239486 w 4107546"/>
              <a:gd name="connsiteY83" fmla="*/ 3615261 h 4645091"/>
              <a:gd name="connsiteX84" fmla="*/ 239486 w 4107546"/>
              <a:gd name="connsiteY84" fmla="*/ 3324569 h 4645091"/>
              <a:gd name="connsiteX85" fmla="*/ 553359 w 4107546"/>
              <a:gd name="connsiteY85" fmla="*/ 3324569 h 4645091"/>
              <a:gd name="connsiteX86" fmla="*/ 852716 w 4107546"/>
              <a:gd name="connsiteY86" fmla="*/ 3025212 h 4645091"/>
              <a:gd name="connsiteX87" fmla="*/ 553359 w 4107546"/>
              <a:gd name="connsiteY87" fmla="*/ 2725855 h 4645091"/>
              <a:gd name="connsiteX88" fmla="*/ 239486 w 4107546"/>
              <a:gd name="connsiteY88" fmla="*/ 2725855 h 4645091"/>
              <a:gd name="connsiteX89" fmla="*/ 239486 w 4107546"/>
              <a:gd name="connsiteY89" fmla="*/ 2331756 h 4645091"/>
              <a:gd name="connsiteX90" fmla="*/ 553359 w 4107546"/>
              <a:gd name="connsiteY90" fmla="*/ 2331756 h 4645091"/>
              <a:gd name="connsiteX91" fmla="*/ 852716 w 4107546"/>
              <a:gd name="connsiteY91" fmla="*/ 2032399 h 4645091"/>
              <a:gd name="connsiteX92" fmla="*/ 553359 w 4107546"/>
              <a:gd name="connsiteY92" fmla="*/ 1733042 h 4645091"/>
              <a:gd name="connsiteX93" fmla="*/ 239486 w 4107546"/>
              <a:gd name="connsiteY93" fmla="*/ 1733042 h 4645091"/>
              <a:gd name="connsiteX94" fmla="*/ 239486 w 4107546"/>
              <a:gd name="connsiteY94" fmla="*/ 1338942 h 4645091"/>
              <a:gd name="connsiteX95" fmla="*/ 553359 w 4107546"/>
              <a:gd name="connsiteY95" fmla="*/ 1338942 h 4645091"/>
              <a:gd name="connsiteX96" fmla="*/ 852716 w 4107546"/>
              <a:gd name="connsiteY96" fmla="*/ 1039585 h 4645091"/>
              <a:gd name="connsiteX97" fmla="*/ 553359 w 4107546"/>
              <a:gd name="connsiteY97" fmla="*/ 740228 h 4645091"/>
              <a:gd name="connsiteX98" fmla="*/ 239486 w 4107546"/>
              <a:gd name="connsiteY98" fmla="*/ 740228 h 4645091"/>
              <a:gd name="connsiteX99" fmla="*/ 239486 w 4107546"/>
              <a:gd name="connsiteY99" fmla="*/ 365283 h 4645091"/>
              <a:gd name="connsiteX100" fmla="*/ 604769 w 4107546"/>
              <a:gd name="connsiteY100" fmla="*/ 0 h 464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4107546" h="4645091">
                <a:moveTo>
                  <a:pt x="124634" y="2900579"/>
                </a:moveTo>
                <a:lnTo>
                  <a:pt x="553912" y="2900579"/>
                </a:lnTo>
                <a:cubicBezTo>
                  <a:pt x="622745" y="2900579"/>
                  <a:pt x="678545" y="2956379"/>
                  <a:pt x="678545" y="3025212"/>
                </a:cubicBezTo>
                <a:lnTo>
                  <a:pt x="678544" y="3025212"/>
                </a:lnTo>
                <a:cubicBezTo>
                  <a:pt x="678544" y="3094045"/>
                  <a:pt x="622744" y="3149845"/>
                  <a:pt x="553911" y="3149845"/>
                </a:cubicBezTo>
                <a:lnTo>
                  <a:pt x="124634" y="3149844"/>
                </a:lnTo>
                <a:cubicBezTo>
                  <a:pt x="73009" y="3149844"/>
                  <a:pt x="28716" y="3118457"/>
                  <a:pt x="9795" y="3073724"/>
                </a:cubicBezTo>
                <a:lnTo>
                  <a:pt x="1" y="3025212"/>
                </a:lnTo>
                <a:lnTo>
                  <a:pt x="9795" y="2976699"/>
                </a:lnTo>
                <a:cubicBezTo>
                  <a:pt x="28716" y="2931967"/>
                  <a:pt x="73009" y="2900579"/>
                  <a:pt x="124634" y="2900579"/>
                </a:cubicBezTo>
                <a:close/>
                <a:moveTo>
                  <a:pt x="1813515" y="2074845"/>
                </a:moveTo>
                <a:cubicBezTo>
                  <a:pt x="1813515" y="2069517"/>
                  <a:pt x="1813516" y="2082840"/>
                  <a:pt x="1813516" y="2134798"/>
                </a:cubicBezTo>
                <a:lnTo>
                  <a:pt x="1813516" y="2170760"/>
                </a:lnTo>
                <a:cubicBezTo>
                  <a:pt x="1813516" y="2170761"/>
                  <a:pt x="1813514" y="2170763"/>
                  <a:pt x="1813514" y="2170765"/>
                </a:cubicBezTo>
                <a:cubicBezTo>
                  <a:pt x="1813514" y="2170766"/>
                  <a:pt x="1813515" y="2085502"/>
                  <a:pt x="1813515" y="2074845"/>
                </a:cubicBezTo>
                <a:close/>
                <a:moveTo>
                  <a:pt x="124634" y="1907766"/>
                </a:moveTo>
                <a:lnTo>
                  <a:pt x="553912" y="1907766"/>
                </a:lnTo>
                <a:cubicBezTo>
                  <a:pt x="622745" y="1907766"/>
                  <a:pt x="678545" y="1963566"/>
                  <a:pt x="678545" y="2032399"/>
                </a:cubicBezTo>
                <a:lnTo>
                  <a:pt x="678544" y="2032399"/>
                </a:lnTo>
                <a:cubicBezTo>
                  <a:pt x="678544" y="2101232"/>
                  <a:pt x="622744" y="2157032"/>
                  <a:pt x="553911" y="2157032"/>
                </a:cubicBezTo>
                <a:lnTo>
                  <a:pt x="124634" y="2157031"/>
                </a:lnTo>
                <a:cubicBezTo>
                  <a:pt x="73009" y="2157031"/>
                  <a:pt x="28716" y="2125644"/>
                  <a:pt x="9795" y="2080911"/>
                </a:cubicBezTo>
                <a:lnTo>
                  <a:pt x="1" y="2032399"/>
                </a:lnTo>
                <a:lnTo>
                  <a:pt x="9795" y="1983886"/>
                </a:lnTo>
                <a:cubicBezTo>
                  <a:pt x="28716" y="1939154"/>
                  <a:pt x="73009" y="1907766"/>
                  <a:pt x="124634" y="1907766"/>
                </a:cubicBezTo>
                <a:close/>
                <a:moveTo>
                  <a:pt x="2960531" y="1871672"/>
                </a:moveTo>
                <a:cubicBezTo>
                  <a:pt x="2523277" y="1871672"/>
                  <a:pt x="2168811" y="1975706"/>
                  <a:pt x="2168811" y="2104040"/>
                </a:cubicBezTo>
                <a:cubicBezTo>
                  <a:pt x="2168811" y="2232373"/>
                  <a:pt x="2523277" y="2336406"/>
                  <a:pt x="2960531" y="2336406"/>
                </a:cubicBezTo>
                <a:cubicBezTo>
                  <a:pt x="3397785" y="2336406"/>
                  <a:pt x="3752250" y="2232373"/>
                  <a:pt x="3752250" y="2104040"/>
                </a:cubicBezTo>
                <a:cubicBezTo>
                  <a:pt x="3752250" y="1975706"/>
                  <a:pt x="3397785" y="1871672"/>
                  <a:pt x="2960531" y="1871672"/>
                </a:cubicBezTo>
                <a:close/>
                <a:moveTo>
                  <a:pt x="2960529" y="1702883"/>
                </a:moveTo>
                <a:cubicBezTo>
                  <a:pt x="3554416" y="1702883"/>
                  <a:pt x="4042885" y="1886995"/>
                  <a:pt x="4101624" y="2122926"/>
                </a:cubicBezTo>
                <a:lnTo>
                  <a:pt x="4105793" y="2156610"/>
                </a:lnTo>
                <a:lnTo>
                  <a:pt x="4107545" y="2156610"/>
                </a:lnTo>
                <a:lnTo>
                  <a:pt x="4107545" y="2170765"/>
                </a:lnTo>
                <a:cubicBezTo>
                  <a:pt x="4107545" y="2507530"/>
                  <a:pt x="4107546" y="3842798"/>
                  <a:pt x="4107546" y="4177205"/>
                </a:cubicBezTo>
                <a:lnTo>
                  <a:pt x="4107546" y="4177210"/>
                </a:lnTo>
                <a:lnTo>
                  <a:pt x="4107546" y="4177214"/>
                </a:lnTo>
                <a:lnTo>
                  <a:pt x="4107546" y="4191364"/>
                </a:lnTo>
                <a:lnTo>
                  <a:pt x="4105793" y="4191364"/>
                </a:lnTo>
                <a:lnTo>
                  <a:pt x="4101624" y="4225048"/>
                </a:lnTo>
                <a:cubicBezTo>
                  <a:pt x="4042886" y="4460979"/>
                  <a:pt x="3554418" y="4645091"/>
                  <a:pt x="2960531" y="4645091"/>
                </a:cubicBezTo>
                <a:cubicBezTo>
                  <a:pt x="2366644" y="4645091"/>
                  <a:pt x="1878177" y="4460979"/>
                  <a:pt x="1819438" y="4225048"/>
                </a:cubicBezTo>
                <a:lnTo>
                  <a:pt x="1815268" y="4191364"/>
                </a:lnTo>
                <a:lnTo>
                  <a:pt x="1813516" y="4191364"/>
                </a:lnTo>
                <a:lnTo>
                  <a:pt x="1813516" y="4177210"/>
                </a:lnTo>
                <a:lnTo>
                  <a:pt x="1813516" y="2170769"/>
                </a:lnTo>
                <a:lnTo>
                  <a:pt x="1813516" y="2170760"/>
                </a:lnTo>
                <a:lnTo>
                  <a:pt x="1819438" y="2122926"/>
                </a:lnTo>
                <a:cubicBezTo>
                  <a:pt x="1878175" y="1886995"/>
                  <a:pt x="2366643" y="1702883"/>
                  <a:pt x="2960529" y="1702883"/>
                </a:cubicBezTo>
                <a:close/>
                <a:moveTo>
                  <a:pt x="124633" y="914952"/>
                </a:moveTo>
                <a:lnTo>
                  <a:pt x="553911" y="914952"/>
                </a:lnTo>
                <a:cubicBezTo>
                  <a:pt x="622744" y="914952"/>
                  <a:pt x="678544" y="970752"/>
                  <a:pt x="678544" y="1039585"/>
                </a:cubicBezTo>
                <a:lnTo>
                  <a:pt x="678543" y="1039585"/>
                </a:lnTo>
                <a:cubicBezTo>
                  <a:pt x="678543" y="1108418"/>
                  <a:pt x="622743" y="1164218"/>
                  <a:pt x="553910" y="1164218"/>
                </a:cubicBezTo>
                <a:lnTo>
                  <a:pt x="124633" y="1164217"/>
                </a:lnTo>
                <a:cubicBezTo>
                  <a:pt x="73008" y="1164217"/>
                  <a:pt x="28715" y="1132830"/>
                  <a:pt x="9794" y="1088097"/>
                </a:cubicBezTo>
                <a:lnTo>
                  <a:pt x="0" y="1039585"/>
                </a:lnTo>
                <a:lnTo>
                  <a:pt x="9794" y="991072"/>
                </a:lnTo>
                <a:cubicBezTo>
                  <a:pt x="28715" y="946340"/>
                  <a:pt x="73008" y="914952"/>
                  <a:pt x="124633" y="914952"/>
                </a:cubicBezTo>
                <a:close/>
                <a:moveTo>
                  <a:pt x="604769" y="0"/>
                </a:moveTo>
                <a:lnTo>
                  <a:pt x="3168947" y="0"/>
                </a:lnTo>
                <a:cubicBezTo>
                  <a:pt x="3260467" y="0"/>
                  <a:pt x="3334658" y="74191"/>
                  <a:pt x="3334658" y="165711"/>
                </a:cubicBezTo>
                <a:lnTo>
                  <a:pt x="3334658" y="1483370"/>
                </a:lnTo>
                <a:lnTo>
                  <a:pt x="3224148" y="1470289"/>
                </a:lnTo>
                <a:lnTo>
                  <a:pt x="3142343" y="1467135"/>
                </a:lnTo>
                <a:lnTo>
                  <a:pt x="3142343" y="275695"/>
                </a:lnTo>
                <a:cubicBezTo>
                  <a:pt x="3142343" y="209605"/>
                  <a:pt x="3088766" y="156028"/>
                  <a:pt x="3022676" y="156028"/>
                </a:cubicBezTo>
                <a:lnTo>
                  <a:pt x="767373" y="156028"/>
                </a:lnTo>
                <a:cubicBezTo>
                  <a:pt x="659186" y="156028"/>
                  <a:pt x="566362" y="221805"/>
                  <a:pt x="526711" y="315549"/>
                </a:cubicBezTo>
                <a:lnTo>
                  <a:pt x="514279" y="355599"/>
                </a:lnTo>
                <a:lnTo>
                  <a:pt x="2950030" y="355599"/>
                </a:lnTo>
                <a:lnTo>
                  <a:pt x="2950030" y="1460858"/>
                </a:lnTo>
                <a:lnTo>
                  <a:pt x="2705416" y="1470289"/>
                </a:lnTo>
                <a:cubicBezTo>
                  <a:pt x="2117533" y="1516237"/>
                  <a:pt x="1663133" y="1715439"/>
                  <a:pt x="1601741" y="1962033"/>
                </a:cubicBezTo>
                <a:lnTo>
                  <a:pt x="1596761" y="2002268"/>
                </a:lnTo>
                <a:lnTo>
                  <a:pt x="1594667" y="2002268"/>
                </a:lnTo>
                <a:lnTo>
                  <a:pt x="1594667" y="2019170"/>
                </a:lnTo>
                <a:lnTo>
                  <a:pt x="1594667" y="2019176"/>
                </a:lnTo>
                <a:lnTo>
                  <a:pt x="1594667" y="2019181"/>
                </a:lnTo>
                <a:cubicBezTo>
                  <a:pt x="1594667" y="2293804"/>
                  <a:pt x="1594668" y="3133503"/>
                  <a:pt x="1594669" y="3762214"/>
                </a:cubicBezTo>
                <a:lnTo>
                  <a:pt x="1594669" y="3780972"/>
                </a:lnTo>
                <a:lnTo>
                  <a:pt x="405197" y="3780972"/>
                </a:lnTo>
                <a:cubicBezTo>
                  <a:pt x="313677" y="3780972"/>
                  <a:pt x="239486" y="3706781"/>
                  <a:pt x="239486" y="3615261"/>
                </a:cubicBezTo>
                <a:lnTo>
                  <a:pt x="239486" y="3324569"/>
                </a:lnTo>
                <a:lnTo>
                  <a:pt x="553359" y="3324569"/>
                </a:lnTo>
                <a:cubicBezTo>
                  <a:pt x="718689" y="3324569"/>
                  <a:pt x="852716" y="3190542"/>
                  <a:pt x="852716" y="3025212"/>
                </a:cubicBezTo>
                <a:cubicBezTo>
                  <a:pt x="852716" y="2859882"/>
                  <a:pt x="718689" y="2725855"/>
                  <a:pt x="553359" y="2725855"/>
                </a:cubicBezTo>
                <a:lnTo>
                  <a:pt x="239486" y="2725855"/>
                </a:lnTo>
                <a:lnTo>
                  <a:pt x="239486" y="2331756"/>
                </a:lnTo>
                <a:lnTo>
                  <a:pt x="553359" y="2331756"/>
                </a:lnTo>
                <a:cubicBezTo>
                  <a:pt x="718689" y="2331756"/>
                  <a:pt x="852716" y="2197729"/>
                  <a:pt x="852716" y="2032399"/>
                </a:cubicBezTo>
                <a:cubicBezTo>
                  <a:pt x="852716" y="1867069"/>
                  <a:pt x="718689" y="1733042"/>
                  <a:pt x="553359" y="1733042"/>
                </a:cubicBezTo>
                <a:lnTo>
                  <a:pt x="239486" y="1733042"/>
                </a:lnTo>
                <a:lnTo>
                  <a:pt x="239486" y="1338942"/>
                </a:lnTo>
                <a:lnTo>
                  <a:pt x="553359" y="1338942"/>
                </a:lnTo>
                <a:cubicBezTo>
                  <a:pt x="718689" y="1338942"/>
                  <a:pt x="852716" y="1204915"/>
                  <a:pt x="852716" y="1039585"/>
                </a:cubicBezTo>
                <a:cubicBezTo>
                  <a:pt x="852716" y="874255"/>
                  <a:pt x="718689" y="740228"/>
                  <a:pt x="553359" y="740228"/>
                </a:cubicBezTo>
                <a:lnTo>
                  <a:pt x="239486" y="740228"/>
                </a:lnTo>
                <a:lnTo>
                  <a:pt x="239486" y="365283"/>
                </a:lnTo>
                <a:cubicBezTo>
                  <a:pt x="239486" y="163543"/>
                  <a:pt x="403029" y="0"/>
                  <a:pt x="6047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9" name="Shape 58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40636" y="2309908"/>
            <a:ext cx="1393402" cy="29275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Shape 583"/>
          <p:cNvSpPr txBox="1"/>
          <p:nvPr/>
        </p:nvSpPr>
        <p:spPr>
          <a:xfrm>
            <a:off x="7185691" y="1916380"/>
            <a:ext cx="598316" cy="793887"/>
          </a:xfrm>
          <a:prstGeom prst="rect">
            <a:avLst/>
          </a:prstGeom>
          <a:noFill/>
          <a:ln>
            <a:noFill/>
          </a:ln>
        </p:spPr>
        <p:txBody>
          <a:bodyPr lIns="182841" tIns="146279" rIns="182841" bIns="146279" anchor="t" anchorCtr="0">
            <a:noAutofit/>
          </a:bodyPr>
          <a:lstStyle/>
          <a:p>
            <a:pPr defTabSz="914225">
              <a:lnSpc>
                <a:spcPct val="90000"/>
              </a:lnSpc>
              <a:buSzPct val="25000"/>
            </a:pPr>
            <a:r>
              <a:rPr lang="en-US" sz="3600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</a:t>
            </a:r>
          </a:p>
        </p:txBody>
      </p:sp>
      <p:sp>
        <p:nvSpPr>
          <p:cNvPr id="211" name="Shape 583"/>
          <p:cNvSpPr txBox="1"/>
          <p:nvPr/>
        </p:nvSpPr>
        <p:spPr>
          <a:xfrm>
            <a:off x="3297405" y="3313318"/>
            <a:ext cx="598316" cy="793887"/>
          </a:xfrm>
          <a:prstGeom prst="rect">
            <a:avLst/>
          </a:prstGeom>
          <a:noFill/>
          <a:ln>
            <a:noFill/>
          </a:ln>
        </p:spPr>
        <p:txBody>
          <a:bodyPr lIns="182841" tIns="146279" rIns="182841" bIns="146279" anchor="t" anchorCtr="0">
            <a:noAutofit/>
          </a:bodyPr>
          <a:lstStyle/>
          <a:p>
            <a:pPr defTabSz="914225">
              <a:lnSpc>
                <a:spcPct val="90000"/>
              </a:lnSpc>
              <a:buSzPct val="25000"/>
            </a:pPr>
            <a:r>
              <a:rPr lang="en-US" sz="3600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</a:t>
            </a:r>
          </a:p>
        </p:txBody>
      </p:sp>
      <p:sp>
        <p:nvSpPr>
          <p:cNvPr id="212" name="Shape 583"/>
          <p:cNvSpPr txBox="1"/>
          <p:nvPr/>
        </p:nvSpPr>
        <p:spPr>
          <a:xfrm>
            <a:off x="9927427" y="6174552"/>
            <a:ext cx="598316" cy="793887"/>
          </a:xfrm>
          <a:prstGeom prst="rect">
            <a:avLst/>
          </a:prstGeom>
          <a:noFill/>
          <a:ln>
            <a:noFill/>
          </a:ln>
        </p:spPr>
        <p:txBody>
          <a:bodyPr lIns="182841" tIns="146279" rIns="182841" bIns="146279" anchor="t" anchorCtr="0">
            <a:noAutofit/>
          </a:bodyPr>
          <a:lstStyle/>
          <a:p>
            <a:pPr defTabSz="914225">
              <a:lnSpc>
                <a:spcPct val="90000"/>
              </a:lnSpc>
              <a:buSzPct val="25000"/>
            </a:pPr>
            <a:r>
              <a:rPr lang="en-US" sz="36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</a:t>
            </a:r>
            <a:endParaRPr lang="en-US" sz="3600" dirty="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8" name="Shape 5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3630" y="3932267"/>
            <a:ext cx="378845" cy="3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541153" y="3807803"/>
            <a:ext cx="987951" cy="654830"/>
          </a:xfrm>
          <a:prstGeom prst="rect">
            <a:avLst/>
          </a:prstGeom>
          <a:noFill/>
        </p:spPr>
        <p:txBody>
          <a:bodyPr wrap="none" lIns="182854" tIns="146284" rIns="182854" bIns="146284" rtlCol="0">
            <a:spAutoFit/>
          </a:bodyPr>
          <a:lstStyle/>
          <a:p>
            <a:pPr defTabSz="914225"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rial" charset="0"/>
                <a:ea typeface="Arial" charset="0"/>
                <a:cs typeface="Arial" charset="0"/>
              </a:rPr>
              <a:t>Kafka for </a:t>
            </a:r>
          </a:p>
          <a:p>
            <a:pPr defTabSz="914225"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latin typeface="Arial" charset="0"/>
                <a:ea typeface="Arial" charset="0"/>
                <a:cs typeface="Arial" charset="0"/>
              </a:rPr>
              <a:t>HDInsight</a:t>
            </a:r>
          </a:p>
        </p:txBody>
      </p:sp>
      <p:sp>
        <p:nvSpPr>
          <p:cNvPr id="186" name="Shape 583"/>
          <p:cNvSpPr txBox="1"/>
          <p:nvPr/>
        </p:nvSpPr>
        <p:spPr>
          <a:xfrm>
            <a:off x="3279621" y="3720937"/>
            <a:ext cx="598316" cy="793887"/>
          </a:xfrm>
          <a:prstGeom prst="rect">
            <a:avLst/>
          </a:prstGeom>
          <a:noFill/>
          <a:ln>
            <a:noFill/>
          </a:ln>
        </p:spPr>
        <p:txBody>
          <a:bodyPr lIns="182841" tIns="146279" rIns="182841" bIns="146279" anchor="t" anchorCtr="0">
            <a:noAutofit/>
          </a:bodyPr>
          <a:lstStyle/>
          <a:p>
            <a:pPr defTabSz="914225">
              <a:lnSpc>
                <a:spcPct val="90000"/>
              </a:lnSpc>
              <a:buSzPct val="25000"/>
            </a:pPr>
            <a:r>
              <a:rPr lang="en-US" sz="3600" dirty="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</a:t>
            </a:r>
          </a:p>
        </p:txBody>
      </p:sp>
      <p:sp>
        <p:nvSpPr>
          <p:cNvPr id="127" name="Shape 597"/>
          <p:cNvSpPr/>
          <p:nvPr/>
        </p:nvSpPr>
        <p:spPr>
          <a:xfrm>
            <a:off x="4607282" y="2302438"/>
            <a:ext cx="1212028" cy="264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7" rIns="22857">
            <a:spAutoFit/>
          </a:bodyPr>
          <a:lstStyle>
            <a:lvl1pPr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914225"/>
            <a:r>
              <a:rPr sz="1100" dirty="0"/>
              <a:t>Data Lake Store</a:t>
            </a:r>
          </a:p>
        </p:txBody>
      </p:sp>
      <p:grpSp>
        <p:nvGrpSpPr>
          <p:cNvPr id="187" name="Group 627"/>
          <p:cNvGrpSpPr/>
          <p:nvPr/>
        </p:nvGrpSpPr>
        <p:grpSpPr>
          <a:xfrm>
            <a:off x="4293263" y="2296645"/>
            <a:ext cx="279029" cy="207538"/>
            <a:chOff x="0" y="0"/>
            <a:chExt cx="558135" cy="415134"/>
          </a:xfrm>
        </p:grpSpPr>
        <p:sp>
          <p:nvSpPr>
            <p:cNvPr id="189" name="Shape 625"/>
            <p:cNvSpPr/>
            <p:nvPr/>
          </p:nvSpPr>
          <p:spPr>
            <a:xfrm>
              <a:off x="0" y="0"/>
              <a:ext cx="335915" cy="4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04" y="18642"/>
                  </a:moveTo>
                  <a:lnTo>
                    <a:pt x="20164" y="7137"/>
                  </a:lnTo>
                  <a:cubicBezTo>
                    <a:pt x="19768" y="2770"/>
                    <a:pt x="19014" y="0"/>
                    <a:pt x="18230" y="0"/>
                  </a:cubicBezTo>
                  <a:lnTo>
                    <a:pt x="2227" y="0"/>
                  </a:lnTo>
                  <a:cubicBezTo>
                    <a:pt x="1011" y="0"/>
                    <a:pt x="0" y="6433"/>
                    <a:pt x="0" y="14275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417" y="20943"/>
                    <a:pt x="21314" y="19769"/>
                    <a:pt x="21204" y="18642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90" name="Shape 626"/>
            <p:cNvSpPr/>
            <p:nvPr/>
          </p:nvSpPr>
          <p:spPr>
            <a:xfrm>
              <a:off x="-1" y="66356"/>
              <a:ext cx="558137" cy="348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62" y="0"/>
                  </a:moveTo>
                  <a:lnTo>
                    <a:pt x="0" y="0"/>
                  </a:lnTo>
                  <a:lnTo>
                    <a:pt x="0" y="19565"/>
                  </a:lnTo>
                  <a:cubicBezTo>
                    <a:pt x="0" y="20683"/>
                    <a:pt x="609" y="21600"/>
                    <a:pt x="1341" y="21600"/>
                  </a:cubicBezTo>
                  <a:lnTo>
                    <a:pt x="20263" y="21600"/>
                  </a:lnTo>
                  <a:cubicBezTo>
                    <a:pt x="20996" y="21600"/>
                    <a:pt x="21600" y="20683"/>
                    <a:pt x="21600" y="19565"/>
                  </a:cubicBezTo>
                  <a:lnTo>
                    <a:pt x="21600" y="1867"/>
                  </a:lnTo>
                  <a:cubicBezTo>
                    <a:pt x="21600" y="1051"/>
                    <a:pt x="21256" y="328"/>
                    <a:pt x="20762" y="0"/>
                  </a:cubicBezTo>
                  <a:close/>
                  <a:moveTo>
                    <a:pt x="13544" y="9833"/>
                  </a:moveTo>
                  <a:lnTo>
                    <a:pt x="9724" y="18126"/>
                  </a:lnTo>
                  <a:cubicBezTo>
                    <a:pt x="9679" y="18186"/>
                    <a:pt x="9635" y="18253"/>
                    <a:pt x="9569" y="18253"/>
                  </a:cubicBezTo>
                  <a:cubicBezTo>
                    <a:pt x="9547" y="18253"/>
                    <a:pt x="9507" y="18253"/>
                    <a:pt x="9485" y="18220"/>
                  </a:cubicBezTo>
                  <a:cubicBezTo>
                    <a:pt x="9397" y="18160"/>
                    <a:pt x="9353" y="18026"/>
                    <a:pt x="9397" y="17892"/>
                  </a:cubicBezTo>
                  <a:lnTo>
                    <a:pt x="10390" y="12945"/>
                  </a:lnTo>
                  <a:lnTo>
                    <a:pt x="8166" y="12945"/>
                  </a:lnTo>
                  <a:cubicBezTo>
                    <a:pt x="8100" y="12945"/>
                    <a:pt x="8038" y="12878"/>
                    <a:pt x="7994" y="12785"/>
                  </a:cubicBezTo>
                  <a:cubicBezTo>
                    <a:pt x="7972" y="12684"/>
                    <a:pt x="7972" y="12584"/>
                    <a:pt x="8016" y="12490"/>
                  </a:cubicBezTo>
                  <a:lnTo>
                    <a:pt x="11731" y="4297"/>
                  </a:lnTo>
                  <a:cubicBezTo>
                    <a:pt x="11775" y="4230"/>
                    <a:pt x="11819" y="4163"/>
                    <a:pt x="11881" y="4163"/>
                  </a:cubicBezTo>
                  <a:cubicBezTo>
                    <a:pt x="11903" y="4163"/>
                    <a:pt x="11925" y="4163"/>
                    <a:pt x="11969" y="4197"/>
                  </a:cubicBezTo>
                  <a:cubicBezTo>
                    <a:pt x="12053" y="4264"/>
                    <a:pt x="12097" y="4391"/>
                    <a:pt x="12053" y="4525"/>
                  </a:cubicBezTo>
                  <a:lnTo>
                    <a:pt x="11104" y="9371"/>
                  </a:lnTo>
                  <a:lnTo>
                    <a:pt x="13394" y="9371"/>
                  </a:lnTo>
                  <a:cubicBezTo>
                    <a:pt x="13500" y="9371"/>
                    <a:pt x="13588" y="9505"/>
                    <a:pt x="13588" y="9665"/>
                  </a:cubicBezTo>
                  <a:cubicBezTo>
                    <a:pt x="13588" y="9732"/>
                    <a:pt x="13566" y="9766"/>
                    <a:pt x="13544" y="9833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61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Datameer: Self-Service Data prep/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720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252924"/>
          </a:xfrm>
        </p:spPr>
        <p:txBody>
          <a:bodyPr/>
          <a:lstStyle/>
          <a:p>
            <a:r>
              <a:rPr lang="en-US" sz="3200" dirty="0"/>
              <a:t>Self-service data prep/ analytics for non - Hadoop users</a:t>
            </a:r>
          </a:p>
          <a:p>
            <a:r>
              <a:rPr lang="en-US" sz="3200" dirty="0" smtClean="0"/>
              <a:t>No </a:t>
            </a:r>
            <a:r>
              <a:rPr lang="en-US" sz="3200" dirty="0"/>
              <a:t>Hadoop expertise required</a:t>
            </a:r>
          </a:p>
          <a:p>
            <a:r>
              <a:rPr lang="en-US" sz="3200" dirty="0"/>
              <a:t>Ease to use excel-like interface for </a:t>
            </a:r>
            <a:r>
              <a:rPr lang="en-US" sz="3200" dirty="0" smtClean="0"/>
              <a:t>analysts</a:t>
            </a:r>
          </a:p>
          <a:p>
            <a:r>
              <a:rPr lang="en-US" sz="3200" dirty="0">
                <a:solidFill>
                  <a:schemeClr val="dk1"/>
                </a:solidFill>
              </a:rPr>
              <a:t>Run at enterprise grade &amp; scale on </a:t>
            </a:r>
            <a:r>
              <a:rPr lang="en-US" sz="3200" dirty="0" smtClean="0">
                <a:solidFill>
                  <a:schemeClr val="dk1"/>
                </a:solidFill>
              </a:rPr>
              <a:t>HDInsight</a:t>
            </a:r>
            <a:endParaRPr lang="en" sz="3200" dirty="0">
              <a:solidFill>
                <a:schemeClr val="dk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Datameer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90494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AtScale (OLAP on Hadoop)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 data movement</a:t>
            </a:r>
          </a:p>
        </p:txBody>
      </p:sp>
    </p:spTree>
    <p:extLst>
      <p:ext uri="{BB962C8B-B14F-4D97-AF65-F5344CB8AC3E}">
        <p14:creationId xmlns:p14="http://schemas.microsoft.com/office/powerpoint/2010/main" val="100041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855304"/>
          </a:xfrm>
        </p:spPr>
        <p:txBody>
          <a:bodyPr/>
          <a:lstStyle/>
          <a:p>
            <a:r>
              <a:rPr lang="en-US" dirty="0">
                <a:solidFill>
                  <a:schemeClr val="dk1"/>
                </a:solidFill>
              </a:rPr>
              <a:t>No data movement for </a:t>
            </a:r>
            <a:r>
              <a:rPr lang="en-US" dirty="0" smtClean="0">
                <a:solidFill>
                  <a:schemeClr val="dk1"/>
                </a:solidFill>
              </a:rPr>
              <a:t>BI scenarios</a:t>
            </a:r>
            <a:endParaRPr lang="en-US" dirty="0">
              <a:solidFill>
                <a:schemeClr val="dk1"/>
              </a:solidFill>
            </a:endParaRPr>
          </a:p>
          <a:p>
            <a:r>
              <a:rPr lang="en-US" dirty="0">
                <a:solidFill>
                  <a:schemeClr val="dk1"/>
                </a:solidFill>
              </a:rPr>
              <a:t>Use any BI tool</a:t>
            </a:r>
          </a:p>
          <a:p>
            <a:r>
              <a:rPr lang="en-US" dirty="0">
                <a:solidFill>
                  <a:schemeClr val="dk1"/>
                </a:solidFill>
              </a:rPr>
              <a:t>Scale out OLAP with Hadoop &amp; Spark</a:t>
            </a:r>
          </a:p>
          <a:p>
            <a:r>
              <a:rPr lang="en-US" dirty="0">
                <a:solidFill>
                  <a:schemeClr val="dk1"/>
                </a:solidFill>
              </a:rPr>
              <a:t>No Hadoop/ Spark expertise required</a:t>
            </a:r>
          </a:p>
          <a:p>
            <a:r>
              <a:rPr lang="en-US" dirty="0">
                <a:solidFill>
                  <a:schemeClr val="dk1"/>
                </a:solidFill>
              </a:rPr>
              <a:t>Target audience: Analysts</a:t>
            </a:r>
          </a:p>
          <a:p>
            <a:r>
              <a:rPr lang="en-US" dirty="0">
                <a:solidFill>
                  <a:schemeClr val="dk1"/>
                </a:solidFill>
              </a:rPr>
              <a:t>Run at enterprise grade &amp; scale on HDInsight</a:t>
            </a:r>
            <a:endParaRPr lang="en" dirty="0">
              <a:solidFill>
                <a:schemeClr val="dk1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AtScale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625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868268"/>
          </a:xfrm>
        </p:spPr>
        <p:txBody>
          <a:bodyPr/>
          <a:lstStyle/>
          <a:p>
            <a:r>
              <a:rPr lang="en-US" dirty="0" smtClean="0"/>
              <a:t>Azure HDInsight Overview</a:t>
            </a:r>
          </a:p>
          <a:p>
            <a:r>
              <a:rPr lang="en-US" dirty="0" smtClean="0"/>
              <a:t>HDInsight Application Platform</a:t>
            </a:r>
          </a:p>
          <a:p>
            <a:r>
              <a:rPr lang="en-US" dirty="0" smtClean="0"/>
              <a:t>Big data solutions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3731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Dataiku </a:t>
            </a:r>
            <a:r>
              <a:rPr lang="mr-IN" dirty="0" smtClean="0"/>
              <a:t>–</a:t>
            </a:r>
            <a:r>
              <a:rPr lang="en-US" dirty="0" smtClean="0"/>
              <a:t> Data science at Enterprise grade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8686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92376"/>
          </a:xfrm>
        </p:spPr>
        <p:txBody>
          <a:bodyPr/>
          <a:lstStyle/>
          <a:p>
            <a:r>
              <a:rPr lang="en-US" dirty="0" smtClean="0"/>
              <a:t>Collaborative data science experience</a:t>
            </a:r>
          </a:p>
          <a:p>
            <a:r>
              <a:rPr lang="en-US" dirty="0" smtClean="0"/>
              <a:t>Single tool for data scientists/ beginner analyst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ingestion (all data types, sizes, format etc.), data preparation, data processing, machine learning, visualization and operationalizing the solution</a:t>
            </a:r>
            <a:r>
              <a:rPr lang="en-US" dirty="0" smtClean="0"/>
              <a:t>.</a:t>
            </a:r>
          </a:p>
          <a:p>
            <a:r>
              <a:rPr lang="en-US" dirty="0">
                <a:solidFill>
                  <a:schemeClr val="dk1"/>
                </a:solidFill>
              </a:rPr>
              <a:t>Run at enterprise grade &amp; scale on </a:t>
            </a:r>
            <a:r>
              <a:rPr lang="en-US" dirty="0" smtClean="0">
                <a:solidFill>
                  <a:schemeClr val="dk1"/>
                </a:solidFill>
              </a:rPr>
              <a:t>HDInsight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Dataiku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03368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139688"/>
          </a:xfrm>
        </p:spPr>
        <p:txBody>
          <a:bodyPr/>
          <a:lstStyle/>
          <a:p>
            <a:r>
              <a:rPr lang="en-US" dirty="0" smtClean="0"/>
              <a:t>H2O.ai</a:t>
            </a:r>
            <a:r>
              <a:rPr lang="mr-IN" dirty="0" smtClean="0"/>
              <a:t>–</a:t>
            </a:r>
            <a:r>
              <a:rPr lang="en-US" dirty="0" smtClean="0"/>
              <a:t> Deep learning at Enterprise grade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216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270861"/>
          </a:xfrm>
        </p:spPr>
        <p:txBody>
          <a:bodyPr/>
          <a:lstStyle/>
          <a:p>
            <a:r>
              <a:rPr lang="en-US" dirty="0" smtClean="0"/>
              <a:t>Open Source deep learning platform</a:t>
            </a:r>
          </a:p>
          <a:p>
            <a:r>
              <a:rPr lang="en-US" dirty="0">
                <a:solidFill>
                  <a:schemeClr val="dk1"/>
                </a:solidFill>
              </a:rPr>
              <a:t>Run at enterprise grade &amp; scale on </a:t>
            </a:r>
            <a:r>
              <a:rPr lang="en-US" dirty="0" smtClean="0">
                <a:solidFill>
                  <a:schemeClr val="dk1"/>
                </a:solidFill>
              </a:rPr>
              <a:t>HDInsight</a:t>
            </a:r>
            <a:endParaRPr lang="en" dirty="0">
              <a:solidFill>
                <a:schemeClr val="dk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816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39" y="2084172"/>
            <a:ext cx="11653523" cy="2139688"/>
          </a:xfrm>
        </p:spPr>
        <p:txBody>
          <a:bodyPr/>
          <a:lstStyle/>
          <a:p>
            <a:r>
              <a:rPr lang="en-US" dirty="0" smtClean="0"/>
              <a:t>Cask </a:t>
            </a:r>
            <a:r>
              <a:rPr lang="mr-IN" dirty="0" smtClean="0"/>
              <a:t>–</a:t>
            </a:r>
            <a:r>
              <a:rPr lang="en-US" dirty="0" smtClean="0"/>
              <a:t> Unified Platform for Big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8362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594"/>
          <p:cNvGrpSpPr/>
          <p:nvPr/>
        </p:nvGrpSpPr>
        <p:grpSpPr>
          <a:xfrm>
            <a:off x="4177127" y="2078373"/>
            <a:ext cx="1656729" cy="3788494"/>
            <a:chOff x="-1" y="-1"/>
            <a:chExt cx="3313926" cy="7578060"/>
          </a:xfrm>
        </p:grpSpPr>
        <p:sp>
          <p:nvSpPr>
            <p:cNvPr id="99" name="Shape 592"/>
            <p:cNvSpPr/>
            <p:nvPr/>
          </p:nvSpPr>
          <p:spPr>
            <a:xfrm>
              <a:off x="-1" y="-1"/>
              <a:ext cx="3313926" cy="7578060"/>
            </a:xfrm>
            <a:prstGeom prst="rect">
              <a:avLst/>
            </a:pr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algn="ctr" defTabSz="724873">
                <a:spcBef>
                  <a:spcPts val="2650"/>
                </a:spcBef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 sz="900" kern="0">
                <a:solidFill>
                  <a:sysClr val="windowText" lastClr="000000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00" name="Shape 593"/>
            <p:cNvSpPr/>
            <p:nvPr/>
          </p:nvSpPr>
          <p:spPr>
            <a:xfrm>
              <a:off x="-1" y="-1"/>
              <a:ext cx="3313926" cy="5133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78" tIns="18278" rIns="18278" bIns="18278" numCol="1" anchor="t">
              <a:spAutoFit/>
            </a:bodyPr>
            <a:lstStyle>
              <a:lvl1pPr algn="ctr" defTabSz="1450023">
                <a:spcBef>
                  <a:spcPts val="1100"/>
                </a:spcBef>
                <a:defRPr sz="2800">
                  <a:solidFill>
                    <a:srgbClr val="FFFFFF"/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lvl1pPr>
            </a:lstStyle>
            <a:p>
              <a:pPr>
                <a:defRPr/>
              </a:pPr>
              <a:r>
                <a:rPr sz="1400" kern="0"/>
                <a:t>Big Data Stores</a:t>
              </a:r>
            </a:p>
          </p:txBody>
        </p:sp>
      </p:grpSp>
      <p:grpSp>
        <p:nvGrpSpPr>
          <p:cNvPr id="81" name="Group 577"/>
          <p:cNvGrpSpPr/>
          <p:nvPr/>
        </p:nvGrpSpPr>
        <p:grpSpPr>
          <a:xfrm>
            <a:off x="5948673" y="2078373"/>
            <a:ext cx="1656729" cy="3788494"/>
            <a:chOff x="-1" y="-1"/>
            <a:chExt cx="3313926" cy="7578060"/>
          </a:xfrm>
        </p:grpSpPr>
        <p:sp>
          <p:nvSpPr>
            <p:cNvPr id="82" name="Shape 575"/>
            <p:cNvSpPr/>
            <p:nvPr/>
          </p:nvSpPr>
          <p:spPr>
            <a:xfrm>
              <a:off x="-1" y="-1"/>
              <a:ext cx="3313926" cy="7578060"/>
            </a:xfrm>
            <a:prstGeom prst="rect">
              <a:avLst/>
            </a:pr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algn="ctr" defTabSz="724873">
                <a:spcBef>
                  <a:spcPts val="2650"/>
                </a:spcBef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 sz="900" kern="0">
                <a:solidFill>
                  <a:sysClr val="windowText" lastClr="000000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83" name="Shape 576"/>
            <p:cNvSpPr/>
            <p:nvPr/>
          </p:nvSpPr>
          <p:spPr>
            <a:xfrm>
              <a:off x="-1" y="-1"/>
              <a:ext cx="3313926" cy="9527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8278" tIns="18278" rIns="18278" bIns="18278" numCol="1" anchor="t">
              <a:spAutoFit/>
            </a:bodyPr>
            <a:lstStyle>
              <a:lvl1pPr algn="ctr" defTabSz="1450023">
                <a:spcBef>
                  <a:spcPts val="1100"/>
                </a:spcBef>
                <a:defRPr sz="2800">
                  <a:solidFill>
                    <a:srgbClr val="FFFFFF"/>
                  </a:solidFill>
                  <a:latin typeface="Segoe UI Semibold"/>
                  <a:ea typeface="Segoe UI Semibold"/>
                  <a:cs typeface="Segoe UI Semibold"/>
                  <a:sym typeface="Segoe UI Semibold"/>
                </a:defRPr>
              </a:lvl1pPr>
            </a:lstStyle>
            <a:p>
              <a:pPr>
                <a:defRPr/>
              </a:pPr>
              <a:r>
                <a:rPr sz="1400" kern="0"/>
                <a:t>Machine Learning and Analytics</a:t>
              </a:r>
            </a:p>
          </p:txBody>
        </p:sp>
      </p:grpSp>
      <p:sp>
        <p:nvSpPr>
          <p:cNvPr id="159" name="Shape 596"/>
          <p:cNvSpPr/>
          <p:nvPr/>
        </p:nvSpPr>
        <p:spPr>
          <a:xfrm>
            <a:off x="6031829" y="2683769"/>
            <a:ext cx="1463016" cy="531740"/>
          </a:xfrm>
          <a:prstGeom prst="rect">
            <a:avLst/>
          </a:prstGeom>
          <a:solidFill>
            <a:srgbClr val="FF6501"/>
          </a:solidFill>
          <a:ln w="12700">
            <a:solidFill>
              <a:schemeClr val="accent4"/>
            </a:solidFill>
            <a:miter lim="400000"/>
          </a:ln>
        </p:spPr>
        <p:txBody>
          <a:bodyPr lIns="25397" tIns="25397" rIns="25397" bIns="25397" anchor="ctr"/>
          <a:lstStyle/>
          <a:p>
            <a:pPr algn="ctr" defTabSz="932293">
              <a:defRPr sz="4800">
                <a:solidFill>
                  <a:srgbClr val="FFFFFF"/>
                </a:solidFill>
              </a:defRPr>
            </a:pPr>
            <a:endParaRPr sz="2400" kern="0">
              <a:solidFill>
                <a:srgbClr val="FFFFFF"/>
              </a:solidFill>
            </a:endParaRPr>
          </a:p>
        </p:txBody>
      </p:sp>
      <p:sp>
        <p:nvSpPr>
          <p:cNvPr id="8" name="Shape 628"/>
          <p:cNvSpPr/>
          <p:nvPr/>
        </p:nvSpPr>
        <p:spPr>
          <a:xfrm>
            <a:off x="340833" y="68248"/>
            <a:ext cx="11722344" cy="804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5397" tIns="25397" rIns="25397" bIns="25397" anchor="ctr">
            <a:spAutoFit/>
          </a:bodyPr>
          <a:lstStyle/>
          <a:p>
            <a:pPr algn="ctr" defTabSz="914225">
              <a:defRPr sz="480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 sz="2400" kern="0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Segoe UI Light"/>
                <a:sym typeface="Helvetica"/>
              </a:rPr>
              <a:t>Cask and Microsoft:</a:t>
            </a:r>
            <a:endParaRPr sz="4400" kern="0" dirty="0">
              <a:solidFill>
                <a:srgbClr val="191919"/>
              </a:solidFill>
              <a:uFill>
                <a:solidFill>
                  <a:srgbClr val="000000"/>
                </a:solidFill>
              </a:uFill>
              <a:latin typeface="Segoe UI Light"/>
              <a:sym typeface="Helvetica"/>
            </a:endParaRPr>
          </a:p>
          <a:p>
            <a:pPr algn="ctr" defTabSz="914225">
              <a:defRPr sz="480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 sz="2400" kern="0" dirty="0">
                <a:solidFill>
                  <a:srgbClr val="191919"/>
                </a:solidFill>
                <a:uFill>
                  <a:solidFill>
                    <a:srgbClr val="000000"/>
                  </a:solidFill>
                </a:uFill>
                <a:latin typeface="Segoe UI Light"/>
                <a:sym typeface="Helvetica"/>
              </a:rPr>
              <a:t>Enabling Customers’ Journey from Data Ingestion to Action</a:t>
            </a:r>
          </a:p>
        </p:txBody>
      </p:sp>
      <p:sp>
        <p:nvSpPr>
          <p:cNvPr id="9" name="Shape 503"/>
          <p:cNvSpPr/>
          <p:nvPr/>
        </p:nvSpPr>
        <p:spPr>
          <a:xfrm>
            <a:off x="10170781" y="5947739"/>
            <a:ext cx="804707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defRPr sz="4800">
                <a:solidFill>
                  <a:srgbClr val="00205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defTabSz="914225">
              <a:defRPr/>
            </a:pPr>
            <a:r>
              <a:rPr sz="2400" kern="0"/>
              <a:t>Action</a:t>
            </a:r>
          </a:p>
        </p:txBody>
      </p:sp>
      <p:sp>
        <p:nvSpPr>
          <p:cNvPr id="10" name="Shape 504"/>
          <p:cNvSpPr/>
          <p:nvPr/>
        </p:nvSpPr>
        <p:spPr>
          <a:xfrm flipH="1">
            <a:off x="9464712" y="2086649"/>
            <a:ext cx="118110" cy="3799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0769" y="21600"/>
                </a:lnTo>
              </a:path>
            </a:pathLst>
          </a:custGeom>
          <a:ln w="12700">
            <a:solidFill>
              <a:srgbClr val="0078D7"/>
            </a:solidFill>
          </a:ln>
        </p:spPr>
        <p:txBody>
          <a:bodyPr lIns="25397" tIns="25397" rIns="25397" bIns="25397" anchor="ctr"/>
          <a:lstStyle/>
          <a:p>
            <a:pPr algn="ctr" defTabSz="914225">
              <a:defRPr sz="25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798" kern="0">
              <a:solidFill>
                <a:srgbClr val="FFFFFF"/>
              </a:solidFill>
              <a:latin typeface="Segoe UI Light"/>
              <a:sym typeface="Helvetica"/>
            </a:endParaRPr>
          </a:p>
        </p:txBody>
      </p:sp>
      <p:sp>
        <p:nvSpPr>
          <p:cNvPr id="11" name="Shape 505"/>
          <p:cNvSpPr/>
          <p:nvPr/>
        </p:nvSpPr>
        <p:spPr>
          <a:xfrm>
            <a:off x="10220848" y="2369454"/>
            <a:ext cx="1039468" cy="46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46262" tIns="146262" rIns="146262" bIns="146262">
            <a:spAutoFit/>
          </a:bodyPr>
          <a:lstStyle>
            <a:lvl1pPr defTabSz="1865126">
              <a:lnSpc>
                <a:spcPct val="90000"/>
              </a:lnSpc>
              <a:spcBef>
                <a:spcPts val="1200"/>
              </a:spcBef>
              <a:defRPr sz="2400" spc="-60">
                <a:solidFill>
                  <a:srgbClr val="00205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>
              <a:defRPr/>
            </a:pPr>
            <a:r>
              <a:rPr sz="1200" kern="0"/>
              <a:t>People</a:t>
            </a:r>
          </a:p>
        </p:txBody>
      </p:sp>
      <p:sp>
        <p:nvSpPr>
          <p:cNvPr id="12" name="Shape 506"/>
          <p:cNvSpPr/>
          <p:nvPr/>
        </p:nvSpPr>
        <p:spPr>
          <a:xfrm>
            <a:off x="10477163" y="5287731"/>
            <a:ext cx="827974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32384">
              <a:lnSpc>
                <a:spcPct val="90000"/>
              </a:lnSpc>
              <a:spcBef>
                <a:spcPts val="600"/>
              </a:spcBef>
              <a:defRPr sz="2400" spc="-60">
                <a:solidFill>
                  <a:srgbClr val="00205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sz="1200" kern="0" spc="-60">
                <a:solidFill>
                  <a:srgbClr val="002050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Automated </a:t>
            </a:r>
            <a:br>
              <a:rPr sz="1200" kern="0" spc="-60">
                <a:solidFill>
                  <a:srgbClr val="002050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</a:br>
            <a:r>
              <a:rPr sz="1200" kern="0" spc="-60">
                <a:solidFill>
                  <a:srgbClr val="002050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Systems</a:t>
            </a:r>
          </a:p>
        </p:txBody>
      </p:sp>
      <p:grpSp>
        <p:nvGrpSpPr>
          <p:cNvPr id="13" name="Group 511"/>
          <p:cNvGrpSpPr/>
          <p:nvPr/>
        </p:nvGrpSpPr>
        <p:grpSpPr>
          <a:xfrm>
            <a:off x="9841768" y="2403963"/>
            <a:ext cx="359720" cy="348632"/>
            <a:chOff x="0" y="0"/>
            <a:chExt cx="719540" cy="697362"/>
          </a:xfrm>
        </p:grpSpPr>
        <p:sp>
          <p:nvSpPr>
            <p:cNvPr id="14" name="Shape 507"/>
            <p:cNvSpPr/>
            <p:nvPr/>
          </p:nvSpPr>
          <p:spPr>
            <a:xfrm>
              <a:off x="73501" y="-1"/>
              <a:ext cx="295941" cy="278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71" y="21600"/>
                  </a:moveTo>
                  <a:lnTo>
                    <a:pt x="9741" y="21600"/>
                  </a:lnTo>
                  <a:lnTo>
                    <a:pt x="8612" y="21458"/>
                  </a:lnTo>
                  <a:lnTo>
                    <a:pt x="7624" y="21174"/>
                  </a:lnTo>
                  <a:lnTo>
                    <a:pt x="5647" y="20321"/>
                  </a:lnTo>
                  <a:lnTo>
                    <a:pt x="3953" y="19184"/>
                  </a:lnTo>
                  <a:lnTo>
                    <a:pt x="3247" y="18474"/>
                  </a:lnTo>
                  <a:lnTo>
                    <a:pt x="2541" y="17621"/>
                  </a:lnTo>
                  <a:lnTo>
                    <a:pt x="1835" y="16911"/>
                  </a:lnTo>
                  <a:lnTo>
                    <a:pt x="1412" y="15916"/>
                  </a:lnTo>
                  <a:lnTo>
                    <a:pt x="847" y="15063"/>
                  </a:lnTo>
                  <a:lnTo>
                    <a:pt x="565" y="14068"/>
                  </a:lnTo>
                  <a:lnTo>
                    <a:pt x="282" y="12932"/>
                  </a:lnTo>
                  <a:lnTo>
                    <a:pt x="141" y="11937"/>
                  </a:lnTo>
                  <a:lnTo>
                    <a:pt x="0" y="10800"/>
                  </a:lnTo>
                  <a:lnTo>
                    <a:pt x="141" y="9663"/>
                  </a:lnTo>
                  <a:lnTo>
                    <a:pt x="282" y="8668"/>
                  </a:lnTo>
                  <a:lnTo>
                    <a:pt x="565" y="7532"/>
                  </a:lnTo>
                  <a:lnTo>
                    <a:pt x="847" y="6537"/>
                  </a:lnTo>
                  <a:lnTo>
                    <a:pt x="1412" y="5684"/>
                  </a:lnTo>
                  <a:lnTo>
                    <a:pt x="1835" y="4689"/>
                  </a:lnTo>
                  <a:lnTo>
                    <a:pt x="2541" y="3979"/>
                  </a:lnTo>
                  <a:lnTo>
                    <a:pt x="3247" y="3126"/>
                  </a:lnTo>
                  <a:lnTo>
                    <a:pt x="3953" y="2416"/>
                  </a:lnTo>
                  <a:lnTo>
                    <a:pt x="5647" y="1279"/>
                  </a:lnTo>
                  <a:lnTo>
                    <a:pt x="7624" y="426"/>
                  </a:lnTo>
                  <a:lnTo>
                    <a:pt x="8612" y="142"/>
                  </a:lnTo>
                  <a:lnTo>
                    <a:pt x="9741" y="0"/>
                  </a:lnTo>
                  <a:lnTo>
                    <a:pt x="11859" y="0"/>
                  </a:lnTo>
                  <a:lnTo>
                    <a:pt x="12988" y="142"/>
                  </a:lnTo>
                  <a:lnTo>
                    <a:pt x="13976" y="426"/>
                  </a:lnTo>
                  <a:lnTo>
                    <a:pt x="15953" y="1279"/>
                  </a:lnTo>
                  <a:lnTo>
                    <a:pt x="17647" y="2416"/>
                  </a:lnTo>
                  <a:lnTo>
                    <a:pt x="18353" y="3126"/>
                  </a:lnTo>
                  <a:lnTo>
                    <a:pt x="19059" y="3979"/>
                  </a:lnTo>
                  <a:lnTo>
                    <a:pt x="19765" y="4689"/>
                  </a:lnTo>
                  <a:lnTo>
                    <a:pt x="20329" y="5684"/>
                  </a:lnTo>
                  <a:lnTo>
                    <a:pt x="20753" y="6537"/>
                  </a:lnTo>
                  <a:lnTo>
                    <a:pt x="21035" y="7532"/>
                  </a:lnTo>
                  <a:lnTo>
                    <a:pt x="21318" y="8668"/>
                  </a:lnTo>
                  <a:lnTo>
                    <a:pt x="21459" y="9663"/>
                  </a:lnTo>
                  <a:lnTo>
                    <a:pt x="21600" y="10800"/>
                  </a:lnTo>
                  <a:lnTo>
                    <a:pt x="21459" y="11937"/>
                  </a:lnTo>
                  <a:lnTo>
                    <a:pt x="21318" y="12932"/>
                  </a:lnTo>
                  <a:lnTo>
                    <a:pt x="21035" y="14068"/>
                  </a:lnTo>
                  <a:lnTo>
                    <a:pt x="20753" y="15063"/>
                  </a:lnTo>
                  <a:lnTo>
                    <a:pt x="20329" y="15916"/>
                  </a:lnTo>
                  <a:lnTo>
                    <a:pt x="19765" y="16911"/>
                  </a:lnTo>
                  <a:lnTo>
                    <a:pt x="19059" y="17621"/>
                  </a:lnTo>
                  <a:lnTo>
                    <a:pt x="18353" y="18474"/>
                  </a:lnTo>
                  <a:lnTo>
                    <a:pt x="17647" y="19184"/>
                  </a:lnTo>
                  <a:lnTo>
                    <a:pt x="15953" y="20321"/>
                  </a:lnTo>
                  <a:lnTo>
                    <a:pt x="13976" y="21174"/>
                  </a:lnTo>
                  <a:lnTo>
                    <a:pt x="12988" y="21458"/>
                  </a:lnTo>
                  <a:lnTo>
                    <a:pt x="11859" y="21600"/>
                  </a:lnTo>
                  <a:lnTo>
                    <a:pt x="10871" y="21600"/>
                  </a:lnTo>
                  <a:close/>
                  <a:moveTo>
                    <a:pt x="10871" y="1989"/>
                  </a:moveTo>
                  <a:lnTo>
                    <a:pt x="9882" y="1989"/>
                  </a:lnTo>
                  <a:lnTo>
                    <a:pt x="9035" y="2132"/>
                  </a:lnTo>
                  <a:lnTo>
                    <a:pt x="7341" y="2700"/>
                  </a:lnTo>
                  <a:lnTo>
                    <a:pt x="5929" y="3553"/>
                  </a:lnTo>
                  <a:lnTo>
                    <a:pt x="4659" y="4547"/>
                  </a:lnTo>
                  <a:lnTo>
                    <a:pt x="3529" y="5826"/>
                  </a:lnTo>
                  <a:lnTo>
                    <a:pt x="2682" y="7389"/>
                  </a:lnTo>
                  <a:lnTo>
                    <a:pt x="2400" y="8242"/>
                  </a:lnTo>
                  <a:lnTo>
                    <a:pt x="1976" y="10800"/>
                  </a:lnTo>
                  <a:lnTo>
                    <a:pt x="2118" y="11653"/>
                  </a:lnTo>
                  <a:lnTo>
                    <a:pt x="2259" y="12647"/>
                  </a:lnTo>
                  <a:lnTo>
                    <a:pt x="2400" y="13500"/>
                  </a:lnTo>
                  <a:lnTo>
                    <a:pt x="2682" y="14211"/>
                  </a:lnTo>
                  <a:lnTo>
                    <a:pt x="3529" y="15774"/>
                  </a:lnTo>
                  <a:lnTo>
                    <a:pt x="4659" y="17053"/>
                  </a:lnTo>
                  <a:lnTo>
                    <a:pt x="5929" y="18189"/>
                  </a:lnTo>
                  <a:lnTo>
                    <a:pt x="7341" y="18900"/>
                  </a:lnTo>
                  <a:lnTo>
                    <a:pt x="9035" y="19468"/>
                  </a:lnTo>
                  <a:lnTo>
                    <a:pt x="9882" y="19611"/>
                  </a:lnTo>
                  <a:lnTo>
                    <a:pt x="11718" y="19611"/>
                  </a:lnTo>
                  <a:lnTo>
                    <a:pt x="12565" y="19468"/>
                  </a:lnTo>
                  <a:lnTo>
                    <a:pt x="14259" y="18900"/>
                  </a:lnTo>
                  <a:lnTo>
                    <a:pt x="15671" y="18189"/>
                  </a:lnTo>
                  <a:lnTo>
                    <a:pt x="17082" y="17053"/>
                  </a:lnTo>
                  <a:lnTo>
                    <a:pt x="18071" y="15774"/>
                  </a:lnTo>
                  <a:lnTo>
                    <a:pt x="18918" y="14211"/>
                  </a:lnTo>
                  <a:lnTo>
                    <a:pt x="19200" y="13500"/>
                  </a:lnTo>
                  <a:lnTo>
                    <a:pt x="19341" y="12647"/>
                  </a:lnTo>
                  <a:lnTo>
                    <a:pt x="19482" y="11653"/>
                  </a:lnTo>
                  <a:lnTo>
                    <a:pt x="19624" y="10800"/>
                  </a:lnTo>
                  <a:lnTo>
                    <a:pt x="19200" y="8242"/>
                  </a:lnTo>
                  <a:lnTo>
                    <a:pt x="18918" y="7389"/>
                  </a:lnTo>
                  <a:lnTo>
                    <a:pt x="18071" y="5826"/>
                  </a:lnTo>
                  <a:lnTo>
                    <a:pt x="17082" y="4547"/>
                  </a:lnTo>
                  <a:lnTo>
                    <a:pt x="15671" y="3553"/>
                  </a:lnTo>
                  <a:lnTo>
                    <a:pt x="14259" y="2700"/>
                  </a:lnTo>
                  <a:lnTo>
                    <a:pt x="12565" y="2132"/>
                  </a:lnTo>
                  <a:lnTo>
                    <a:pt x="11718" y="1989"/>
                  </a:lnTo>
                  <a:lnTo>
                    <a:pt x="10871" y="1989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5" name="Shape 508"/>
            <p:cNvSpPr/>
            <p:nvPr/>
          </p:nvSpPr>
          <p:spPr>
            <a:xfrm>
              <a:off x="-1" y="304637"/>
              <a:ext cx="442945" cy="392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21600"/>
                  </a:lnTo>
                  <a:lnTo>
                    <a:pt x="755" y="10598"/>
                  </a:lnTo>
                  <a:lnTo>
                    <a:pt x="849" y="9488"/>
                  </a:lnTo>
                  <a:lnTo>
                    <a:pt x="1038" y="8378"/>
                  </a:lnTo>
                  <a:lnTo>
                    <a:pt x="1321" y="7368"/>
                  </a:lnTo>
                  <a:lnTo>
                    <a:pt x="1698" y="6359"/>
                  </a:lnTo>
                  <a:lnTo>
                    <a:pt x="2641" y="4542"/>
                  </a:lnTo>
                  <a:lnTo>
                    <a:pt x="3207" y="3735"/>
                  </a:lnTo>
                  <a:lnTo>
                    <a:pt x="3867" y="3028"/>
                  </a:lnTo>
                  <a:lnTo>
                    <a:pt x="4622" y="2321"/>
                  </a:lnTo>
                  <a:lnTo>
                    <a:pt x="5282" y="1716"/>
                  </a:lnTo>
                  <a:lnTo>
                    <a:pt x="6131" y="1211"/>
                  </a:lnTo>
                  <a:lnTo>
                    <a:pt x="7829" y="404"/>
                  </a:lnTo>
                  <a:lnTo>
                    <a:pt x="9715" y="0"/>
                  </a:lnTo>
                  <a:lnTo>
                    <a:pt x="11696" y="0"/>
                  </a:lnTo>
                  <a:lnTo>
                    <a:pt x="12639" y="202"/>
                  </a:lnTo>
                  <a:lnTo>
                    <a:pt x="13488" y="404"/>
                  </a:lnTo>
                  <a:lnTo>
                    <a:pt x="14431" y="807"/>
                  </a:lnTo>
                  <a:lnTo>
                    <a:pt x="15186" y="1211"/>
                  </a:lnTo>
                  <a:lnTo>
                    <a:pt x="16035" y="1817"/>
                  </a:lnTo>
                  <a:lnTo>
                    <a:pt x="16790" y="2422"/>
                  </a:lnTo>
                  <a:lnTo>
                    <a:pt x="17450" y="3028"/>
                  </a:lnTo>
                  <a:lnTo>
                    <a:pt x="18110" y="3836"/>
                  </a:lnTo>
                  <a:lnTo>
                    <a:pt x="19242" y="5450"/>
                  </a:lnTo>
                  <a:lnTo>
                    <a:pt x="19714" y="6460"/>
                  </a:lnTo>
                  <a:lnTo>
                    <a:pt x="19997" y="7368"/>
                  </a:lnTo>
                  <a:lnTo>
                    <a:pt x="20374" y="8479"/>
                  </a:lnTo>
                  <a:lnTo>
                    <a:pt x="20562" y="9488"/>
                  </a:lnTo>
                  <a:lnTo>
                    <a:pt x="20657" y="10598"/>
                  </a:lnTo>
                  <a:lnTo>
                    <a:pt x="21600" y="21600"/>
                  </a:lnTo>
                  <a:close/>
                  <a:moveTo>
                    <a:pt x="1415" y="20187"/>
                  </a:moveTo>
                  <a:lnTo>
                    <a:pt x="20185" y="20187"/>
                  </a:lnTo>
                  <a:lnTo>
                    <a:pt x="19336" y="10699"/>
                  </a:lnTo>
                  <a:lnTo>
                    <a:pt x="19242" y="9791"/>
                  </a:lnTo>
                  <a:lnTo>
                    <a:pt x="19053" y="8781"/>
                  </a:lnTo>
                  <a:lnTo>
                    <a:pt x="18770" y="7873"/>
                  </a:lnTo>
                  <a:lnTo>
                    <a:pt x="18487" y="7065"/>
                  </a:lnTo>
                  <a:lnTo>
                    <a:pt x="18110" y="6258"/>
                  </a:lnTo>
                  <a:lnTo>
                    <a:pt x="17638" y="5450"/>
                  </a:lnTo>
                  <a:lnTo>
                    <a:pt x="17167" y="4744"/>
                  </a:lnTo>
                  <a:lnTo>
                    <a:pt x="16601" y="4138"/>
                  </a:lnTo>
                  <a:lnTo>
                    <a:pt x="15280" y="2927"/>
                  </a:lnTo>
                  <a:lnTo>
                    <a:pt x="14620" y="2523"/>
                  </a:lnTo>
                  <a:lnTo>
                    <a:pt x="13866" y="2120"/>
                  </a:lnTo>
                  <a:lnTo>
                    <a:pt x="13111" y="1817"/>
                  </a:lnTo>
                  <a:lnTo>
                    <a:pt x="12356" y="1615"/>
                  </a:lnTo>
                  <a:lnTo>
                    <a:pt x="11507" y="1413"/>
                  </a:lnTo>
                  <a:lnTo>
                    <a:pt x="9810" y="1413"/>
                  </a:lnTo>
                  <a:lnTo>
                    <a:pt x="9055" y="1615"/>
                  </a:lnTo>
                  <a:lnTo>
                    <a:pt x="8206" y="1817"/>
                  </a:lnTo>
                  <a:lnTo>
                    <a:pt x="7452" y="2120"/>
                  </a:lnTo>
                  <a:lnTo>
                    <a:pt x="6697" y="2523"/>
                  </a:lnTo>
                  <a:lnTo>
                    <a:pt x="6037" y="2927"/>
                  </a:lnTo>
                  <a:lnTo>
                    <a:pt x="5376" y="3432"/>
                  </a:lnTo>
                  <a:lnTo>
                    <a:pt x="4810" y="4037"/>
                  </a:lnTo>
                  <a:lnTo>
                    <a:pt x="4245" y="4744"/>
                  </a:lnTo>
                  <a:lnTo>
                    <a:pt x="3301" y="6157"/>
                  </a:lnTo>
                  <a:lnTo>
                    <a:pt x="2924" y="6964"/>
                  </a:lnTo>
                  <a:lnTo>
                    <a:pt x="2547" y="7873"/>
                  </a:lnTo>
                  <a:lnTo>
                    <a:pt x="2169" y="9690"/>
                  </a:lnTo>
                  <a:lnTo>
                    <a:pt x="2075" y="10699"/>
                  </a:lnTo>
                  <a:lnTo>
                    <a:pt x="1415" y="20187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6" name="Shape 509"/>
            <p:cNvSpPr/>
            <p:nvPr/>
          </p:nvSpPr>
          <p:spPr>
            <a:xfrm>
              <a:off x="435206" y="126626"/>
              <a:ext cx="228242" cy="21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9702" y="21417"/>
                  </a:lnTo>
                  <a:lnTo>
                    <a:pt x="8603" y="21417"/>
                  </a:lnTo>
                  <a:lnTo>
                    <a:pt x="6590" y="20685"/>
                  </a:lnTo>
                  <a:lnTo>
                    <a:pt x="4759" y="19769"/>
                  </a:lnTo>
                  <a:lnTo>
                    <a:pt x="3112" y="18305"/>
                  </a:lnTo>
                  <a:lnTo>
                    <a:pt x="1831" y="16841"/>
                  </a:lnTo>
                  <a:lnTo>
                    <a:pt x="915" y="15010"/>
                  </a:lnTo>
                  <a:lnTo>
                    <a:pt x="183" y="12997"/>
                  </a:lnTo>
                  <a:lnTo>
                    <a:pt x="183" y="11898"/>
                  </a:lnTo>
                  <a:lnTo>
                    <a:pt x="0" y="10800"/>
                  </a:lnTo>
                  <a:lnTo>
                    <a:pt x="183" y="9702"/>
                  </a:lnTo>
                  <a:lnTo>
                    <a:pt x="183" y="8603"/>
                  </a:lnTo>
                  <a:lnTo>
                    <a:pt x="915" y="6590"/>
                  </a:lnTo>
                  <a:lnTo>
                    <a:pt x="1831" y="4759"/>
                  </a:lnTo>
                  <a:lnTo>
                    <a:pt x="3112" y="3112"/>
                  </a:lnTo>
                  <a:lnTo>
                    <a:pt x="4759" y="1831"/>
                  </a:lnTo>
                  <a:lnTo>
                    <a:pt x="6590" y="915"/>
                  </a:lnTo>
                  <a:lnTo>
                    <a:pt x="8603" y="183"/>
                  </a:lnTo>
                  <a:lnTo>
                    <a:pt x="9702" y="0"/>
                  </a:lnTo>
                  <a:lnTo>
                    <a:pt x="11898" y="0"/>
                  </a:lnTo>
                  <a:lnTo>
                    <a:pt x="12997" y="183"/>
                  </a:lnTo>
                  <a:lnTo>
                    <a:pt x="15010" y="915"/>
                  </a:lnTo>
                  <a:lnTo>
                    <a:pt x="16841" y="1831"/>
                  </a:lnTo>
                  <a:lnTo>
                    <a:pt x="18488" y="3112"/>
                  </a:lnTo>
                  <a:lnTo>
                    <a:pt x="19769" y="4759"/>
                  </a:lnTo>
                  <a:lnTo>
                    <a:pt x="20685" y="6590"/>
                  </a:lnTo>
                  <a:lnTo>
                    <a:pt x="21417" y="8603"/>
                  </a:lnTo>
                  <a:lnTo>
                    <a:pt x="21600" y="9702"/>
                  </a:lnTo>
                  <a:lnTo>
                    <a:pt x="21600" y="11898"/>
                  </a:lnTo>
                  <a:lnTo>
                    <a:pt x="21417" y="12997"/>
                  </a:lnTo>
                  <a:lnTo>
                    <a:pt x="20685" y="15010"/>
                  </a:lnTo>
                  <a:lnTo>
                    <a:pt x="19769" y="16841"/>
                  </a:lnTo>
                  <a:lnTo>
                    <a:pt x="18488" y="18305"/>
                  </a:lnTo>
                  <a:lnTo>
                    <a:pt x="16841" y="19769"/>
                  </a:lnTo>
                  <a:lnTo>
                    <a:pt x="15010" y="20685"/>
                  </a:lnTo>
                  <a:lnTo>
                    <a:pt x="12997" y="21417"/>
                  </a:lnTo>
                  <a:lnTo>
                    <a:pt x="11898" y="21417"/>
                  </a:lnTo>
                  <a:lnTo>
                    <a:pt x="10800" y="21600"/>
                  </a:lnTo>
                  <a:close/>
                  <a:moveTo>
                    <a:pt x="10800" y="2563"/>
                  </a:moveTo>
                  <a:lnTo>
                    <a:pt x="9153" y="2746"/>
                  </a:lnTo>
                  <a:lnTo>
                    <a:pt x="7688" y="3295"/>
                  </a:lnTo>
                  <a:lnTo>
                    <a:pt x="6224" y="4027"/>
                  </a:lnTo>
                  <a:lnTo>
                    <a:pt x="4942" y="4942"/>
                  </a:lnTo>
                  <a:lnTo>
                    <a:pt x="4027" y="6224"/>
                  </a:lnTo>
                  <a:lnTo>
                    <a:pt x="3295" y="7505"/>
                  </a:lnTo>
                  <a:lnTo>
                    <a:pt x="2746" y="9153"/>
                  </a:lnTo>
                  <a:lnTo>
                    <a:pt x="2563" y="10800"/>
                  </a:lnTo>
                  <a:lnTo>
                    <a:pt x="2746" y="12447"/>
                  </a:lnTo>
                  <a:lnTo>
                    <a:pt x="3295" y="13912"/>
                  </a:lnTo>
                  <a:lnTo>
                    <a:pt x="4027" y="15376"/>
                  </a:lnTo>
                  <a:lnTo>
                    <a:pt x="4942" y="16658"/>
                  </a:lnTo>
                  <a:lnTo>
                    <a:pt x="6224" y="17573"/>
                  </a:lnTo>
                  <a:lnTo>
                    <a:pt x="7688" y="18305"/>
                  </a:lnTo>
                  <a:lnTo>
                    <a:pt x="9153" y="18854"/>
                  </a:lnTo>
                  <a:lnTo>
                    <a:pt x="10800" y="19037"/>
                  </a:lnTo>
                  <a:lnTo>
                    <a:pt x="12447" y="18854"/>
                  </a:lnTo>
                  <a:lnTo>
                    <a:pt x="14095" y="18305"/>
                  </a:lnTo>
                  <a:lnTo>
                    <a:pt x="15376" y="17573"/>
                  </a:lnTo>
                  <a:lnTo>
                    <a:pt x="16658" y="16658"/>
                  </a:lnTo>
                  <a:lnTo>
                    <a:pt x="17573" y="15376"/>
                  </a:lnTo>
                  <a:lnTo>
                    <a:pt x="18305" y="13912"/>
                  </a:lnTo>
                  <a:lnTo>
                    <a:pt x="18854" y="12447"/>
                  </a:lnTo>
                  <a:lnTo>
                    <a:pt x="19037" y="10800"/>
                  </a:lnTo>
                  <a:lnTo>
                    <a:pt x="18854" y="9153"/>
                  </a:lnTo>
                  <a:lnTo>
                    <a:pt x="18305" y="7505"/>
                  </a:lnTo>
                  <a:lnTo>
                    <a:pt x="17573" y="6224"/>
                  </a:lnTo>
                  <a:lnTo>
                    <a:pt x="16658" y="4942"/>
                  </a:lnTo>
                  <a:lnTo>
                    <a:pt x="15376" y="4027"/>
                  </a:lnTo>
                  <a:lnTo>
                    <a:pt x="14095" y="3295"/>
                  </a:lnTo>
                  <a:lnTo>
                    <a:pt x="12447" y="2746"/>
                  </a:lnTo>
                  <a:lnTo>
                    <a:pt x="10800" y="2563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7" name="Shape 510"/>
            <p:cNvSpPr/>
            <p:nvPr/>
          </p:nvSpPr>
          <p:spPr>
            <a:xfrm>
              <a:off x="429403" y="354186"/>
              <a:ext cx="290138" cy="302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312" y="21600"/>
                  </a:lnTo>
                  <a:lnTo>
                    <a:pt x="2304" y="10342"/>
                  </a:lnTo>
                  <a:lnTo>
                    <a:pt x="2016" y="8902"/>
                  </a:lnTo>
                  <a:lnTo>
                    <a:pt x="1584" y="7462"/>
                  </a:lnTo>
                  <a:lnTo>
                    <a:pt x="1008" y="6022"/>
                  </a:lnTo>
                  <a:lnTo>
                    <a:pt x="288" y="4582"/>
                  </a:lnTo>
                  <a:lnTo>
                    <a:pt x="0" y="4058"/>
                  </a:lnTo>
                  <a:lnTo>
                    <a:pt x="432" y="3535"/>
                  </a:lnTo>
                  <a:lnTo>
                    <a:pt x="1296" y="2749"/>
                  </a:lnTo>
                  <a:lnTo>
                    <a:pt x="2160" y="2095"/>
                  </a:lnTo>
                  <a:lnTo>
                    <a:pt x="3168" y="1440"/>
                  </a:lnTo>
                  <a:lnTo>
                    <a:pt x="4176" y="916"/>
                  </a:lnTo>
                  <a:lnTo>
                    <a:pt x="5328" y="524"/>
                  </a:lnTo>
                  <a:lnTo>
                    <a:pt x="6480" y="262"/>
                  </a:lnTo>
                  <a:lnTo>
                    <a:pt x="8784" y="0"/>
                  </a:lnTo>
                  <a:lnTo>
                    <a:pt x="11088" y="262"/>
                  </a:lnTo>
                  <a:lnTo>
                    <a:pt x="12096" y="524"/>
                  </a:lnTo>
                  <a:lnTo>
                    <a:pt x="14112" y="1309"/>
                  </a:lnTo>
                  <a:lnTo>
                    <a:pt x="15120" y="1833"/>
                  </a:lnTo>
                  <a:lnTo>
                    <a:pt x="15984" y="2487"/>
                  </a:lnTo>
                  <a:lnTo>
                    <a:pt x="16704" y="3142"/>
                  </a:lnTo>
                  <a:lnTo>
                    <a:pt x="17568" y="3796"/>
                  </a:lnTo>
                  <a:lnTo>
                    <a:pt x="18144" y="4713"/>
                  </a:lnTo>
                  <a:lnTo>
                    <a:pt x="18720" y="5498"/>
                  </a:lnTo>
                  <a:lnTo>
                    <a:pt x="19296" y="6415"/>
                  </a:lnTo>
                  <a:lnTo>
                    <a:pt x="20160" y="8509"/>
                  </a:lnTo>
                  <a:lnTo>
                    <a:pt x="20448" y="10604"/>
                  </a:lnTo>
                  <a:lnTo>
                    <a:pt x="21600" y="21600"/>
                  </a:lnTo>
                  <a:close/>
                  <a:moveTo>
                    <a:pt x="5184" y="19767"/>
                  </a:moveTo>
                  <a:lnTo>
                    <a:pt x="19296" y="19767"/>
                  </a:lnTo>
                  <a:lnTo>
                    <a:pt x="18432" y="10735"/>
                  </a:lnTo>
                  <a:lnTo>
                    <a:pt x="18144" y="9164"/>
                  </a:lnTo>
                  <a:lnTo>
                    <a:pt x="17568" y="7462"/>
                  </a:lnTo>
                  <a:lnTo>
                    <a:pt x="16704" y="6022"/>
                  </a:lnTo>
                  <a:lnTo>
                    <a:pt x="14976" y="4058"/>
                  </a:lnTo>
                  <a:lnTo>
                    <a:pt x="13536" y="3011"/>
                  </a:lnTo>
                  <a:lnTo>
                    <a:pt x="12672" y="2618"/>
                  </a:lnTo>
                  <a:lnTo>
                    <a:pt x="11808" y="2356"/>
                  </a:lnTo>
                  <a:lnTo>
                    <a:pt x="10800" y="2095"/>
                  </a:lnTo>
                  <a:lnTo>
                    <a:pt x="8784" y="1833"/>
                  </a:lnTo>
                  <a:lnTo>
                    <a:pt x="7056" y="2095"/>
                  </a:lnTo>
                  <a:lnTo>
                    <a:pt x="5328" y="2487"/>
                  </a:lnTo>
                  <a:lnTo>
                    <a:pt x="3744" y="3273"/>
                  </a:lnTo>
                  <a:lnTo>
                    <a:pt x="2448" y="4320"/>
                  </a:lnTo>
                  <a:lnTo>
                    <a:pt x="3168" y="5760"/>
                  </a:lnTo>
                  <a:lnTo>
                    <a:pt x="3744" y="7200"/>
                  </a:lnTo>
                  <a:lnTo>
                    <a:pt x="4032" y="8640"/>
                  </a:lnTo>
                  <a:lnTo>
                    <a:pt x="4320" y="10211"/>
                  </a:lnTo>
                  <a:lnTo>
                    <a:pt x="5184" y="19767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</p:grpSp>
      <p:grpSp>
        <p:nvGrpSpPr>
          <p:cNvPr id="18" name="Group 514"/>
          <p:cNvGrpSpPr/>
          <p:nvPr/>
        </p:nvGrpSpPr>
        <p:grpSpPr>
          <a:xfrm>
            <a:off x="9889615" y="5219971"/>
            <a:ext cx="367849" cy="436253"/>
            <a:chOff x="0" y="0"/>
            <a:chExt cx="735800" cy="872629"/>
          </a:xfrm>
        </p:grpSpPr>
        <p:sp>
          <p:nvSpPr>
            <p:cNvPr id="19" name="Shape 512"/>
            <p:cNvSpPr/>
            <p:nvPr/>
          </p:nvSpPr>
          <p:spPr>
            <a:xfrm>
              <a:off x="170490" y="334153"/>
              <a:ext cx="275926" cy="26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12" y="21600"/>
                  </a:moveTo>
                  <a:lnTo>
                    <a:pt x="7551" y="21077"/>
                  </a:lnTo>
                  <a:lnTo>
                    <a:pt x="6498" y="20729"/>
                  </a:lnTo>
                  <a:lnTo>
                    <a:pt x="4741" y="19684"/>
                  </a:lnTo>
                  <a:lnTo>
                    <a:pt x="3161" y="18290"/>
                  </a:lnTo>
                  <a:lnTo>
                    <a:pt x="1756" y="16723"/>
                  </a:lnTo>
                  <a:lnTo>
                    <a:pt x="702" y="14981"/>
                  </a:lnTo>
                  <a:lnTo>
                    <a:pt x="351" y="13935"/>
                  </a:lnTo>
                  <a:lnTo>
                    <a:pt x="0" y="11845"/>
                  </a:lnTo>
                  <a:lnTo>
                    <a:pt x="0" y="9755"/>
                  </a:lnTo>
                  <a:lnTo>
                    <a:pt x="351" y="7665"/>
                  </a:lnTo>
                  <a:lnTo>
                    <a:pt x="702" y="6619"/>
                  </a:lnTo>
                  <a:lnTo>
                    <a:pt x="1756" y="4877"/>
                  </a:lnTo>
                  <a:lnTo>
                    <a:pt x="3161" y="3135"/>
                  </a:lnTo>
                  <a:lnTo>
                    <a:pt x="4741" y="1916"/>
                  </a:lnTo>
                  <a:lnTo>
                    <a:pt x="6498" y="871"/>
                  </a:lnTo>
                  <a:lnTo>
                    <a:pt x="7551" y="523"/>
                  </a:lnTo>
                  <a:lnTo>
                    <a:pt x="10712" y="0"/>
                  </a:lnTo>
                  <a:lnTo>
                    <a:pt x="11766" y="174"/>
                  </a:lnTo>
                  <a:lnTo>
                    <a:pt x="12995" y="348"/>
                  </a:lnTo>
                  <a:lnTo>
                    <a:pt x="13873" y="523"/>
                  </a:lnTo>
                  <a:lnTo>
                    <a:pt x="14927" y="871"/>
                  </a:lnTo>
                  <a:lnTo>
                    <a:pt x="16859" y="1916"/>
                  </a:lnTo>
                  <a:lnTo>
                    <a:pt x="18439" y="3135"/>
                  </a:lnTo>
                  <a:lnTo>
                    <a:pt x="19668" y="4877"/>
                  </a:lnTo>
                  <a:lnTo>
                    <a:pt x="20722" y="6619"/>
                  </a:lnTo>
                  <a:lnTo>
                    <a:pt x="21073" y="7665"/>
                  </a:lnTo>
                  <a:lnTo>
                    <a:pt x="21600" y="10800"/>
                  </a:lnTo>
                  <a:lnTo>
                    <a:pt x="21073" y="13935"/>
                  </a:lnTo>
                  <a:lnTo>
                    <a:pt x="20722" y="14981"/>
                  </a:lnTo>
                  <a:lnTo>
                    <a:pt x="19668" y="16723"/>
                  </a:lnTo>
                  <a:lnTo>
                    <a:pt x="18439" y="18290"/>
                  </a:lnTo>
                  <a:lnTo>
                    <a:pt x="16859" y="19684"/>
                  </a:lnTo>
                  <a:lnTo>
                    <a:pt x="14927" y="20729"/>
                  </a:lnTo>
                  <a:lnTo>
                    <a:pt x="13873" y="21077"/>
                  </a:lnTo>
                  <a:lnTo>
                    <a:pt x="12995" y="21252"/>
                  </a:lnTo>
                  <a:lnTo>
                    <a:pt x="11766" y="21426"/>
                  </a:lnTo>
                  <a:lnTo>
                    <a:pt x="10712" y="21600"/>
                  </a:lnTo>
                  <a:close/>
                  <a:moveTo>
                    <a:pt x="10712" y="2439"/>
                  </a:moveTo>
                  <a:lnTo>
                    <a:pt x="9132" y="2613"/>
                  </a:lnTo>
                  <a:lnTo>
                    <a:pt x="7551" y="3135"/>
                  </a:lnTo>
                  <a:lnTo>
                    <a:pt x="6146" y="4006"/>
                  </a:lnTo>
                  <a:lnTo>
                    <a:pt x="4917" y="4877"/>
                  </a:lnTo>
                  <a:lnTo>
                    <a:pt x="3863" y="6097"/>
                  </a:lnTo>
                  <a:lnTo>
                    <a:pt x="2985" y="7490"/>
                  </a:lnTo>
                  <a:lnTo>
                    <a:pt x="2634" y="9058"/>
                  </a:lnTo>
                  <a:lnTo>
                    <a:pt x="2459" y="10800"/>
                  </a:lnTo>
                  <a:lnTo>
                    <a:pt x="2634" y="12542"/>
                  </a:lnTo>
                  <a:lnTo>
                    <a:pt x="2985" y="13935"/>
                  </a:lnTo>
                  <a:lnTo>
                    <a:pt x="3863" y="15503"/>
                  </a:lnTo>
                  <a:lnTo>
                    <a:pt x="4917" y="16723"/>
                  </a:lnTo>
                  <a:lnTo>
                    <a:pt x="6146" y="17594"/>
                  </a:lnTo>
                  <a:lnTo>
                    <a:pt x="7551" y="18465"/>
                  </a:lnTo>
                  <a:lnTo>
                    <a:pt x="9132" y="18987"/>
                  </a:lnTo>
                  <a:lnTo>
                    <a:pt x="10712" y="19161"/>
                  </a:lnTo>
                  <a:lnTo>
                    <a:pt x="12468" y="18987"/>
                  </a:lnTo>
                  <a:lnTo>
                    <a:pt x="14049" y="18465"/>
                  </a:lnTo>
                  <a:lnTo>
                    <a:pt x="15454" y="17594"/>
                  </a:lnTo>
                  <a:lnTo>
                    <a:pt x="16683" y="16723"/>
                  </a:lnTo>
                  <a:lnTo>
                    <a:pt x="17737" y="15503"/>
                  </a:lnTo>
                  <a:lnTo>
                    <a:pt x="18439" y="13935"/>
                  </a:lnTo>
                  <a:lnTo>
                    <a:pt x="18966" y="12542"/>
                  </a:lnTo>
                  <a:lnTo>
                    <a:pt x="19141" y="10800"/>
                  </a:lnTo>
                  <a:lnTo>
                    <a:pt x="18966" y="9058"/>
                  </a:lnTo>
                  <a:lnTo>
                    <a:pt x="18439" y="7490"/>
                  </a:lnTo>
                  <a:lnTo>
                    <a:pt x="17737" y="6097"/>
                  </a:lnTo>
                  <a:lnTo>
                    <a:pt x="16683" y="4877"/>
                  </a:lnTo>
                  <a:lnTo>
                    <a:pt x="15454" y="4006"/>
                  </a:lnTo>
                  <a:lnTo>
                    <a:pt x="14049" y="3135"/>
                  </a:lnTo>
                  <a:lnTo>
                    <a:pt x="12468" y="2613"/>
                  </a:lnTo>
                  <a:lnTo>
                    <a:pt x="10712" y="2439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20" name="Shape 513"/>
            <p:cNvSpPr/>
            <p:nvPr/>
          </p:nvSpPr>
          <p:spPr>
            <a:xfrm>
              <a:off x="0" y="0"/>
              <a:ext cx="735801" cy="87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22" y="21600"/>
                  </a:moveTo>
                  <a:lnTo>
                    <a:pt x="8232" y="21547"/>
                  </a:lnTo>
                  <a:lnTo>
                    <a:pt x="7507" y="21495"/>
                  </a:lnTo>
                  <a:lnTo>
                    <a:pt x="6717" y="21389"/>
                  </a:lnTo>
                  <a:lnTo>
                    <a:pt x="5993" y="21284"/>
                  </a:lnTo>
                  <a:lnTo>
                    <a:pt x="5202" y="21126"/>
                  </a:lnTo>
                  <a:lnTo>
                    <a:pt x="4478" y="20915"/>
                  </a:lnTo>
                  <a:lnTo>
                    <a:pt x="3754" y="20652"/>
                  </a:lnTo>
                  <a:lnTo>
                    <a:pt x="3095" y="20388"/>
                  </a:lnTo>
                  <a:lnTo>
                    <a:pt x="2898" y="20283"/>
                  </a:lnTo>
                  <a:lnTo>
                    <a:pt x="2832" y="20230"/>
                  </a:lnTo>
                  <a:lnTo>
                    <a:pt x="2700" y="20178"/>
                  </a:lnTo>
                  <a:lnTo>
                    <a:pt x="2634" y="20020"/>
                  </a:lnTo>
                  <a:lnTo>
                    <a:pt x="2634" y="19861"/>
                  </a:lnTo>
                  <a:lnTo>
                    <a:pt x="2700" y="19756"/>
                  </a:lnTo>
                  <a:lnTo>
                    <a:pt x="3095" y="19229"/>
                  </a:lnTo>
                  <a:lnTo>
                    <a:pt x="5202" y="16226"/>
                  </a:lnTo>
                  <a:lnTo>
                    <a:pt x="5466" y="16016"/>
                  </a:lnTo>
                  <a:lnTo>
                    <a:pt x="5663" y="16016"/>
                  </a:lnTo>
                  <a:lnTo>
                    <a:pt x="5795" y="16068"/>
                  </a:lnTo>
                  <a:lnTo>
                    <a:pt x="6520" y="16332"/>
                  </a:lnTo>
                  <a:lnTo>
                    <a:pt x="7310" y="16542"/>
                  </a:lnTo>
                  <a:lnTo>
                    <a:pt x="7507" y="16648"/>
                  </a:lnTo>
                  <a:lnTo>
                    <a:pt x="7639" y="16806"/>
                  </a:lnTo>
                  <a:lnTo>
                    <a:pt x="7837" y="17701"/>
                  </a:lnTo>
                  <a:lnTo>
                    <a:pt x="7837" y="17754"/>
                  </a:lnTo>
                  <a:lnTo>
                    <a:pt x="7902" y="17860"/>
                  </a:lnTo>
                  <a:lnTo>
                    <a:pt x="8034" y="17912"/>
                  </a:lnTo>
                  <a:lnTo>
                    <a:pt x="8166" y="18018"/>
                  </a:lnTo>
                  <a:lnTo>
                    <a:pt x="9878" y="18018"/>
                  </a:lnTo>
                  <a:lnTo>
                    <a:pt x="10076" y="17912"/>
                  </a:lnTo>
                  <a:lnTo>
                    <a:pt x="10141" y="17860"/>
                  </a:lnTo>
                  <a:lnTo>
                    <a:pt x="10207" y="17754"/>
                  </a:lnTo>
                  <a:lnTo>
                    <a:pt x="10207" y="17701"/>
                  </a:lnTo>
                  <a:lnTo>
                    <a:pt x="10471" y="16806"/>
                  </a:lnTo>
                  <a:lnTo>
                    <a:pt x="10537" y="16648"/>
                  </a:lnTo>
                  <a:lnTo>
                    <a:pt x="10800" y="16542"/>
                  </a:lnTo>
                  <a:lnTo>
                    <a:pt x="11524" y="16332"/>
                  </a:lnTo>
                  <a:lnTo>
                    <a:pt x="12249" y="16068"/>
                  </a:lnTo>
                  <a:lnTo>
                    <a:pt x="12512" y="16016"/>
                  </a:lnTo>
                  <a:lnTo>
                    <a:pt x="12710" y="16068"/>
                  </a:lnTo>
                  <a:lnTo>
                    <a:pt x="13632" y="16542"/>
                  </a:lnTo>
                  <a:lnTo>
                    <a:pt x="13698" y="16595"/>
                  </a:lnTo>
                  <a:lnTo>
                    <a:pt x="13829" y="16648"/>
                  </a:lnTo>
                  <a:lnTo>
                    <a:pt x="13961" y="16648"/>
                  </a:lnTo>
                  <a:lnTo>
                    <a:pt x="14093" y="16595"/>
                  </a:lnTo>
                  <a:lnTo>
                    <a:pt x="14290" y="16542"/>
                  </a:lnTo>
                  <a:lnTo>
                    <a:pt x="15278" y="15700"/>
                  </a:lnTo>
                  <a:lnTo>
                    <a:pt x="15410" y="15489"/>
                  </a:lnTo>
                  <a:lnTo>
                    <a:pt x="15410" y="15383"/>
                  </a:lnTo>
                  <a:lnTo>
                    <a:pt x="15344" y="15278"/>
                  </a:lnTo>
                  <a:lnTo>
                    <a:pt x="15344" y="15225"/>
                  </a:lnTo>
                  <a:lnTo>
                    <a:pt x="14685" y="14488"/>
                  </a:lnTo>
                  <a:lnTo>
                    <a:pt x="14620" y="14277"/>
                  </a:lnTo>
                  <a:lnTo>
                    <a:pt x="14685" y="14119"/>
                  </a:lnTo>
                  <a:lnTo>
                    <a:pt x="15015" y="13540"/>
                  </a:lnTo>
                  <a:lnTo>
                    <a:pt x="15278" y="12907"/>
                  </a:lnTo>
                  <a:lnTo>
                    <a:pt x="15410" y="12749"/>
                  </a:lnTo>
                  <a:lnTo>
                    <a:pt x="15673" y="12644"/>
                  </a:lnTo>
                  <a:lnTo>
                    <a:pt x="16727" y="12486"/>
                  </a:lnTo>
                  <a:lnTo>
                    <a:pt x="16859" y="12486"/>
                  </a:lnTo>
                  <a:lnTo>
                    <a:pt x="17056" y="12328"/>
                  </a:lnTo>
                  <a:lnTo>
                    <a:pt x="17122" y="12222"/>
                  </a:lnTo>
                  <a:lnTo>
                    <a:pt x="17122" y="10853"/>
                  </a:lnTo>
                  <a:lnTo>
                    <a:pt x="17056" y="10695"/>
                  </a:lnTo>
                  <a:lnTo>
                    <a:pt x="16924" y="10642"/>
                  </a:lnTo>
                  <a:lnTo>
                    <a:pt x="16859" y="10589"/>
                  </a:lnTo>
                  <a:lnTo>
                    <a:pt x="16727" y="10589"/>
                  </a:lnTo>
                  <a:lnTo>
                    <a:pt x="15673" y="10431"/>
                  </a:lnTo>
                  <a:lnTo>
                    <a:pt x="15410" y="10326"/>
                  </a:lnTo>
                  <a:lnTo>
                    <a:pt x="15278" y="10168"/>
                  </a:lnTo>
                  <a:lnTo>
                    <a:pt x="15015" y="9536"/>
                  </a:lnTo>
                  <a:lnTo>
                    <a:pt x="14685" y="8956"/>
                  </a:lnTo>
                  <a:lnTo>
                    <a:pt x="14620" y="8798"/>
                  </a:lnTo>
                  <a:lnTo>
                    <a:pt x="14685" y="8587"/>
                  </a:lnTo>
                  <a:lnTo>
                    <a:pt x="15344" y="7850"/>
                  </a:lnTo>
                  <a:lnTo>
                    <a:pt x="15344" y="7797"/>
                  </a:lnTo>
                  <a:lnTo>
                    <a:pt x="15410" y="7692"/>
                  </a:lnTo>
                  <a:lnTo>
                    <a:pt x="15410" y="7586"/>
                  </a:lnTo>
                  <a:lnTo>
                    <a:pt x="15278" y="7376"/>
                  </a:lnTo>
                  <a:lnTo>
                    <a:pt x="14290" y="6533"/>
                  </a:lnTo>
                  <a:lnTo>
                    <a:pt x="14093" y="6480"/>
                  </a:lnTo>
                  <a:lnTo>
                    <a:pt x="13961" y="6427"/>
                  </a:lnTo>
                  <a:lnTo>
                    <a:pt x="13829" y="6427"/>
                  </a:lnTo>
                  <a:lnTo>
                    <a:pt x="13698" y="6480"/>
                  </a:lnTo>
                  <a:lnTo>
                    <a:pt x="13632" y="6533"/>
                  </a:lnTo>
                  <a:lnTo>
                    <a:pt x="12710" y="7007"/>
                  </a:lnTo>
                  <a:lnTo>
                    <a:pt x="12512" y="7060"/>
                  </a:lnTo>
                  <a:lnTo>
                    <a:pt x="12249" y="7007"/>
                  </a:lnTo>
                  <a:lnTo>
                    <a:pt x="11524" y="6743"/>
                  </a:lnTo>
                  <a:lnTo>
                    <a:pt x="10800" y="6533"/>
                  </a:lnTo>
                  <a:lnTo>
                    <a:pt x="10537" y="6427"/>
                  </a:lnTo>
                  <a:lnTo>
                    <a:pt x="10207" y="5374"/>
                  </a:lnTo>
                  <a:lnTo>
                    <a:pt x="10207" y="5268"/>
                  </a:lnTo>
                  <a:lnTo>
                    <a:pt x="10076" y="5163"/>
                  </a:lnTo>
                  <a:lnTo>
                    <a:pt x="9878" y="5058"/>
                  </a:lnTo>
                  <a:lnTo>
                    <a:pt x="8166" y="5058"/>
                  </a:lnTo>
                  <a:lnTo>
                    <a:pt x="8034" y="5163"/>
                  </a:lnTo>
                  <a:lnTo>
                    <a:pt x="7902" y="5216"/>
                  </a:lnTo>
                  <a:lnTo>
                    <a:pt x="7837" y="5268"/>
                  </a:lnTo>
                  <a:lnTo>
                    <a:pt x="7837" y="5374"/>
                  </a:lnTo>
                  <a:lnTo>
                    <a:pt x="7639" y="6217"/>
                  </a:lnTo>
                  <a:lnTo>
                    <a:pt x="7507" y="6427"/>
                  </a:lnTo>
                  <a:lnTo>
                    <a:pt x="7310" y="6533"/>
                  </a:lnTo>
                  <a:lnTo>
                    <a:pt x="6520" y="6743"/>
                  </a:lnTo>
                  <a:lnTo>
                    <a:pt x="5795" y="7007"/>
                  </a:lnTo>
                  <a:lnTo>
                    <a:pt x="5598" y="7060"/>
                  </a:lnTo>
                  <a:lnTo>
                    <a:pt x="5334" y="7007"/>
                  </a:lnTo>
                  <a:lnTo>
                    <a:pt x="4412" y="6533"/>
                  </a:lnTo>
                  <a:lnTo>
                    <a:pt x="4346" y="6480"/>
                  </a:lnTo>
                  <a:lnTo>
                    <a:pt x="4215" y="6427"/>
                  </a:lnTo>
                  <a:lnTo>
                    <a:pt x="4083" y="6427"/>
                  </a:lnTo>
                  <a:lnTo>
                    <a:pt x="3820" y="6533"/>
                  </a:lnTo>
                  <a:lnTo>
                    <a:pt x="2832" y="7323"/>
                  </a:lnTo>
                  <a:lnTo>
                    <a:pt x="2700" y="7481"/>
                  </a:lnTo>
                  <a:lnTo>
                    <a:pt x="2634" y="7586"/>
                  </a:lnTo>
                  <a:lnTo>
                    <a:pt x="2634" y="7692"/>
                  </a:lnTo>
                  <a:lnTo>
                    <a:pt x="2700" y="7797"/>
                  </a:lnTo>
                  <a:lnTo>
                    <a:pt x="2766" y="7850"/>
                  </a:lnTo>
                  <a:lnTo>
                    <a:pt x="3359" y="8587"/>
                  </a:lnTo>
                  <a:lnTo>
                    <a:pt x="3424" y="8798"/>
                  </a:lnTo>
                  <a:lnTo>
                    <a:pt x="3359" y="8956"/>
                  </a:lnTo>
                  <a:lnTo>
                    <a:pt x="3029" y="9536"/>
                  </a:lnTo>
                  <a:lnTo>
                    <a:pt x="2766" y="10168"/>
                  </a:lnTo>
                  <a:lnTo>
                    <a:pt x="2634" y="10326"/>
                  </a:lnTo>
                  <a:lnTo>
                    <a:pt x="2437" y="10431"/>
                  </a:lnTo>
                  <a:lnTo>
                    <a:pt x="1317" y="10589"/>
                  </a:lnTo>
                  <a:lnTo>
                    <a:pt x="1251" y="10589"/>
                  </a:lnTo>
                  <a:lnTo>
                    <a:pt x="1120" y="10642"/>
                  </a:lnTo>
                  <a:lnTo>
                    <a:pt x="1054" y="10695"/>
                  </a:lnTo>
                  <a:lnTo>
                    <a:pt x="988" y="10853"/>
                  </a:lnTo>
                  <a:lnTo>
                    <a:pt x="922" y="10958"/>
                  </a:lnTo>
                  <a:lnTo>
                    <a:pt x="922" y="12117"/>
                  </a:lnTo>
                  <a:lnTo>
                    <a:pt x="1120" y="12433"/>
                  </a:lnTo>
                  <a:lnTo>
                    <a:pt x="1251" y="12486"/>
                  </a:lnTo>
                  <a:lnTo>
                    <a:pt x="1317" y="12486"/>
                  </a:lnTo>
                  <a:lnTo>
                    <a:pt x="2437" y="12644"/>
                  </a:lnTo>
                  <a:lnTo>
                    <a:pt x="2634" y="12749"/>
                  </a:lnTo>
                  <a:lnTo>
                    <a:pt x="2766" y="12907"/>
                  </a:lnTo>
                  <a:lnTo>
                    <a:pt x="3029" y="13540"/>
                  </a:lnTo>
                  <a:lnTo>
                    <a:pt x="3359" y="14119"/>
                  </a:lnTo>
                  <a:lnTo>
                    <a:pt x="3424" y="14224"/>
                  </a:lnTo>
                  <a:lnTo>
                    <a:pt x="3424" y="14382"/>
                  </a:lnTo>
                  <a:lnTo>
                    <a:pt x="3359" y="14488"/>
                  </a:lnTo>
                  <a:lnTo>
                    <a:pt x="3227" y="14593"/>
                  </a:lnTo>
                  <a:lnTo>
                    <a:pt x="3029" y="14646"/>
                  </a:lnTo>
                  <a:lnTo>
                    <a:pt x="2832" y="14646"/>
                  </a:lnTo>
                  <a:lnTo>
                    <a:pt x="2700" y="14593"/>
                  </a:lnTo>
                  <a:lnTo>
                    <a:pt x="2568" y="14488"/>
                  </a:lnTo>
                  <a:lnTo>
                    <a:pt x="2239" y="13908"/>
                  </a:lnTo>
                  <a:lnTo>
                    <a:pt x="1976" y="13329"/>
                  </a:lnTo>
                  <a:lnTo>
                    <a:pt x="1185" y="13223"/>
                  </a:lnTo>
                  <a:lnTo>
                    <a:pt x="922" y="13171"/>
                  </a:lnTo>
                  <a:lnTo>
                    <a:pt x="329" y="12855"/>
                  </a:lnTo>
                  <a:lnTo>
                    <a:pt x="198" y="12644"/>
                  </a:lnTo>
                  <a:lnTo>
                    <a:pt x="66" y="12486"/>
                  </a:lnTo>
                  <a:lnTo>
                    <a:pt x="0" y="12275"/>
                  </a:lnTo>
                  <a:lnTo>
                    <a:pt x="0" y="10800"/>
                  </a:lnTo>
                  <a:lnTo>
                    <a:pt x="66" y="10589"/>
                  </a:lnTo>
                  <a:lnTo>
                    <a:pt x="198" y="10379"/>
                  </a:lnTo>
                  <a:lnTo>
                    <a:pt x="329" y="10220"/>
                  </a:lnTo>
                  <a:lnTo>
                    <a:pt x="527" y="10115"/>
                  </a:lnTo>
                  <a:lnTo>
                    <a:pt x="724" y="9957"/>
                  </a:lnTo>
                  <a:lnTo>
                    <a:pt x="922" y="9904"/>
                  </a:lnTo>
                  <a:lnTo>
                    <a:pt x="1185" y="9852"/>
                  </a:lnTo>
                  <a:lnTo>
                    <a:pt x="1976" y="9746"/>
                  </a:lnTo>
                  <a:lnTo>
                    <a:pt x="2173" y="9272"/>
                  </a:lnTo>
                  <a:lnTo>
                    <a:pt x="2437" y="8798"/>
                  </a:lnTo>
                  <a:lnTo>
                    <a:pt x="1976" y="8271"/>
                  </a:lnTo>
                  <a:lnTo>
                    <a:pt x="1844" y="8113"/>
                  </a:lnTo>
                  <a:lnTo>
                    <a:pt x="1778" y="7902"/>
                  </a:lnTo>
                  <a:lnTo>
                    <a:pt x="1712" y="7744"/>
                  </a:lnTo>
                  <a:lnTo>
                    <a:pt x="1712" y="7534"/>
                  </a:lnTo>
                  <a:lnTo>
                    <a:pt x="1778" y="7323"/>
                  </a:lnTo>
                  <a:lnTo>
                    <a:pt x="1844" y="7165"/>
                  </a:lnTo>
                  <a:lnTo>
                    <a:pt x="1976" y="6954"/>
                  </a:lnTo>
                  <a:lnTo>
                    <a:pt x="2173" y="6849"/>
                  </a:lnTo>
                  <a:lnTo>
                    <a:pt x="3161" y="6006"/>
                  </a:lnTo>
                  <a:lnTo>
                    <a:pt x="3556" y="5795"/>
                  </a:lnTo>
                  <a:lnTo>
                    <a:pt x="3754" y="5742"/>
                  </a:lnTo>
                  <a:lnTo>
                    <a:pt x="4017" y="5690"/>
                  </a:lnTo>
                  <a:lnTo>
                    <a:pt x="4280" y="5690"/>
                  </a:lnTo>
                  <a:lnTo>
                    <a:pt x="4544" y="5742"/>
                  </a:lnTo>
                  <a:lnTo>
                    <a:pt x="4741" y="5795"/>
                  </a:lnTo>
                  <a:lnTo>
                    <a:pt x="4939" y="5900"/>
                  </a:lnTo>
                  <a:lnTo>
                    <a:pt x="5598" y="6269"/>
                  </a:lnTo>
                  <a:lnTo>
                    <a:pt x="6783" y="5848"/>
                  </a:lnTo>
                  <a:lnTo>
                    <a:pt x="6915" y="5268"/>
                  </a:lnTo>
                  <a:lnTo>
                    <a:pt x="6980" y="5058"/>
                  </a:lnTo>
                  <a:lnTo>
                    <a:pt x="7244" y="4741"/>
                  </a:lnTo>
                  <a:lnTo>
                    <a:pt x="7441" y="4583"/>
                  </a:lnTo>
                  <a:lnTo>
                    <a:pt x="7837" y="4373"/>
                  </a:lnTo>
                  <a:lnTo>
                    <a:pt x="8100" y="4320"/>
                  </a:lnTo>
                  <a:lnTo>
                    <a:pt x="10010" y="4320"/>
                  </a:lnTo>
                  <a:lnTo>
                    <a:pt x="10207" y="4373"/>
                  </a:lnTo>
                  <a:lnTo>
                    <a:pt x="10471" y="4478"/>
                  </a:lnTo>
                  <a:lnTo>
                    <a:pt x="10668" y="4583"/>
                  </a:lnTo>
                  <a:lnTo>
                    <a:pt x="10866" y="4741"/>
                  </a:lnTo>
                  <a:lnTo>
                    <a:pt x="10998" y="4900"/>
                  </a:lnTo>
                  <a:lnTo>
                    <a:pt x="11063" y="5058"/>
                  </a:lnTo>
                  <a:lnTo>
                    <a:pt x="11129" y="5268"/>
                  </a:lnTo>
                  <a:lnTo>
                    <a:pt x="11261" y="5848"/>
                  </a:lnTo>
                  <a:lnTo>
                    <a:pt x="12446" y="6269"/>
                  </a:lnTo>
                  <a:lnTo>
                    <a:pt x="13105" y="5900"/>
                  </a:lnTo>
                  <a:lnTo>
                    <a:pt x="13302" y="5795"/>
                  </a:lnTo>
                  <a:lnTo>
                    <a:pt x="13566" y="5742"/>
                  </a:lnTo>
                  <a:lnTo>
                    <a:pt x="13763" y="5690"/>
                  </a:lnTo>
                  <a:lnTo>
                    <a:pt x="14027" y="5690"/>
                  </a:lnTo>
                  <a:lnTo>
                    <a:pt x="14554" y="5795"/>
                  </a:lnTo>
                  <a:lnTo>
                    <a:pt x="14751" y="5900"/>
                  </a:lnTo>
                  <a:lnTo>
                    <a:pt x="16068" y="6954"/>
                  </a:lnTo>
                  <a:lnTo>
                    <a:pt x="16200" y="7165"/>
                  </a:lnTo>
                  <a:lnTo>
                    <a:pt x="16266" y="7323"/>
                  </a:lnTo>
                  <a:lnTo>
                    <a:pt x="16332" y="7534"/>
                  </a:lnTo>
                  <a:lnTo>
                    <a:pt x="16332" y="7744"/>
                  </a:lnTo>
                  <a:lnTo>
                    <a:pt x="16266" y="7902"/>
                  </a:lnTo>
                  <a:lnTo>
                    <a:pt x="16200" y="8113"/>
                  </a:lnTo>
                  <a:lnTo>
                    <a:pt x="16068" y="8271"/>
                  </a:lnTo>
                  <a:lnTo>
                    <a:pt x="15607" y="8798"/>
                  </a:lnTo>
                  <a:lnTo>
                    <a:pt x="16134" y="9746"/>
                  </a:lnTo>
                  <a:lnTo>
                    <a:pt x="16859" y="9852"/>
                  </a:lnTo>
                  <a:lnTo>
                    <a:pt x="17385" y="9957"/>
                  </a:lnTo>
                  <a:lnTo>
                    <a:pt x="17715" y="10220"/>
                  </a:lnTo>
                  <a:lnTo>
                    <a:pt x="17846" y="10431"/>
                  </a:lnTo>
                  <a:lnTo>
                    <a:pt x="17978" y="10589"/>
                  </a:lnTo>
                  <a:lnTo>
                    <a:pt x="18044" y="10800"/>
                  </a:lnTo>
                  <a:lnTo>
                    <a:pt x="18044" y="12275"/>
                  </a:lnTo>
                  <a:lnTo>
                    <a:pt x="17978" y="12486"/>
                  </a:lnTo>
                  <a:lnTo>
                    <a:pt x="17846" y="12644"/>
                  </a:lnTo>
                  <a:lnTo>
                    <a:pt x="17715" y="12855"/>
                  </a:lnTo>
                  <a:lnTo>
                    <a:pt x="17385" y="13118"/>
                  </a:lnTo>
                  <a:lnTo>
                    <a:pt x="16859" y="13223"/>
                  </a:lnTo>
                  <a:lnTo>
                    <a:pt x="16134" y="13329"/>
                  </a:lnTo>
                  <a:lnTo>
                    <a:pt x="15607" y="14277"/>
                  </a:lnTo>
                  <a:lnTo>
                    <a:pt x="16068" y="14804"/>
                  </a:lnTo>
                  <a:lnTo>
                    <a:pt x="16200" y="14962"/>
                  </a:lnTo>
                  <a:lnTo>
                    <a:pt x="16266" y="15120"/>
                  </a:lnTo>
                  <a:lnTo>
                    <a:pt x="16332" y="15331"/>
                  </a:lnTo>
                  <a:lnTo>
                    <a:pt x="16332" y="15541"/>
                  </a:lnTo>
                  <a:lnTo>
                    <a:pt x="16266" y="15752"/>
                  </a:lnTo>
                  <a:lnTo>
                    <a:pt x="16200" y="15910"/>
                  </a:lnTo>
                  <a:lnTo>
                    <a:pt x="15937" y="16226"/>
                  </a:lnTo>
                  <a:lnTo>
                    <a:pt x="14883" y="17017"/>
                  </a:lnTo>
                  <a:lnTo>
                    <a:pt x="14751" y="17175"/>
                  </a:lnTo>
                  <a:lnTo>
                    <a:pt x="14554" y="17280"/>
                  </a:lnTo>
                  <a:lnTo>
                    <a:pt x="14027" y="17385"/>
                  </a:lnTo>
                  <a:lnTo>
                    <a:pt x="13763" y="17385"/>
                  </a:lnTo>
                  <a:lnTo>
                    <a:pt x="13566" y="17333"/>
                  </a:lnTo>
                  <a:lnTo>
                    <a:pt x="13302" y="17280"/>
                  </a:lnTo>
                  <a:lnTo>
                    <a:pt x="13105" y="17175"/>
                  </a:lnTo>
                  <a:lnTo>
                    <a:pt x="12446" y="16806"/>
                  </a:lnTo>
                  <a:lnTo>
                    <a:pt x="11854" y="17017"/>
                  </a:lnTo>
                  <a:lnTo>
                    <a:pt x="11261" y="17175"/>
                  </a:lnTo>
                  <a:lnTo>
                    <a:pt x="11129" y="17807"/>
                  </a:lnTo>
                  <a:lnTo>
                    <a:pt x="11063" y="18018"/>
                  </a:lnTo>
                  <a:lnTo>
                    <a:pt x="10998" y="18176"/>
                  </a:lnTo>
                  <a:lnTo>
                    <a:pt x="10866" y="18334"/>
                  </a:lnTo>
                  <a:lnTo>
                    <a:pt x="10668" y="18492"/>
                  </a:lnTo>
                  <a:lnTo>
                    <a:pt x="10471" y="18597"/>
                  </a:lnTo>
                  <a:lnTo>
                    <a:pt x="10207" y="18702"/>
                  </a:lnTo>
                  <a:lnTo>
                    <a:pt x="9944" y="18755"/>
                  </a:lnTo>
                  <a:lnTo>
                    <a:pt x="8100" y="18755"/>
                  </a:lnTo>
                  <a:lnTo>
                    <a:pt x="7837" y="18702"/>
                  </a:lnTo>
                  <a:lnTo>
                    <a:pt x="7441" y="18492"/>
                  </a:lnTo>
                  <a:lnTo>
                    <a:pt x="7244" y="18334"/>
                  </a:lnTo>
                  <a:lnTo>
                    <a:pt x="6980" y="18018"/>
                  </a:lnTo>
                  <a:lnTo>
                    <a:pt x="6915" y="17807"/>
                  </a:lnTo>
                  <a:lnTo>
                    <a:pt x="6783" y="17175"/>
                  </a:lnTo>
                  <a:lnTo>
                    <a:pt x="5795" y="16859"/>
                  </a:lnTo>
                  <a:lnTo>
                    <a:pt x="3885" y="19598"/>
                  </a:lnTo>
                  <a:lnTo>
                    <a:pt x="3688" y="19809"/>
                  </a:lnTo>
                  <a:lnTo>
                    <a:pt x="4346" y="20072"/>
                  </a:lnTo>
                  <a:lnTo>
                    <a:pt x="4939" y="20283"/>
                  </a:lnTo>
                  <a:lnTo>
                    <a:pt x="6256" y="20599"/>
                  </a:lnTo>
                  <a:lnTo>
                    <a:pt x="6980" y="20704"/>
                  </a:lnTo>
                  <a:lnTo>
                    <a:pt x="7639" y="20757"/>
                  </a:lnTo>
                  <a:lnTo>
                    <a:pt x="8363" y="20810"/>
                  </a:lnTo>
                  <a:lnTo>
                    <a:pt x="9022" y="20862"/>
                  </a:lnTo>
                  <a:lnTo>
                    <a:pt x="10207" y="20810"/>
                  </a:lnTo>
                  <a:lnTo>
                    <a:pt x="11393" y="20652"/>
                  </a:lnTo>
                  <a:lnTo>
                    <a:pt x="12512" y="20441"/>
                  </a:lnTo>
                  <a:lnTo>
                    <a:pt x="13566" y="20125"/>
                  </a:lnTo>
                  <a:lnTo>
                    <a:pt x="14554" y="19703"/>
                  </a:lnTo>
                  <a:lnTo>
                    <a:pt x="15541" y="19229"/>
                  </a:lnTo>
                  <a:lnTo>
                    <a:pt x="16463" y="18702"/>
                  </a:lnTo>
                  <a:lnTo>
                    <a:pt x="17254" y="18123"/>
                  </a:lnTo>
                  <a:lnTo>
                    <a:pt x="18702" y="16753"/>
                  </a:lnTo>
                  <a:lnTo>
                    <a:pt x="19295" y="15963"/>
                  </a:lnTo>
                  <a:lnTo>
                    <a:pt x="19756" y="15173"/>
                  </a:lnTo>
                  <a:lnTo>
                    <a:pt x="20151" y="14277"/>
                  </a:lnTo>
                  <a:lnTo>
                    <a:pt x="20415" y="13434"/>
                  </a:lnTo>
                  <a:lnTo>
                    <a:pt x="20612" y="12486"/>
                  </a:lnTo>
                  <a:lnTo>
                    <a:pt x="20678" y="11538"/>
                  </a:lnTo>
                  <a:lnTo>
                    <a:pt x="20612" y="10589"/>
                  </a:lnTo>
                  <a:lnTo>
                    <a:pt x="20415" y="9641"/>
                  </a:lnTo>
                  <a:lnTo>
                    <a:pt x="20151" y="8745"/>
                  </a:lnTo>
                  <a:lnTo>
                    <a:pt x="19756" y="7902"/>
                  </a:lnTo>
                  <a:lnTo>
                    <a:pt x="19295" y="7112"/>
                  </a:lnTo>
                  <a:lnTo>
                    <a:pt x="18702" y="6322"/>
                  </a:lnTo>
                  <a:lnTo>
                    <a:pt x="17254" y="4952"/>
                  </a:lnTo>
                  <a:lnTo>
                    <a:pt x="16463" y="4373"/>
                  </a:lnTo>
                  <a:lnTo>
                    <a:pt x="15541" y="3793"/>
                  </a:lnTo>
                  <a:lnTo>
                    <a:pt x="13566" y="2950"/>
                  </a:lnTo>
                  <a:lnTo>
                    <a:pt x="12512" y="2634"/>
                  </a:lnTo>
                  <a:lnTo>
                    <a:pt x="11393" y="2423"/>
                  </a:lnTo>
                  <a:lnTo>
                    <a:pt x="10207" y="2265"/>
                  </a:lnTo>
                  <a:lnTo>
                    <a:pt x="9022" y="2213"/>
                  </a:lnTo>
                  <a:lnTo>
                    <a:pt x="7178" y="2318"/>
                  </a:lnTo>
                  <a:lnTo>
                    <a:pt x="6256" y="2476"/>
                  </a:lnTo>
                  <a:lnTo>
                    <a:pt x="5334" y="2687"/>
                  </a:lnTo>
                  <a:lnTo>
                    <a:pt x="5729" y="3424"/>
                  </a:lnTo>
                  <a:lnTo>
                    <a:pt x="6124" y="4320"/>
                  </a:lnTo>
                  <a:lnTo>
                    <a:pt x="6124" y="4478"/>
                  </a:lnTo>
                  <a:lnTo>
                    <a:pt x="6059" y="4689"/>
                  </a:lnTo>
                  <a:lnTo>
                    <a:pt x="5795" y="4794"/>
                  </a:lnTo>
                  <a:lnTo>
                    <a:pt x="5598" y="4794"/>
                  </a:lnTo>
                  <a:lnTo>
                    <a:pt x="1317" y="3793"/>
                  </a:lnTo>
                  <a:lnTo>
                    <a:pt x="1120" y="3740"/>
                  </a:lnTo>
                  <a:lnTo>
                    <a:pt x="988" y="3582"/>
                  </a:lnTo>
                  <a:lnTo>
                    <a:pt x="922" y="3424"/>
                  </a:lnTo>
                  <a:lnTo>
                    <a:pt x="1054" y="3266"/>
                  </a:lnTo>
                  <a:lnTo>
                    <a:pt x="3424" y="211"/>
                  </a:lnTo>
                  <a:lnTo>
                    <a:pt x="3688" y="0"/>
                  </a:lnTo>
                  <a:lnTo>
                    <a:pt x="3885" y="0"/>
                  </a:lnTo>
                  <a:lnTo>
                    <a:pt x="4083" y="53"/>
                  </a:lnTo>
                  <a:lnTo>
                    <a:pt x="4215" y="158"/>
                  </a:lnTo>
                  <a:lnTo>
                    <a:pt x="4280" y="316"/>
                  </a:lnTo>
                  <a:lnTo>
                    <a:pt x="4280" y="421"/>
                  </a:lnTo>
                  <a:lnTo>
                    <a:pt x="4215" y="580"/>
                  </a:lnTo>
                  <a:lnTo>
                    <a:pt x="2107" y="3214"/>
                  </a:lnTo>
                  <a:lnTo>
                    <a:pt x="4939" y="3899"/>
                  </a:lnTo>
                  <a:lnTo>
                    <a:pt x="4873" y="3688"/>
                  </a:lnTo>
                  <a:lnTo>
                    <a:pt x="4280" y="2634"/>
                  </a:lnTo>
                  <a:lnTo>
                    <a:pt x="4280" y="2318"/>
                  </a:lnTo>
                  <a:lnTo>
                    <a:pt x="4412" y="2213"/>
                  </a:lnTo>
                  <a:lnTo>
                    <a:pt x="4544" y="2160"/>
                  </a:lnTo>
                  <a:lnTo>
                    <a:pt x="5663" y="1844"/>
                  </a:lnTo>
                  <a:lnTo>
                    <a:pt x="6783" y="1633"/>
                  </a:lnTo>
                  <a:lnTo>
                    <a:pt x="7902" y="1528"/>
                  </a:lnTo>
                  <a:lnTo>
                    <a:pt x="9022" y="1475"/>
                  </a:lnTo>
                  <a:lnTo>
                    <a:pt x="10339" y="1528"/>
                  </a:lnTo>
                  <a:lnTo>
                    <a:pt x="11590" y="1686"/>
                  </a:lnTo>
                  <a:lnTo>
                    <a:pt x="12776" y="1949"/>
                  </a:lnTo>
                  <a:lnTo>
                    <a:pt x="13895" y="2265"/>
                  </a:lnTo>
                  <a:lnTo>
                    <a:pt x="15015" y="2687"/>
                  </a:lnTo>
                  <a:lnTo>
                    <a:pt x="16068" y="3214"/>
                  </a:lnTo>
                  <a:lnTo>
                    <a:pt x="16990" y="3793"/>
                  </a:lnTo>
                  <a:lnTo>
                    <a:pt x="17912" y="4425"/>
                  </a:lnTo>
                  <a:lnTo>
                    <a:pt x="18702" y="5163"/>
                  </a:lnTo>
                  <a:lnTo>
                    <a:pt x="19427" y="5900"/>
                  </a:lnTo>
                  <a:lnTo>
                    <a:pt x="20085" y="6743"/>
                  </a:lnTo>
                  <a:lnTo>
                    <a:pt x="20612" y="7639"/>
                  </a:lnTo>
                  <a:lnTo>
                    <a:pt x="21007" y="8535"/>
                  </a:lnTo>
                  <a:lnTo>
                    <a:pt x="21337" y="9536"/>
                  </a:lnTo>
                  <a:lnTo>
                    <a:pt x="21534" y="10484"/>
                  </a:lnTo>
                  <a:lnTo>
                    <a:pt x="21600" y="11538"/>
                  </a:lnTo>
                  <a:lnTo>
                    <a:pt x="21534" y="12539"/>
                  </a:lnTo>
                  <a:lnTo>
                    <a:pt x="21337" y="13540"/>
                  </a:lnTo>
                  <a:lnTo>
                    <a:pt x="21007" y="14540"/>
                  </a:lnTo>
                  <a:lnTo>
                    <a:pt x="20612" y="15436"/>
                  </a:lnTo>
                  <a:lnTo>
                    <a:pt x="20085" y="16332"/>
                  </a:lnTo>
                  <a:lnTo>
                    <a:pt x="19427" y="17175"/>
                  </a:lnTo>
                  <a:lnTo>
                    <a:pt x="18702" y="17912"/>
                  </a:lnTo>
                  <a:lnTo>
                    <a:pt x="17912" y="18650"/>
                  </a:lnTo>
                  <a:lnTo>
                    <a:pt x="16990" y="19282"/>
                  </a:lnTo>
                  <a:lnTo>
                    <a:pt x="16068" y="19861"/>
                  </a:lnTo>
                  <a:lnTo>
                    <a:pt x="15015" y="20388"/>
                  </a:lnTo>
                  <a:lnTo>
                    <a:pt x="13895" y="20810"/>
                  </a:lnTo>
                  <a:lnTo>
                    <a:pt x="12776" y="21126"/>
                  </a:lnTo>
                  <a:lnTo>
                    <a:pt x="11590" y="21389"/>
                  </a:lnTo>
                  <a:lnTo>
                    <a:pt x="10339" y="21547"/>
                  </a:lnTo>
                  <a:lnTo>
                    <a:pt x="9022" y="21600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</p:grpSp>
      <p:grpSp>
        <p:nvGrpSpPr>
          <p:cNvPr id="21" name="Group 528"/>
          <p:cNvGrpSpPr/>
          <p:nvPr/>
        </p:nvGrpSpPr>
        <p:grpSpPr>
          <a:xfrm>
            <a:off x="9735519" y="3348508"/>
            <a:ext cx="1791694" cy="1395813"/>
            <a:chOff x="-1" y="-2"/>
            <a:chExt cx="3583894" cy="2792020"/>
          </a:xfrm>
        </p:grpSpPr>
        <p:sp>
          <p:nvSpPr>
            <p:cNvPr id="22" name="Shape 515"/>
            <p:cNvSpPr/>
            <p:nvPr/>
          </p:nvSpPr>
          <p:spPr>
            <a:xfrm>
              <a:off x="-1" y="1448657"/>
              <a:ext cx="2079231" cy="923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6262" tIns="146262" rIns="146262" bIns="146262" numCol="1" anchor="t">
              <a:spAutoFit/>
            </a:bodyPr>
            <a:lstStyle>
              <a:lvl1pPr defTabSz="1865126">
                <a:lnSpc>
                  <a:spcPct val="90000"/>
                </a:lnSpc>
                <a:spcBef>
                  <a:spcPts val="1200"/>
                </a:spcBef>
                <a:defRPr sz="2400" spc="-60">
                  <a:solidFill>
                    <a:srgbClr val="002050"/>
                  </a:solidFill>
                  <a:latin typeface="Segoe UI Semilight"/>
                  <a:ea typeface="Segoe UI Semilight"/>
                  <a:cs typeface="Segoe UI Semilight"/>
                  <a:sym typeface="Segoe UI Semilight"/>
                </a:defRPr>
              </a:lvl1pPr>
            </a:lstStyle>
            <a:p>
              <a:pPr>
                <a:defRPr/>
              </a:pPr>
              <a:r>
                <a:rPr sz="1200" kern="0"/>
                <a:t>Apps</a:t>
              </a:r>
            </a:p>
          </p:txBody>
        </p:sp>
        <p:grpSp>
          <p:nvGrpSpPr>
            <p:cNvPr id="23" name="Group 518"/>
            <p:cNvGrpSpPr/>
            <p:nvPr/>
          </p:nvGrpSpPr>
          <p:grpSpPr>
            <a:xfrm>
              <a:off x="193852" y="875214"/>
              <a:ext cx="881997" cy="647286"/>
              <a:chOff x="0" y="0"/>
              <a:chExt cx="881996" cy="647284"/>
            </a:xfrm>
          </p:grpSpPr>
          <p:sp>
            <p:nvSpPr>
              <p:cNvPr id="33" name="Shape 516"/>
              <p:cNvSpPr/>
              <p:nvPr/>
            </p:nvSpPr>
            <p:spPr>
              <a:xfrm>
                <a:off x="227854" y="169615"/>
                <a:ext cx="426287" cy="4058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086" y="18895"/>
                    </a:moveTo>
                    <a:cubicBezTo>
                      <a:pt x="12484" y="18931"/>
                      <a:pt x="11847" y="18966"/>
                      <a:pt x="11209" y="18966"/>
                    </a:cubicBezTo>
                    <a:cubicBezTo>
                      <a:pt x="11244" y="19678"/>
                      <a:pt x="11280" y="20247"/>
                      <a:pt x="11315" y="20674"/>
                    </a:cubicBezTo>
                    <a:cubicBezTo>
                      <a:pt x="11634" y="20638"/>
                      <a:pt x="11917" y="20603"/>
                      <a:pt x="12236" y="20567"/>
                    </a:cubicBezTo>
                    <a:cubicBezTo>
                      <a:pt x="12378" y="20318"/>
                      <a:pt x="12732" y="19713"/>
                      <a:pt x="13086" y="18895"/>
                    </a:cubicBezTo>
                    <a:close/>
                    <a:moveTo>
                      <a:pt x="8644" y="18858"/>
                    </a:moveTo>
                    <a:cubicBezTo>
                      <a:pt x="9036" y="19748"/>
                      <a:pt x="9393" y="20353"/>
                      <a:pt x="9572" y="20603"/>
                    </a:cubicBezTo>
                    <a:cubicBezTo>
                      <a:pt x="9857" y="20638"/>
                      <a:pt x="10143" y="20674"/>
                      <a:pt x="10428" y="20674"/>
                    </a:cubicBezTo>
                    <a:cubicBezTo>
                      <a:pt x="10393" y="20247"/>
                      <a:pt x="10357" y="19641"/>
                      <a:pt x="10321" y="18965"/>
                    </a:cubicBezTo>
                    <a:cubicBezTo>
                      <a:pt x="9750" y="18965"/>
                      <a:pt x="9179" y="18894"/>
                      <a:pt x="8644" y="18858"/>
                    </a:cubicBezTo>
                    <a:close/>
                    <a:moveTo>
                      <a:pt x="15336" y="18543"/>
                    </a:moveTo>
                    <a:cubicBezTo>
                      <a:pt x="14945" y="18650"/>
                      <a:pt x="14555" y="18686"/>
                      <a:pt x="14165" y="18757"/>
                    </a:cubicBezTo>
                    <a:cubicBezTo>
                      <a:pt x="13881" y="19397"/>
                      <a:pt x="13597" y="19931"/>
                      <a:pt x="13384" y="20322"/>
                    </a:cubicBezTo>
                    <a:cubicBezTo>
                      <a:pt x="13526" y="20286"/>
                      <a:pt x="13668" y="20251"/>
                      <a:pt x="13810" y="20215"/>
                    </a:cubicBezTo>
                    <a:cubicBezTo>
                      <a:pt x="14058" y="19966"/>
                      <a:pt x="14661" y="19397"/>
                      <a:pt x="15336" y="18543"/>
                    </a:cubicBezTo>
                    <a:close/>
                    <a:moveTo>
                      <a:pt x="6413" y="18469"/>
                    </a:moveTo>
                    <a:cubicBezTo>
                      <a:pt x="7266" y="19540"/>
                      <a:pt x="8013" y="20217"/>
                      <a:pt x="8119" y="20324"/>
                    </a:cubicBezTo>
                    <a:cubicBezTo>
                      <a:pt x="8226" y="20360"/>
                      <a:pt x="8333" y="20360"/>
                      <a:pt x="8439" y="20396"/>
                    </a:cubicBezTo>
                    <a:cubicBezTo>
                      <a:pt x="8190" y="19968"/>
                      <a:pt x="7906" y="19397"/>
                      <a:pt x="7622" y="18683"/>
                    </a:cubicBezTo>
                    <a:cubicBezTo>
                      <a:pt x="7195" y="18648"/>
                      <a:pt x="6804" y="18541"/>
                      <a:pt x="6413" y="18469"/>
                    </a:cubicBezTo>
                    <a:close/>
                    <a:moveTo>
                      <a:pt x="17678" y="17914"/>
                    </a:moveTo>
                    <a:cubicBezTo>
                      <a:pt x="17360" y="18020"/>
                      <a:pt x="17042" y="18127"/>
                      <a:pt x="16724" y="18234"/>
                    </a:cubicBezTo>
                    <a:cubicBezTo>
                      <a:pt x="16442" y="18590"/>
                      <a:pt x="16194" y="18946"/>
                      <a:pt x="15912" y="19266"/>
                    </a:cubicBezTo>
                    <a:cubicBezTo>
                      <a:pt x="16548" y="18874"/>
                      <a:pt x="17148" y="18447"/>
                      <a:pt x="17678" y="17914"/>
                    </a:cubicBezTo>
                    <a:close/>
                    <a:moveTo>
                      <a:pt x="3625" y="17580"/>
                    </a:moveTo>
                    <a:cubicBezTo>
                      <a:pt x="4336" y="18365"/>
                      <a:pt x="5191" y="19007"/>
                      <a:pt x="6116" y="19507"/>
                    </a:cubicBezTo>
                    <a:cubicBezTo>
                      <a:pt x="5760" y="19114"/>
                      <a:pt x="5404" y="18615"/>
                      <a:pt x="5013" y="18080"/>
                    </a:cubicBezTo>
                    <a:cubicBezTo>
                      <a:pt x="4514" y="17937"/>
                      <a:pt x="4052" y="17794"/>
                      <a:pt x="3625" y="17580"/>
                    </a:cubicBezTo>
                    <a:close/>
                    <a:moveTo>
                      <a:pt x="14406" y="15098"/>
                    </a:moveTo>
                    <a:cubicBezTo>
                      <a:pt x="13338" y="15275"/>
                      <a:pt x="12199" y="15382"/>
                      <a:pt x="11060" y="15417"/>
                    </a:cubicBezTo>
                    <a:cubicBezTo>
                      <a:pt x="11060" y="16377"/>
                      <a:pt x="11131" y="17300"/>
                      <a:pt x="11167" y="18117"/>
                    </a:cubicBezTo>
                    <a:cubicBezTo>
                      <a:pt x="11950" y="18082"/>
                      <a:pt x="12733" y="18046"/>
                      <a:pt x="13516" y="17940"/>
                    </a:cubicBezTo>
                    <a:cubicBezTo>
                      <a:pt x="13837" y="17123"/>
                      <a:pt x="14157" y="16163"/>
                      <a:pt x="14406" y="15098"/>
                    </a:cubicBezTo>
                    <a:close/>
                    <a:moveTo>
                      <a:pt x="7361" y="15098"/>
                    </a:moveTo>
                    <a:cubicBezTo>
                      <a:pt x="7610" y="16163"/>
                      <a:pt x="7931" y="17086"/>
                      <a:pt x="8251" y="17903"/>
                    </a:cubicBezTo>
                    <a:cubicBezTo>
                      <a:pt x="8891" y="18009"/>
                      <a:pt x="9568" y="18045"/>
                      <a:pt x="10280" y="18080"/>
                    </a:cubicBezTo>
                    <a:cubicBezTo>
                      <a:pt x="10244" y="17264"/>
                      <a:pt x="10208" y="16376"/>
                      <a:pt x="10173" y="15417"/>
                    </a:cubicBezTo>
                    <a:cubicBezTo>
                      <a:pt x="9176" y="15382"/>
                      <a:pt x="8251" y="15275"/>
                      <a:pt x="7361" y="15098"/>
                    </a:cubicBezTo>
                    <a:close/>
                    <a:moveTo>
                      <a:pt x="3941" y="14134"/>
                    </a:moveTo>
                    <a:cubicBezTo>
                      <a:pt x="4370" y="15344"/>
                      <a:pt x="4978" y="16412"/>
                      <a:pt x="5586" y="17337"/>
                    </a:cubicBezTo>
                    <a:cubicBezTo>
                      <a:pt x="6122" y="17515"/>
                      <a:pt x="6659" y="17622"/>
                      <a:pt x="7231" y="17728"/>
                    </a:cubicBezTo>
                    <a:cubicBezTo>
                      <a:pt x="6909" y="16910"/>
                      <a:pt x="6623" y="15949"/>
                      <a:pt x="6408" y="14882"/>
                    </a:cubicBezTo>
                    <a:cubicBezTo>
                      <a:pt x="5550" y="14704"/>
                      <a:pt x="4728" y="14419"/>
                      <a:pt x="3941" y="14134"/>
                    </a:cubicBezTo>
                    <a:close/>
                    <a:moveTo>
                      <a:pt x="17901" y="14079"/>
                    </a:moveTo>
                    <a:cubicBezTo>
                      <a:pt x="17117" y="14398"/>
                      <a:pt x="16263" y="14682"/>
                      <a:pt x="15372" y="14894"/>
                    </a:cubicBezTo>
                    <a:cubicBezTo>
                      <a:pt x="15159" y="15958"/>
                      <a:pt x="14838" y="16951"/>
                      <a:pt x="14518" y="17802"/>
                    </a:cubicBezTo>
                    <a:cubicBezTo>
                      <a:pt x="15088" y="17731"/>
                      <a:pt x="15622" y="17590"/>
                      <a:pt x="16156" y="17483"/>
                    </a:cubicBezTo>
                    <a:cubicBezTo>
                      <a:pt x="16797" y="16526"/>
                      <a:pt x="17438" y="15356"/>
                      <a:pt x="17901" y="14079"/>
                    </a:cubicBezTo>
                    <a:close/>
                    <a:moveTo>
                      <a:pt x="20540" y="12652"/>
                    </a:moveTo>
                    <a:cubicBezTo>
                      <a:pt x="20077" y="12972"/>
                      <a:pt x="19542" y="13292"/>
                      <a:pt x="18971" y="13577"/>
                    </a:cubicBezTo>
                    <a:cubicBezTo>
                      <a:pt x="18615" y="14857"/>
                      <a:pt x="18080" y="16030"/>
                      <a:pt x="17473" y="17061"/>
                    </a:cubicBezTo>
                    <a:cubicBezTo>
                      <a:pt x="17973" y="16884"/>
                      <a:pt x="18472" y="16706"/>
                      <a:pt x="18900" y="16492"/>
                    </a:cubicBezTo>
                    <a:cubicBezTo>
                      <a:pt x="19720" y="15355"/>
                      <a:pt x="20291" y="14075"/>
                      <a:pt x="20540" y="12652"/>
                    </a:cubicBezTo>
                    <a:close/>
                    <a:moveTo>
                      <a:pt x="1022" y="12541"/>
                    </a:moveTo>
                    <a:cubicBezTo>
                      <a:pt x="1273" y="13821"/>
                      <a:pt x="1737" y="15029"/>
                      <a:pt x="2417" y="16096"/>
                    </a:cubicBezTo>
                    <a:cubicBezTo>
                      <a:pt x="2989" y="16380"/>
                      <a:pt x="3632" y="16664"/>
                      <a:pt x="4275" y="16913"/>
                    </a:cubicBezTo>
                    <a:cubicBezTo>
                      <a:pt x="3703" y="15954"/>
                      <a:pt x="3203" y="14852"/>
                      <a:pt x="2881" y="13643"/>
                    </a:cubicBezTo>
                    <a:cubicBezTo>
                      <a:pt x="2202" y="13323"/>
                      <a:pt x="1594" y="12968"/>
                      <a:pt x="1022" y="12541"/>
                    </a:cubicBezTo>
                    <a:close/>
                    <a:moveTo>
                      <a:pt x="14908" y="11411"/>
                    </a:moveTo>
                    <a:cubicBezTo>
                      <a:pt x="13666" y="11730"/>
                      <a:pt x="12353" y="11871"/>
                      <a:pt x="11004" y="11906"/>
                    </a:cubicBezTo>
                    <a:cubicBezTo>
                      <a:pt x="11004" y="12791"/>
                      <a:pt x="11004" y="13675"/>
                      <a:pt x="11040" y="14523"/>
                    </a:cubicBezTo>
                    <a:cubicBezTo>
                      <a:pt x="12282" y="14523"/>
                      <a:pt x="13489" y="14382"/>
                      <a:pt x="14624" y="14134"/>
                    </a:cubicBezTo>
                    <a:cubicBezTo>
                      <a:pt x="14766" y="13286"/>
                      <a:pt x="14873" y="12366"/>
                      <a:pt x="14908" y="11411"/>
                    </a:cubicBezTo>
                    <a:close/>
                    <a:moveTo>
                      <a:pt x="6859" y="11411"/>
                    </a:moveTo>
                    <a:cubicBezTo>
                      <a:pt x="6895" y="12366"/>
                      <a:pt x="7002" y="13286"/>
                      <a:pt x="7145" y="14170"/>
                    </a:cubicBezTo>
                    <a:cubicBezTo>
                      <a:pt x="8111" y="14347"/>
                      <a:pt x="9112" y="14488"/>
                      <a:pt x="10149" y="14523"/>
                    </a:cubicBezTo>
                    <a:cubicBezTo>
                      <a:pt x="10114" y="13675"/>
                      <a:pt x="10114" y="12791"/>
                      <a:pt x="10114" y="11871"/>
                    </a:cubicBezTo>
                    <a:cubicBezTo>
                      <a:pt x="8969" y="11836"/>
                      <a:pt x="7896" y="11659"/>
                      <a:pt x="6859" y="11411"/>
                    </a:cubicBezTo>
                    <a:close/>
                    <a:moveTo>
                      <a:pt x="3454" y="10096"/>
                    </a:moveTo>
                    <a:cubicBezTo>
                      <a:pt x="3419" y="10345"/>
                      <a:pt x="3383" y="10558"/>
                      <a:pt x="3383" y="10771"/>
                    </a:cubicBezTo>
                    <a:cubicBezTo>
                      <a:pt x="3383" y="11552"/>
                      <a:pt x="3490" y="12334"/>
                      <a:pt x="3632" y="13044"/>
                    </a:cubicBezTo>
                    <a:cubicBezTo>
                      <a:pt x="4450" y="13399"/>
                      <a:pt x="5303" y="13719"/>
                      <a:pt x="6227" y="13968"/>
                    </a:cubicBezTo>
                    <a:cubicBezTo>
                      <a:pt x="6085" y="13080"/>
                      <a:pt x="5978" y="12156"/>
                      <a:pt x="6014" y="11197"/>
                    </a:cubicBezTo>
                    <a:cubicBezTo>
                      <a:pt x="5090" y="10878"/>
                      <a:pt x="4201" y="10522"/>
                      <a:pt x="3454" y="10096"/>
                    </a:cubicBezTo>
                    <a:close/>
                    <a:moveTo>
                      <a:pt x="18369" y="10022"/>
                    </a:moveTo>
                    <a:cubicBezTo>
                      <a:pt x="17586" y="10484"/>
                      <a:pt x="16733" y="10875"/>
                      <a:pt x="15772" y="11159"/>
                    </a:cubicBezTo>
                    <a:cubicBezTo>
                      <a:pt x="15808" y="12118"/>
                      <a:pt x="15701" y="13042"/>
                      <a:pt x="15559" y="13931"/>
                    </a:cubicBezTo>
                    <a:cubicBezTo>
                      <a:pt x="16519" y="13682"/>
                      <a:pt x="17373" y="13362"/>
                      <a:pt x="18191" y="13007"/>
                    </a:cubicBezTo>
                    <a:cubicBezTo>
                      <a:pt x="18369" y="12296"/>
                      <a:pt x="18440" y="11550"/>
                      <a:pt x="18440" y="10768"/>
                    </a:cubicBezTo>
                    <a:cubicBezTo>
                      <a:pt x="18440" y="10519"/>
                      <a:pt x="18404" y="10271"/>
                      <a:pt x="18369" y="10022"/>
                    </a:cubicBezTo>
                    <a:close/>
                    <a:moveTo>
                      <a:pt x="20460" y="8521"/>
                    </a:moveTo>
                    <a:cubicBezTo>
                      <a:pt x="20070" y="8877"/>
                      <a:pt x="19644" y="9197"/>
                      <a:pt x="19219" y="9517"/>
                    </a:cubicBezTo>
                    <a:cubicBezTo>
                      <a:pt x="19254" y="9908"/>
                      <a:pt x="19325" y="10334"/>
                      <a:pt x="19325" y="10761"/>
                    </a:cubicBezTo>
                    <a:cubicBezTo>
                      <a:pt x="19325" y="11330"/>
                      <a:pt x="19290" y="11898"/>
                      <a:pt x="19184" y="12467"/>
                    </a:cubicBezTo>
                    <a:cubicBezTo>
                      <a:pt x="19751" y="12147"/>
                      <a:pt x="20247" y="11827"/>
                      <a:pt x="20708" y="11436"/>
                    </a:cubicBezTo>
                    <a:cubicBezTo>
                      <a:pt x="20708" y="11223"/>
                      <a:pt x="20708" y="11010"/>
                      <a:pt x="20708" y="10796"/>
                    </a:cubicBezTo>
                    <a:cubicBezTo>
                      <a:pt x="20708" y="10014"/>
                      <a:pt x="20637" y="9232"/>
                      <a:pt x="20460" y="8521"/>
                    </a:cubicBezTo>
                    <a:close/>
                    <a:moveTo>
                      <a:pt x="1178" y="8429"/>
                    </a:moveTo>
                    <a:cubicBezTo>
                      <a:pt x="999" y="9209"/>
                      <a:pt x="892" y="9989"/>
                      <a:pt x="892" y="10804"/>
                    </a:cubicBezTo>
                    <a:cubicBezTo>
                      <a:pt x="892" y="10981"/>
                      <a:pt x="892" y="11159"/>
                      <a:pt x="892" y="11371"/>
                    </a:cubicBezTo>
                    <a:cubicBezTo>
                      <a:pt x="1427" y="11797"/>
                      <a:pt x="1998" y="12187"/>
                      <a:pt x="2640" y="12541"/>
                    </a:cubicBezTo>
                    <a:cubicBezTo>
                      <a:pt x="2533" y="11974"/>
                      <a:pt x="2497" y="11371"/>
                      <a:pt x="2497" y="10769"/>
                    </a:cubicBezTo>
                    <a:cubicBezTo>
                      <a:pt x="2533" y="10379"/>
                      <a:pt x="2568" y="9989"/>
                      <a:pt x="2604" y="9599"/>
                    </a:cubicBezTo>
                    <a:cubicBezTo>
                      <a:pt x="2069" y="9244"/>
                      <a:pt x="1605" y="8854"/>
                      <a:pt x="1178" y="8429"/>
                    </a:cubicBezTo>
                    <a:close/>
                    <a:moveTo>
                      <a:pt x="14587" y="8244"/>
                    </a:moveTo>
                    <a:cubicBezTo>
                      <a:pt x="13523" y="8529"/>
                      <a:pt x="12388" y="8671"/>
                      <a:pt x="11182" y="8671"/>
                    </a:cubicBezTo>
                    <a:cubicBezTo>
                      <a:pt x="11146" y="8671"/>
                      <a:pt x="11111" y="8671"/>
                      <a:pt x="11040" y="8671"/>
                    </a:cubicBezTo>
                    <a:cubicBezTo>
                      <a:pt x="11040" y="9277"/>
                      <a:pt x="11040" y="9847"/>
                      <a:pt x="11004" y="10452"/>
                    </a:cubicBezTo>
                    <a:cubicBezTo>
                      <a:pt x="11004" y="10630"/>
                      <a:pt x="11004" y="10844"/>
                      <a:pt x="11004" y="11022"/>
                    </a:cubicBezTo>
                    <a:cubicBezTo>
                      <a:pt x="12388" y="10987"/>
                      <a:pt x="13665" y="10809"/>
                      <a:pt x="14871" y="10488"/>
                    </a:cubicBezTo>
                    <a:cubicBezTo>
                      <a:pt x="14835" y="9740"/>
                      <a:pt x="14729" y="8992"/>
                      <a:pt x="14587" y="8244"/>
                    </a:cubicBezTo>
                    <a:close/>
                    <a:moveTo>
                      <a:pt x="7218" y="8095"/>
                    </a:moveTo>
                    <a:cubicBezTo>
                      <a:pt x="7039" y="8880"/>
                      <a:pt x="6932" y="9701"/>
                      <a:pt x="6896" y="10521"/>
                    </a:cubicBezTo>
                    <a:cubicBezTo>
                      <a:pt x="7897" y="10771"/>
                      <a:pt x="8970" y="10950"/>
                      <a:pt x="10114" y="10985"/>
                    </a:cubicBezTo>
                    <a:cubicBezTo>
                      <a:pt x="10114" y="10807"/>
                      <a:pt x="10114" y="10628"/>
                      <a:pt x="10114" y="10450"/>
                    </a:cubicBezTo>
                    <a:cubicBezTo>
                      <a:pt x="10149" y="9844"/>
                      <a:pt x="10149" y="9237"/>
                      <a:pt x="10149" y="8631"/>
                    </a:cubicBezTo>
                    <a:cubicBezTo>
                      <a:pt x="9113" y="8559"/>
                      <a:pt x="8112" y="8381"/>
                      <a:pt x="7218" y="8095"/>
                    </a:cubicBezTo>
                    <a:close/>
                    <a:moveTo>
                      <a:pt x="17542" y="7002"/>
                    </a:moveTo>
                    <a:cubicBezTo>
                      <a:pt x="16903" y="7392"/>
                      <a:pt x="16228" y="7746"/>
                      <a:pt x="15447" y="7994"/>
                    </a:cubicBezTo>
                    <a:cubicBezTo>
                      <a:pt x="15589" y="8703"/>
                      <a:pt x="15696" y="9482"/>
                      <a:pt x="15767" y="10226"/>
                    </a:cubicBezTo>
                    <a:cubicBezTo>
                      <a:pt x="16655" y="9942"/>
                      <a:pt x="17471" y="9553"/>
                      <a:pt x="18217" y="9092"/>
                    </a:cubicBezTo>
                    <a:cubicBezTo>
                      <a:pt x="18075" y="8384"/>
                      <a:pt x="17826" y="7675"/>
                      <a:pt x="17542" y="7002"/>
                    </a:cubicBezTo>
                    <a:close/>
                    <a:moveTo>
                      <a:pt x="4409" y="6725"/>
                    </a:moveTo>
                    <a:cubicBezTo>
                      <a:pt x="4051" y="7503"/>
                      <a:pt x="3729" y="8317"/>
                      <a:pt x="3550" y="9166"/>
                    </a:cubicBezTo>
                    <a:cubicBezTo>
                      <a:pt x="4302" y="9590"/>
                      <a:pt x="5124" y="9980"/>
                      <a:pt x="6018" y="10263"/>
                    </a:cubicBezTo>
                    <a:cubicBezTo>
                      <a:pt x="6090" y="9414"/>
                      <a:pt x="6197" y="8564"/>
                      <a:pt x="6376" y="7786"/>
                    </a:cubicBezTo>
                    <a:cubicBezTo>
                      <a:pt x="5661" y="7503"/>
                      <a:pt x="4981" y="7149"/>
                      <a:pt x="4409" y="6725"/>
                    </a:cubicBezTo>
                    <a:close/>
                    <a:moveTo>
                      <a:pt x="19283" y="5650"/>
                    </a:moveTo>
                    <a:cubicBezTo>
                      <a:pt x="18964" y="5934"/>
                      <a:pt x="18645" y="6218"/>
                      <a:pt x="18291" y="6502"/>
                    </a:cubicBezTo>
                    <a:cubicBezTo>
                      <a:pt x="18610" y="7176"/>
                      <a:pt x="18858" y="7850"/>
                      <a:pt x="19035" y="8596"/>
                    </a:cubicBezTo>
                    <a:cubicBezTo>
                      <a:pt x="19460" y="8276"/>
                      <a:pt x="19850" y="7921"/>
                      <a:pt x="20169" y="7566"/>
                    </a:cubicBezTo>
                    <a:cubicBezTo>
                      <a:pt x="19956" y="6892"/>
                      <a:pt x="19637" y="6253"/>
                      <a:pt x="19283" y="5650"/>
                    </a:cubicBezTo>
                    <a:close/>
                    <a:moveTo>
                      <a:pt x="2663" y="5113"/>
                    </a:moveTo>
                    <a:cubicBezTo>
                      <a:pt x="2164" y="5860"/>
                      <a:pt x="1735" y="6642"/>
                      <a:pt x="1450" y="7496"/>
                    </a:cubicBezTo>
                    <a:cubicBezTo>
                      <a:pt x="1807" y="7923"/>
                      <a:pt x="2271" y="8278"/>
                      <a:pt x="2770" y="8670"/>
                    </a:cubicBezTo>
                    <a:cubicBezTo>
                      <a:pt x="2984" y="7780"/>
                      <a:pt x="3305" y="6962"/>
                      <a:pt x="3662" y="6180"/>
                    </a:cubicBezTo>
                    <a:cubicBezTo>
                      <a:pt x="3305" y="5860"/>
                      <a:pt x="2948" y="5504"/>
                      <a:pt x="2663" y="5113"/>
                    </a:cubicBezTo>
                    <a:close/>
                    <a:moveTo>
                      <a:pt x="13623" y="4946"/>
                    </a:moveTo>
                    <a:cubicBezTo>
                      <a:pt x="12876" y="5123"/>
                      <a:pt x="12057" y="5265"/>
                      <a:pt x="11167" y="5265"/>
                    </a:cubicBezTo>
                    <a:cubicBezTo>
                      <a:pt x="11167" y="5265"/>
                      <a:pt x="11167" y="5265"/>
                      <a:pt x="11131" y="5265"/>
                    </a:cubicBezTo>
                    <a:cubicBezTo>
                      <a:pt x="11131" y="6044"/>
                      <a:pt x="11096" y="6895"/>
                      <a:pt x="11060" y="7780"/>
                    </a:cubicBezTo>
                    <a:cubicBezTo>
                      <a:pt x="11096" y="7780"/>
                      <a:pt x="11131" y="7780"/>
                      <a:pt x="11167" y="7780"/>
                    </a:cubicBezTo>
                    <a:cubicBezTo>
                      <a:pt x="12306" y="7780"/>
                      <a:pt x="13410" y="7639"/>
                      <a:pt x="14406" y="7391"/>
                    </a:cubicBezTo>
                    <a:cubicBezTo>
                      <a:pt x="14193" y="6505"/>
                      <a:pt x="13908" y="5690"/>
                      <a:pt x="13623" y="4946"/>
                    </a:cubicBezTo>
                    <a:close/>
                    <a:moveTo>
                      <a:pt x="8216" y="4761"/>
                    </a:moveTo>
                    <a:cubicBezTo>
                      <a:pt x="7896" y="5506"/>
                      <a:pt x="7647" y="6359"/>
                      <a:pt x="7398" y="7211"/>
                    </a:cubicBezTo>
                    <a:cubicBezTo>
                      <a:pt x="8252" y="7495"/>
                      <a:pt x="9211" y="7672"/>
                      <a:pt x="10171" y="7743"/>
                    </a:cubicBezTo>
                    <a:cubicBezTo>
                      <a:pt x="10207" y="6856"/>
                      <a:pt x="10242" y="5968"/>
                      <a:pt x="10242" y="5187"/>
                    </a:cubicBezTo>
                    <a:cubicBezTo>
                      <a:pt x="9531" y="5116"/>
                      <a:pt x="8856" y="4974"/>
                      <a:pt x="8216" y="4761"/>
                    </a:cubicBezTo>
                    <a:close/>
                    <a:moveTo>
                      <a:pt x="15765" y="4020"/>
                    </a:moveTo>
                    <a:cubicBezTo>
                      <a:pt x="15373" y="4269"/>
                      <a:pt x="14945" y="4482"/>
                      <a:pt x="14481" y="4660"/>
                    </a:cubicBezTo>
                    <a:cubicBezTo>
                      <a:pt x="14766" y="5407"/>
                      <a:pt x="15052" y="6261"/>
                      <a:pt x="15266" y="7151"/>
                    </a:cubicBezTo>
                    <a:cubicBezTo>
                      <a:pt x="15944" y="6902"/>
                      <a:pt x="16586" y="6581"/>
                      <a:pt x="17157" y="6226"/>
                    </a:cubicBezTo>
                    <a:cubicBezTo>
                      <a:pt x="16729" y="5407"/>
                      <a:pt x="16265" y="4660"/>
                      <a:pt x="15765" y="4020"/>
                    </a:cubicBezTo>
                    <a:close/>
                    <a:moveTo>
                      <a:pt x="6257" y="3761"/>
                    </a:moveTo>
                    <a:cubicBezTo>
                      <a:pt x="5758" y="4401"/>
                      <a:pt x="5259" y="5149"/>
                      <a:pt x="4796" y="5932"/>
                    </a:cubicBezTo>
                    <a:cubicBezTo>
                      <a:pt x="5330" y="6323"/>
                      <a:pt x="5900" y="6644"/>
                      <a:pt x="6577" y="6928"/>
                    </a:cubicBezTo>
                    <a:cubicBezTo>
                      <a:pt x="6791" y="6038"/>
                      <a:pt x="7076" y="5184"/>
                      <a:pt x="7361" y="4401"/>
                    </a:cubicBezTo>
                    <a:cubicBezTo>
                      <a:pt x="6969" y="4223"/>
                      <a:pt x="6577" y="4010"/>
                      <a:pt x="6257" y="3761"/>
                    </a:cubicBezTo>
                    <a:close/>
                    <a:moveTo>
                      <a:pt x="16970" y="3020"/>
                    </a:moveTo>
                    <a:cubicBezTo>
                      <a:pt x="16791" y="3197"/>
                      <a:pt x="16648" y="3340"/>
                      <a:pt x="16470" y="3482"/>
                    </a:cubicBezTo>
                    <a:cubicBezTo>
                      <a:pt x="16970" y="4123"/>
                      <a:pt x="17470" y="4870"/>
                      <a:pt x="17899" y="5724"/>
                    </a:cubicBezTo>
                    <a:cubicBezTo>
                      <a:pt x="18220" y="5439"/>
                      <a:pt x="18506" y="5190"/>
                      <a:pt x="18756" y="4906"/>
                    </a:cubicBezTo>
                    <a:cubicBezTo>
                      <a:pt x="18256" y="4194"/>
                      <a:pt x="17648" y="3553"/>
                      <a:pt x="16970" y="3020"/>
                    </a:cubicBezTo>
                    <a:close/>
                    <a:moveTo>
                      <a:pt x="5129" y="2668"/>
                    </a:moveTo>
                    <a:cubicBezTo>
                      <a:pt x="4414" y="3166"/>
                      <a:pt x="3771" y="3735"/>
                      <a:pt x="3234" y="4411"/>
                    </a:cubicBezTo>
                    <a:cubicBezTo>
                      <a:pt x="3449" y="4767"/>
                      <a:pt x="3771" y="5087"/>
                      <a:pt x="4092" y="5372"/>
                    </a:cubicBezTo>
                    <a:cubicBezTo>
                      <a:pt x="4557" y="4554"/>
                      <a:pt x="5058" y="3806"/>
                      <a:pt x="5558" y="3166"/>
                    </a:cubicBezTo>
                    <a:cubicBezTo>
                      <a:pt x="5415" y="3023"/>
                      <a:pt x="5272" y="2846"/>
                      <a:pt x="5129" y="2668"/>
                    </a:cubicBezTo>
                    <a:close/>
                    <a:moveTo>
                      <a:pt x="15168" y="1890"/>
                    </a:moveTo>
                    <a:cubicBezTo>
                      <a:pt x="15416" y="2175"/>
                      <a:pt x="15664" y="2460"/>
                      <a:pt x="15947" y="2816"/>
                    </a:cubicBezTo>
                    <a:cubicBezTo>
                      <a:pt x="16053" y="2709"/>
                      <a:pt x="16159" y="2602"/>
                      <a:pt x="16265" y="2531"/>
                    </a:cubicBezTo>
                    <a:cubicBezTo>
                      <a:pt x="15911" y="2281"/>
                      <a:pt x="15558" y="2103"/>
                      <a:pt x="15168" y="1890"/>
                    </a:cubicBezTo>
                    <a:close/>
                    <a:moveTo>
                      <a:pt x="6841" y="1704"/>
                    </a:moveTo>
                    <a:cubicBezTo>
                      <a:pt x="6483" y="1846"/>
                      <a:pt x="6160" y="2023"/>
                      <a:pt x="5874" y="2199"/>
                    </a:cubicBezTo>
                    <a:cubicBezTo>
                      <a:pt x="5946" y="2305"/>
                      <a:pt x="6053" y="2376"/>
                      <a:pt x="6125" y="2482"/>
                    </a:cubicBezTo>
                    <a:cubicBezTo>
                      <a:pt x="6375" y="2199"/>
                      <a:pt x="6590" y="1952"/>
                      <a:pt x="6841" y="1704"/>
                    </a:cubicBezTo>
                    <a:close/>
                    <a:moveTo>
                      <a:pt x="12808" y="1111"/>
                    </a:moveTo>
                    <a:cubicBezTo>
                      <a:pt x="13199" y="1748"/>
                      <a:pt x="13696" y="2668"/>
                      <a:pt x="14158" y="3835"/>
                    </a:cubicBezTo>
                    <a:cubicBezTo>
                      <a:pt x="14549" y="3693"/>
                      <a:pt x="14904" y="3516"/>
                      <a:pt x="15224" y="3304"/>
                    </a:cubicBezTo>
                    <a:cubicBezTo>
                      <a:pt x="14229" y="2137"/>
                      <a:pt x="13376" y="1394"/>
                      <a:pt x="13127" y="1182"/>
                    </a:cubicBezTo>
                    <a:cubicBezTo>
                      <a:pt x="13021" y="1147"/>
                      <a:pt x="12914" y="1111"/>
                      <a:pt x="12808" y="1111"/>
                    </a:cubicBezTo>
                    <a:close/>
                    <a:moveTo>
                      <a:pt x="8960" y="1074"/>
                    </a:moveTo>
                    <a:cubicBezTo>
                      <a:pt x="8889" y="1074"/>
                      <a:pt x="8818" y="1074"/>
                      <a:pt x="8712" y="1110"/>
                    </a:cubicBezTo>
                    <a:cubicBezTo>
                      <a:pt x="8712" y="1145"/>
                      <a:pt x="7829" y="1856"/>
                      <a:pt x="6803" y="3098"/>
                    </a:cubicBezTo>
                    <a:cubicBezTo>
                      <a:pt x="7086" y="3276"/>
                      <a:pt x="7369" y="3453"/>
                      <a:pt x="7723" y="3631"/>
                    </a:cubicBezTo>
                    <a:cubicBezTo>
                      <a:pt x="8182" y="2530"/>
                      <a:pt x="8642" y="1678"/>
                      <a:pt x="8960" y="1074"/>
                    </a:cubicBezTo>
                    <a:close/>
                    <a:moveTo>
                      <a:pt x="11350" y="889"/>
                    </a:moveTo>
                    <a:cubicBezTo>
                      <a:pt x="11314" y="1529"/>
                      <a:pt x="11243" y="2737"/>
                      <a:pt x="11172" y="4372"/>
                    </a:cubicBezTo>
                    <a:cubicBezTo>
                      <a:pt x="11920" y="4372"/>
                      <a:pt x="12633" y="4265"/>
                      <a:pt x="13309" y="4088"/>
                    </a:cubicBezTo>
                    <a:cubicBezTo>
                      <a:pt x="12668" y="2559"/>
                      <a:pt x="11991" y="1422"/>
                      <a:pt x="11706" y="925"/>
                    </a:cubicBezTo>
                    <a:cubicBezTo>
                      <a:pt x="11599" y="925"/>
                      <a:pt x="11457" y="925"/>
                      <a:pt x="11350" y="889"/>
                    </a:cubicBezTo>
                    <a:close/>
                    <a:moveTo>
                      <a:pt x="10107" y="889"/>
                    </a:moveTo>
                    <a:cubicBezTo>
                      <a:pt x="9821" y="1351"/>
                      <a:pt x="9177" y="2451"/>
                      <a:pt x="8532" y="3943"/>
                    </a:cubicBezTo>
                    <a:cubicBezTo>
                      <a:pt x="9069" y="4120"/>
                      <a:pt x="9678" y="4262"/>
                      <a:pt x="10322" y="4298"/>
                    </a:cubicBezTo>
                    <a:cubicBezTo>
                      <a:pt x="10358" y="2735"/>
                      <a:pt x="10430" y="1528"/>
                      <a:pt x="10465" y="889"/>
                    </a:cubicBezTo>
                    <a:cubicBezTo>
                      <a:pt x="10358" y="889"/>
                      <a:pt x="10215" y="889"/>
                      <a:pt x="10107" y="889"/>
                    </a:cubicBezTo>
                    <a:close/>
                    <a:moveTo>
                      <a:pt x="10818" y="0"/>
                    </a:moveTo>
                    <a:cubicBezTo>
                      <a:pt x="13024" y="0"/>
                      <a:pt x="15052" y="675"/>
                      <a:pt x="16760" y="1812"/>
                    </a:cubicBezTo>
                    <a:cubicBezTo>
                      <a:pt x="17010" y="1954"/>
                      <a:pt x="17259" y="2132"/>
                      <a:pt x="17508" y="2309"/>
                    </a:cubicBezTo>
                    <a:cubicBezTo>
                      <a:pt x="18184" y="2842"/>
                      <a:pt x="18789" y="3482"/>
                      <a:pt x="19323" y="4157"/>
                    </a:cubicBezTo>
                    <a:cubicBezTo>
                      <a:pt x="19500" y="4405"/>
                      <a:pt x="19678" y="4654"/>
                      <a:pt x="19856" y="4903"/>
                    </a:cubicBezTo>
                    <a:cubicBezTo>
                      <a:pt x="20248" y="5507"/>
                      <a:pt x="20568" y="6111"/>
                      <a:pt x="20817" y="6786"/>
                    </a:cubicBezTo>
                    <a:cubicBezTo>
                      <a:pt x="20960" y="7105"/>
                      <a:pt x="21066" y="7425"/>
                      <a:pt x="21173" y="7745"/>
                    </a:cubicBezTo>
                    <a:cubicBezTo>
                      <a:pt x="21458" y="8668"/>
                      <a:pt x="21600" y="9628"/>
                      <a:pt x="21600" y="10622"/>
                    </a:cubicBezTo>
                    <a:cubicBezTo>
                      <a:pt x="21600" y="10658"/>
                      <a:pt x="21600" y="10729"/>
                      <a:pt x="21600" y="10800"/>
                    </a:cubicBezTo>
                    <a:cubicBezTo>
                      <a:pt x="21600" y="11155"/>
                      <a:pt x="21600" y="11511"/>
                      <a:pt x="21564" y="11866"/>
                    </a:cubicBezTo>
                    <a:cubicBezTo>
                      <a:pt x="21422" y="13216"/>
                      <a:pt x="21031" y="14495"/>
                      <a:pt x="20426" y="15667"/>
                    </a:cubicBezTo>
                    <a:cubicBezTo>
                      <a:pt x="20177" y="16200"/>
                      <a:pt x="19856" y="16697"/>
                      <a:pt x="19500" y="17159"/>
                    </a:cubicBezTo>
                    <a:cubicBezTo>
                      <a:pt x="17543" y="19824"/>
                      <a:pt x="14376" y="21564"/>
                      <a:pt x="10818" y="21564"/>
                    </a:cubicBezTo>
                    <a:cubicBezTo>
                      <a:pt x="10782" y="21564"/>
                      <a:pt x="10782" y="21564"/>
                      <a:pt x="10782" y="21564"/>
                    </a:cubicBezTo>
                    <a:cubicBezTo>
                      <a:pt x="10782" y="21564"/>
                      <a:pt x="10782" y="21564"/>
                      <a:pt x="10498" y="21600"/>
                    </a:cubicBezTo>
                    <a:cubicBezTo>
                      <a:pt x="10498" y="21600"/>
                      <a:pt x="10498" y="21564"/>
                      <a:pt x="10498" y="21564"/>
                    </a:cubicBezTo>
                    <a:cubicBezTo>
                      <a:pt x="6868" y="21458"/>
                      <a:pt x="3665" y="19575"/>
                      <a:pt x="1779" y="16733"/>
                    </a:cubicBezTo>
                    <a:cubicBezTo>
                      <a:pt x="1459" y="16236"/>
                      <a:pt x="1174" y="15703"/>
                      <a:pt x="925" y="15170"/>
                    </a:cubicBezTo>
                    <a:cubicBezTo>
                      <a:pt x="463" y="14104"/>
                      <a:pt x="142" y="12967"/>
                      <a:pt x="36" y="11759"/>
                    </a:cubicBezTo>
                    <a:cubicBezTo>
                      <a:pt x="0" y="11439"/>
                      <a:pt x="0" y="11120"/>
                      <a:pt x="0" y="10800"/>
                    </a:cubicBezTo>
                    <a:cubicBezTo>
                      <a:pt x="0" y="10693"/>
                      <a:pt x="0" y="10587"/>
                      <a:pt x="0" y="10516"/>
                    </a:cubicBezTo>
                    <a:cubicBezTo>
                      <a:pt x="36" y="9521"/>
                      <a:pt x="178" y="8562"/>
                      <a:pt x="463" y="7674"/>
                    </a:cubicBezTo>
                    <a:cubicBezTo>
                      <a:pt x="569" y="7318"/>
                      <a:pt x="676" y="6999"/>
                      <a:pt x="818" y="6679"/>
                    </a:cubicBezTo>
                    <a:cubicBezTo>
                      <a:pt x="1174" y="5826"/>
                      <a:pt x="1601" y="5045"/>
                      <a:pt x="2171" y="4334"/>
                    </a:cubicBezTo>
                    <a:cubicBezTo>
                      <a:pt x="2349" y="4050"/>
                      <a:pt x="2562" y="3801"/>
                      <a:pt x="2776" y="3553"/>
                    </a:cubicBezTo>
                    <a:cubicBezTo>
                      <a:pt x="3345" y="2949"/>
                      <a:pt x="3986" y="2380"/>
                      <a:pt x="4662" y="1918"/>
                    </a:cubicBezTo>
                    <a:cubicBezTo>
                      <a:pt x="4911" y="1741"/>
                      <a:pt x="5160" y="1563"/>
                      <a:pt x="5444" y="1421"/>
                    </a:cubicBezTo>
                    <a:cubicBezTo>
                      <a:pt x="7010" y="533"/>
                      <a:pt x="8861" y="0"/>
                      <a:pt x="10818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defTabSz="914225">
                  <a:defRPr sz="25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2798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  <p:sp>
            <p:nvSpPr>
              <p:cNvPr id="34" name="Shape 517"/>
              <p:cNvSpPr/>
              <p:nvPr/>
            </p:nvSpPr>
            <p:spPr>
              <a:xfrm>
                <a:off x="-1" y="-1"/>
                <a:ext cx="881998" cy="647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8" y="3828"/>
                    </a:moveTo>
                    <a:cubicBezTo>
                      <a:pt x="879" y="3828"/>
                      <a:pt x="702" y="4079"/>
                      <a:pt x="702" y="4399"/>
                    </a:cubicBezTo>
                    <a:lnTo>
                      <a:pt x="702" y="20109"/>
                    </a:lnTo>
                    <a:cubicBezTo>
                      <a:pt x="702" y="20429"/>
                      <a:pt x="879" y="20680"/>
                      <a:pt x="1108" y="20680"/>
                    </a:cubicBezTo>
                    <a:lnTo>
                      <a:pt x="20492" y="20680"/>
                    </a:lnTo>
                    <a:cubicBezTo>
                      <a:pt x="20721" y="20680"/>
                      <a:pt x="20898" y="20429"/>
                      <a:pt x="20898" y="20109"/>
                    </a:cubicBezTo>
                    <a:lnTo>
                      <a:pt x="20898" y="4399"/>
                    </a:lnTo>
                    <a:cubicBezTo>
                      <a:pt x="20898" y="4079"/>
                      <a:pt x="20721" y="3828"/>
                      <a:pt x="20492" y="3828"/>
                    </a:cubicBezTo>
                    <a:close/>
                    <a:moveTo>
                      <a:pt x="2388" y="920"/>
                    </a:moveTo>
                    <a:cubicBezTo>
                      <a:pt x="2211" y="920"/>
                      <a:pt x="2053" y="1125"/>
                      <a:pt x="2053" y="1354"/>
                    </a:cubicBezTo>
                    <a:lnTo>
                      <a:pt x="2053" y="2908"/>
                    </a:lnTo>
                    <a:lnTo>
                      <a:pt x="9354" y="2908"/>
                    </a:lnTo>
                    <a:lnTo>
                      <a:pt x="9354" y="1354"/>
                    </a:lnTo>
                    <a:cubicBezTo>
                      <a:pt x="9354" y="1125"/>
                      <a:pt x="9195" y="920"/>
                      <a:pt x="9019" y="920"/>
                    </a:cubicBezTo>
                    <a:close/>
                    <a:moveTo>
                      <a:pt x="2390" y="0"/>
                    </a:moveTo>
                    <a:lnTo>
                      <a:pt x="9019" y="0"/>
                    </a:lnTo>
                    <a:cubicBezTo>
                      <a:pt x="9584" y="0"/>
                      <a:pt x="10060" y="618"/>
                      <a:pt x="10060" y="1351"/>
                    </a:cubicBezTo>
                    <a:lnTo>
                      <a:pt x="10060" y="2564"/>
                    </a:lnTo>
                    <a:lnTo>
                      <a:pt x="20444" y="2564"/>
                    </a:lnTo>
                    <a:cubicBezTo>
                      <a:pt x="20594" y="2564"/>
                      <a:pt x="20730" y="2645"/>
                      <a:pt x="20829" y="2773"/>
                    </a:cubicBezTo>
                    <a:lnTo>
                      <a:pt x="20955" y="3165"/>
                    </a:lnTo>
                    <a:lnTo>
                      <a:pt x="21276" y="3343"/>
                    </a:lnTo>
                    <a:cubicBezTo>
                      <a:pt x="21477" y="3612"/>
                      <a:pt x="21600" y="3983"/>
                      <a:pt x="21600" y="4395"/>
                    </a:cubicBezTo>
                    <a:lnTo>
                      <a:pt x="21600" y="20113"/>
                    </a:lnTo>
                    <a:cubicBezTo>
                      <a:pt x="21600" y="20937"/>
                      <a:pt x="21106" y="21600"/>
                      <a:pt x="20489" y="21600"/>
                    </a:cubicBezTo>
                    <a:lnTo>
                      <a:pt x="1111" y="21600"/>
                    </a:lnTo>
                    <a:cubicBezTo>
                      <a:pt x="494" y="21600"/>
                      <a:pt x="0" y="20937"/>
                      <a:pt x="0" y="20113"/>
                    </a:cubicBezTo>
                    <a:lnTo>
                      <a:pt x="0" y="4395"/>
                    </a:lnTo>
                    <a:cubicBezTo>
                      <a:pt x="0" y="3983"/>
                      <a:pt x="123" y="3612"/>
                      <a:pt x="324" y="3343"/>
                    </a:cubicBezTo>
                    <a:lnTo>
                      <a:pt x="645" y="3166"/>
                    </a:lnTo>
                    <a:lnTo>
                      <a:pt x="771" y="2773"/>
                    </a:lnTo>
                    <a:cubicBezTo>
                      <a:pt x="870" y="2645"/>
                      <a:pt x="1006" y="2564"/>
                      <a:pt x="1156" y="2564"/>
                    </a:cubicBezTo>
                    <a:lnTo>
                      <a:pt x="1350" y="2564"/>
                    </a:lnTo>
                    <a:lnTo>
                      <a:pt x="1350" y="1351"/>
                    </a:lnTo>
                    <a:cubicBezTo>
                      <a:pt x="1350" y="618"/>
                      <a:pt x="1809" y="0"/>
                      <a:pt x="2390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defTabSz="914225">
                  <a:defRPr sz="25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2798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</p:grpSp>
        <p:grpSp>
          <p:nvGrpSpPr>
            <p:cNvPr id="24" name="Group 527"/>
            <p:cNvGrpSpPr/>
            <p:nvPr/>
          </p:nvGrpSpPr>
          <p:grpSpPr>
            <a:xfrm>
              <a:off x="1098698" y="-2"/>
              <a:ext cx="2485195" cy="2792020"/>
              <a:chOff x="0" y="-1"/>
              <a:chExt cx="2485193" cy="2792018"/>
            </a:xfrm>
          </p:grpSpPr>
          <p:sp>
            <p:nvSpPr>
              <p:cNvPr id="25" name="Shape 519"/>
              <p:cNvSpPr/>
              <p:nvPr/>
            </p:nvSpPr>
            <p:spPr>
              <a:xfrm>
                <a:off x="602790" y="-1"/>
                <a:ext cx="1882403" cy="2792018"/>
              </a:xfrm>
              <a:prstGeom prst="rect">
                <a:avLst/>
              </a:prstGeom>
              <a:noFill/>
              <a:ln w="9525" cap="flat">
                <a:solidFill>
                  <a:srgbClr val="A6A6A6"/>
                </a:solidFill>
                <a:prstDash val="dash"/>
                <a:round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algn="ctr" defTabSz="932293">
                  <a:lnSpc>
                    <a:spcPct val="90000"/>
                  </a:lnSpc>
                  <a:defRPr sz="48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2400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  <p:sp>
            <p:nvSpPr>
              <p:cNvPr id="26" name="Shape 520"/>
              <p:cNvSpPr/>
              <p:nvPr/>
            </p:nvSpPr>
            <p:spPr>
              <a:xfrm>
                <a:off x="1384678" y="179720"/>
                <a:ext cx="902967" cy="3232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1865126">
                  <a:spcBef>
                    <a:spcPts val="1200"/>
                  </a:spcBef>
                  <a:defRPr sz="2100">
                    <a:solidFill>
                      <a:srgbClr val="505050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>
                  <a:defRPr/>
                </a:pPr>
                <a:r>
                  <a:rPr sz="1050" kern="0"/>
                  <a:t>Web</a:t>
                </a:r>
              </a:p>
            </p:txBody>
          </p:sp>
          <p:sp>
            <p:nvSpPr>
              <p:cNvPr id="27" name="Shape 521"/>
              <p:cNvSpPr/>
              <p:nvPr/>
            </p:nvSpPr>
            <p:spPr>
              <a:xfrm>
                <a:off x="1384678" y="1174406"/>
                <a:ext cx="902967" cy="3232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1865126">
                  <a:spcBef>
                    <a:spcPts val="1200"/>
                  </a:spcBef>
                  <a:defRPr sz="2100">
                    <a:solidFill>
                      <a:srgbClr val="505050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>
                  <a:defRPr/>
                </a:pPr>
                <a:r>
                  <a:rPr sz="1050" kern="0"/>
                  <a:t>Mobile</a:t>
                </a:r>
              </a:p>
            </p:txBody>
          </p:sp>
          <p:sp>
            <p:nvSpPr>
              <p:cNvPr id="28" name="Shape 522"/>
              <p:cNvSpPr/>
              <p:nvPr/>
            </p:nvSpPr>
            <p:spPr>
              <a:xfrm>
                <a:off x="1384678" y="2238921"/>
                <a:ext cx="902967" cy="3232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defTabSz="1865126">
                  <a:spcBef>
                    <a:spcPts val="1200"/>
                  </a:spcBef>
                  <a:defRPr sz="2100">
                    <a:solidFill>
                      <a:srgbClr val="505050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>
                  <a:defRPr/>
                </a:pPr>
                <a:r>
                  <a:rPr sz="1050" kern="0"/>
                  <a:t>Bots</a:t>
                </a:r>
              </a:p>
            </p:txBody>
          </p:sp>
          <p:sp>
            <p:nvSpPr>
              <p:cNvPr id="29" name="Shape 523"/>
              <p:cNvSpPr/>
              <p:nvPr/>
            </p:nvSpPr>
            <p:spPr>
              <a:xfrm>
                <a:off x="802856" y="176799"/>
                <a:ext cx="358008" cy="3396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54" y="16480"/>
                    </a:moveTo>
                    <a:lnTo>
                      <a:pt x="14541" y="17320"/>
                    </a:lnTo>
                    <a:cubicBezTo>
                      <a:pt x="14337" y="17631"/>
                      <a:pt x="14118" y="17941"/>
                      <a:pt x="13885" y="18250"/>
                    </a:cubicBezTo>
                    <a:cubicBezTo>
                      <a:pt x="13104" y="19306"/>
                      <a:pt x="12329" y="20130"/>
                      <a:pt x="11790" y="20656"/>
                    </a:cubicBezTo>
                    <a:lnTo>
                      <a:pt x="11697" y="20744"/>
                    </a:lnTo>
                    <a:lnTo>
                      <a:pt x="11820" y="20738"/>
                    </a:lnTo>
                    <a:cubicBezTo>
                      <a:pt x="13833" y="20533"/>
                      <a:pt x="15669" y="19730"/>
                      <a:pt x="17147" y="18509"/>
                    </a:cubicBezTo>
                    <a:lnTo>
                      <a:pt x="17791" y="17924"/>
                    </a:lnTo>
                    <a:lnTo>
                      <a:pt x="17022" y="17387"/>
                    </a:lnTo>
                    <a:cubicBezTo>
                      <a:pt x="16616" y="17145"/>
                      <a:pt x="16187" y="16928"/>
                      <a:pt x="15739" y="16738"/>
                    </a:cubicBezTo>
                    <a:close/>
                    <a:moveTo>
                      <a:pt x="6549" y="16479"/>
                    </a:moveTo>
                    <a:lnTo>
                      <a:pt x="5861" y="16738"/>
                    </a:lnTo>
                    <a:cubicBezTo>
                      <a:pt x="5413" y="16928"/>
                      <a:pt x="4984" y="17145"/>
                      <a:pt x="4578" y="17387"/>
                    </a:cubicBezTo>
                    <a:lnTo>
                      <a:pt x="3809" y="17924"/>
                    </a:lnTo>
                    <a:lnTo>
                      <a:pt x="4453" y="18509"/>
                    </a:lnTo>
                    <a:cubicBezTo>
                      <a:pt x="5931" y="19730"/>
                      <a:pt x="7767" y="20533"/>
                      <a:pt x="9780" y="20738"/>
                    </a:cubicBezTo>
                    <a:lnTo>
                      <a:pt x="9904" y="20744"/>
                    </a:lnTo>
                    <a:lnTo>
                      <a:pt x="9811" y="20656"/>
                    </a:lnTo>
                    <a:cubicBezTo>
                      <a:pt x="9272" y="20130"/>
                      <a:pt x="8497" y="19306"/>
                      <a:pt x="7715" y="18250"/>
                    </a:cubicBezTo>
                    <a:cubicBezTo>
                      <a:pt x="7483" y="17941"/>
                      <a:pt x="7265" y="17631"/>
                      <a:pt x="7060" y="17320"/>
                    </a:cubicBezTo>
                    <a:close/>
                    <a:moveTo>
                      <a:pt x="11211" y="15784"/>
                    </a:moveTo>
                    <a:lnTo>
                      <a:pt x="11211" y="20070"/>
                    </a:lnTo>
                    <a:lnTo>
                      <a:pt x="11330" y="19954"/>
                    </a:lnTo>
                    <a:cubicBezTo>
                      <a:pt x="11971" y="19317"/>
                      <a:pt x="12902" y="18297"/>
                      <a:pt x="13758" y="17018"/>
                    </a:cubicBezTo>
                    <a:lnTo>
                      <a:pt x="14234" y="16225"/>
                    </a:lnTo>
                    <a:lnTo>
                      <a:pt x="13859" y="16119"/>
                    </a:lnTo>
                    <a:cubicBezTo>
                      <a:pt x="13369" y="16001"/>
                      <a:pt x="12867" y="15911"/>
                      <a:pt x="12355" y="15851"/>
                    </a:cubicBezTo>
                    <a:close/>
                    <a:moveTo>
                      <a:pt x="10389" y="15784"/>
                    </a:moveTo>
                    <a:lnTo>
                      <a:pt x="9245" y="15851"/>
                    </a:lnTo>
                    <a:cubicBezTo>
                      <a:pt x="8733" y="15911"/>
                      <a:pt x="8231" y="16001"/>
                      <a:pt x="7741" y="16119"/>
                    </a:cubicBezTo>
                    <a:lnTo>
                      <a:pt x="7378" y="16222"/>
                    </a:lnTo>
                    <a:lnTo>
                      <a:pt x="7853" y="17018"/>
                    </a:lnTo>
                    <a:cubicBezTo>
                      <a:pt x="8705" y="18297"/>
                      <a:pt x="9633" y="19317"/>
                      <a:pt x="10271" y="19954"/>
                    </a:cubicBezTo>
                    <a:lnTo>
                      <a:pt x="10389" y="20069"/>
                    </a:lnTo>
                    <a:close/>
                    <a:moveTo>
                      <a:pt x="16706" y="11211"/>
                    </a:moveTo>
                    <a:lnTo>
                      <a:pt x="16680" y="11724"/>
                    </a:lnTo>
                    <a:cubicBezTo>
                      <a:pt x="16558" y="12939"/>
                      <a:pt x="16194" y="14191"/>
                      <a:pt x="15601" y="15444"/>
                    </a:cubicBezTo>
                    <a:lnTo>
                      <a:pt x="15436" y="15761"/>
                    </a:lnTo>
                    <a:lnTo>
                      <a:pt x="16074" y="16003"/>
                    </a:lnTo>
                    <a:cubicBezTo>
                      <a:pt x="16553" y="16208"/>
                      <a:pt x="17012" y="16441"/>
                      <a:pt x="17448" y="16700"/>
                    </a:cubicBezTo>
                    <a:lnTo>
                      <a:pt x="18347" y="17325"/>
                    </a:lnTo>
                    <a:lnTo>
                      <a:pt x="18500" y="17156"/>
                    </a:lnTo>
                    <a:cubicBezTo>
                      <a:pt x="19720" y="15677"/>
                      <a:pt x="20523" y="13840"/>
                      <a:pt x="20727" y="11826"/>
                    </a:cubicBezTo>
                    <a:lnTo>
                      <a:pt x="20758" y="11211"/>
                    </a:lnTo>
                    <a:close/>
                    <a:moveTo>
                      <a:pt x="11211" y="11211"/>
                    </a:moveTo>
                    <a:lnTo>
                      <a:pt x="11211" y="14969"/>
                    </a:lnTo>
                    <a:lnTo>
                      <a:pt x="12458" y="15043"/>
                    </a:lnTo>
                    <a:cubicBezTo>
                      <a:pt x="13004" y="15109"/>
                      <a:pt x="13541" y="15207"/>
                      <a:pt x="14064" y="15334"/>
                    </a:cubicBezTo>
                    <a:lnTo>
                      <a:pt x="14651" y="15503"/>
                    </a:lnTo>
                    <a:lnTo>
                      <a:pt x="14938" y="14922"/>
                    </a:lnTo>
                    <a:cubicBezTo>
                      <a:pt x="15397" y="13918"/>
                      <a:pt x="15740" y="12827"/>
                      <a:pt x="15859" y="11686"/>
                    </a:cubicBezTo>
                    <a:lnTo>
                      <a:pt x="15884" y="11211"/>
                    </a:lnTo>
                    <a:close/>
                    <a:moveTo>
                      <a:pt x="5738" y="11211"/>
                    </a:moveTo>
                    <a:lnTo>
                      <a:pt x="5763" y="11686"/>
                    </a:lnTo>
                    <a:cubicBezTo>
                      <a:pt x="5881" y="12827"/>
                      <a:pt x="6222" y="13918"/>
                      <a:pt x="6678" y="14922"/>
                    </a:cubicBezTo>
                    <a:lnTo>
                      <a:pt x="6962" y="15499"/>
                    </a:lnTo>
                    <a:lnTo>
                      <a:pt x="7536" y="15334"/>
                    </a:lnTo>
                    <a:cubicBezTo>
                      <a:pt x="8059" y="15207"/>
                      <a:pt x="8596" y="15109"/>
                      <a:pt x="9142" y="15043"/>
                    </a:cubicBezTo>
                    <a:lnTo>
                      <a:pt x="10389" y="14969"/>
                    </a:lnTo>
                    <a:lnTo>
                      <a:pt x="10389" y="11211"/>
                    </a:lnTo>
                    <a:close/>
                    <a:moveTo>
                      <a:pt x="842" y="11211"/>
                    </a:moveTo>
                    <a:lnTo>
                      <a:pt x="873" y="11826"/>
                    </a:lnTo>
                    <a:cubicBezTo>
                      <a:pt x="1077" y="13840"/>
                      <a:pt x="1880" y="15677"/>
                      <a:pt x="3100" y="17156"/>
                    </a:cubicBezTo>
                    <a:lnTo>
                      <a:pt x="3253" y="17325"/>
                    </a:lnTo>
                    <a:lnTo>
                      <a:pt x="4152" y="16700"/>
                    </a:lnTo>
                    <a:cubicBezTo>
                      <a:pt x="4588" y="16441"/>
                      <a:pt x="5047" y="16208"/>
                      <a:pt x="5526" y="16003"/>
                    </a:cubicBezTo>
                    <a:lnTo>
                      <a:pt x="6169" y="15759"/>
                    </a:lnTo>
                    <a:lnTo>
                      <a:pt x="6006" y="15444"/>
                    </a:lnTo>
                    <a:cubicBezTo>
                      <a:pt x="5418" y="14191"/>
                      <a:pt x="5060" y="12939"/>
                      <a:pt x="4941" y="11724"/>
                    </a:cubicBezTo>
                    <a:lnTo>
                      <a:pt x="4915" y="11211"/>
                    </a:lnTo>
                    <a:close/>
                    <a:moveTo>
                      <a:pt x="6964" y="6124"/>
                    </a:moveTo>
                    <a:lnTo>
                      <a:pt x="6678" y="6706"/>
                    </a:lnTo>
                    <a:cubicBezTo>
                      <a:pt x="6222" y="7713"/>
                      <a:pt x="5881" y="8807"/>
                      <a:pt x="5763" y="9953"/>
                    </a:cubicBezTo>
                    <a:lnTo>
                      <a:pt x="5740" y="10389"/>
                    </a:lnTo>
                    <a:lnTo>
                      <a:pt x="10389" y="10389"/>
                    </a:lnTo>
                    <a:lnTo>
                      <a:pt x="10389" y="6653"/>
                    </a:lnTo>
                    <a:lnTo>
                      <a:pt x="9140" y="6578"/>
                    </a:lnTo>
                    <a:cubicBezTo>
                      <a:pt x="8593" y="6512"/>
                      <a:pt x="8055" y="6415"/>
                      <a:pt x="7531" y="6287"/>
                    </a:cubicBezTo>
                    <a:close/>
                    <a:moveTo>
                      <a:pt x="14649" y="6120"/>
                    </a:moveTo>
                    <a:lnTo>
                      <a:pt x="14069" y="6287"/>
                    </a:lnTo>
                    <a:cubicBezTo>
                      <a:pt x="13545" y="6415"/>
                      <a:pt x="13007" y="6512"/>
                      <a:pt x="12460" y="6578"/>
                    </a:cubicBezTo>
                    <a:lnTo>
                      <a:pt x="11211" y="6653"/>
                    </a:lnTo>
                    <a:lnTo>
                      <a:pt x="11211" y="10389"/>
                    </a:lnTo>
                    <a:lnTo>
                      <a:pt x="15881" y="10389"/>
                    </a:lnTo>
                    <a:lnTo>
                      <a:pt x="15859" y="9953"/>
                    </a:lnTo>
                    <a:cubicBezTo>
                      <a:pt x="15740" y="8807"/>
                      <a:pt x="15397" y="7713"/>
                      <a:pt x="14938" y="6706"/>
                    </a:cubicBezTo>
                    <a:close/>
                    <a:moveTo>
                      <a:pt x="18354" y="4293"/>
                    </a:moveTo>
                    <a:lnTo>
                      <a:pt x="17455" y="4921"/>
                    </a:lnTo>
                    <a:cubicBezTo>
                      <a:pt x="17021" y="5180"/>
                      <a:pt x="16562" y="5414"/>
                      <a:pt x="16083" y="5619"/>
                    </a:cubicBezTo>
                    <a:lnTo>
                      <a:pt x="15437" y="5863"/>
                    </a:lnTo>
                    <a:lnTo>
                      <a:pt x="15601" y="6179"/>
                    </a:lnTo>
                    <a:cubicBezTo>
                      <a:pt x="16194" y="7433"/>
                      <a:pt x="16558" y="8688"/>
                      <a:pt x="16680" y="9911"/>
                    </a:cubicBezTo>
                    <a:lnTo>
                      <a:pt x="16704" y="10389"/>
                    </a:lnTo>
                    <a:lnTo>
                      <a:pt x="20758" y="10389"/>
                    </a:lnTo>
                    <a:lnTo>
                      <a:pt x="20727" y="9785"/>
                    </a:lnTo>
                    <a:cubicBezTo>
                      <a:pt x="20523" y="7771"/>
                      <a:pt x="19720" y="5934"/>
                      <a:pt x="18500" y="4455"/>
                    </a:cubicBezTo>
                    <a:close/>
                    <a:moveTo>
                      <a:pt x="3246" y="4293"/>
                    </a:moveTo>
                    <a:lnTo>
                      <a:pt x="3100" y="4455"/>
                    </a:lnTo>
                    <a:cubicBezTo>
                      <a:pt x="1880" y="5934"/>
                      <a:pt x="1077" y="7771"/>
                      <a:pt x="873" y="9785"/>
                    </a:cubicBezTo>
                    <a:lnTo>
                      <a:pt x="842" y="10389"/>
                    </a:lnTo>
                    <a:lnTo>
                      <a:pt x="4917" y="10389"/>
                    </a:lnTo>
                    <a:lnTo>
                      <a:pt x="4941" y="9911"/>
                    </a:lnTo>
                    <a:cubicBezTo>
                      <a:pt x="5060" y="8688"/>
                      <a:pt x="5418" y="7433"/>
                      <a:pt x="6006" y="6179"/>
                    </a:cubicBezTo>
                    <a:lnTo>
                      <a:pt x="6168" y="5865"/>
                    </a:lnTo>
                    <a:lnTo>
                      <a:pt x="5517" y="5619"/>
                    </a:lnTo>
                    <a:cubicBezTo>
                      <a:pt x="5038" y="5414"/>
                      <a:pt x="4579" y="5180"/>
                      <a:pt x="4145" y="4921"/>
                    </a:cubicBezTo>
                    <a:close/>
                    <a:moveTo>
                      <a:pt x="10389" y="1552"/>
                    </a:moveTo>
                    <a:lnTo>
                      <a:pt x="10271" y="1667"/>
                    </a:lnTo>
                    <a:cubicBezTo>
                      <a:pt x="9633" y="2304"/>
                      <a:pt x="8705" y="3325"/>
                      <a:pt x="7853" y="4606"/>
                    </a:cubicBezTo>
                    <a:lnTo>
                      <a:pt x="7383" y="5394"/>
                    </a:lnTo>
                    <a:lnTo>
                      <a:pt x="7741" y="5497"/>
                    </a:lnTo>
                    <a:cubicBezTo>
                      <a:pt x="8231" y="5616"/>
                      <a:pt x="8733" y="5707"/>
                      <a:pt x="9245" y="5769"/>
                    </a:cubicBezTo>
                    <a:lnTo>
                      <a:pt x="10389" y="5837"/>
                    </a:lnTo>
                    <a:close/>
                    <a:moveTo>
                      <a:pt x="11211" y="1551"/>
                    </a:moveTo>
                    <a:lnTo>
                      <a:pt x="11211" y="5837"/>
                    </a:lnTo>
                    <a:lnTo>
                      <a:pt x="12355" y="5769"/>
                    </a:lnTo>
                    <a:cubicBezTo>
                      <a:pt x="12867" y="5707"/>
                      <a:pt x="13369" y="5616"/>
                      <a:pt x="13859" y="5497"/>
                    </a:cubicBezTo>
                    <a:lnTo>
                      <a:pt x="14229" y="5391"/>
                    </a:lnTo>
                    <a:lnTo>
                      <a:pt x="13758" y="4606"/>
                    </a:lnTo>
                    <a:cubicBezTo>
                      <a:pt x="12902" y="3325"/>
                      <a:pt x="11971" y="2304"/>
                      <a:pt x="11330" y="1667"/>
                    </a:cubicBezTo>
                    <a:close/>
                    <a:moveTo>
                      <a:pt x="11685" y="866"/>
                    </a:moveTo>
                    <a:lnTo>
                      <a:pt x="11790" y="966"/>
                    </a:lnTo>
                    <a:cubicBezTo>
                      <a:pt x="12329" y="1491"/>
                      <a:pt x="13104" y="2315"/>
                      <a:pt x="13885" y="3371"/>
                    </a:cubicBezTo>
                    <a:cubicBezTo>
                      <a:pt x="14118" y="3680"/>
                      <a:pt x="14337" y="3990"/>
                      <a:pt x="14541" y="4302"/>
                    </a:cubicBezTo>
                    <a:lnTo>
                      <a:pt x="15050" y="5135"/>
                    </a:lnTo>
                    <a:lnTo>
                      <a:pt x="15739" y="4875"/>
                    </a:lnTo>
                    <a:cubicBezTo>
                      <a:pt x="16187" y="4684"/>
                      <a:pt x="16616" y="4467"/>
                      <a:pt x="17022" y="4227"/>
                    </a:cubicBezTo>
                    <a:lnTo>
                      <a:pt x="17796" y="3691"/>
                    </a:lnTo>
                    <a:lnTo>
                      <a:pt x="17147" y="3101"/>
                    </a:lnTo>
                    <a:cubicBezTo>
                      <a:pt x="15669" y="1880"/>
                      <a:pt x="13833" y="1077"/>
                      <a:pt x="11820" y="873"/>
                    </a:cubicBezTo>
                    <a:close/>
                    <a:moveTo>
                      <a:pt x="9916" y="866"/>
                    </a:moveTo>
                    <a:lnTo>
                      <a:pt x="9780" y="873"/>
                    </a:lnTo>
                    <a:cubicBezTo>
                      <a:pt x="7767" y="1077"/>
                      <a:pt x="5931" y="1880"/>
                      <a:pt x="4453" y="3101"/>
                    </a:cubicBezTo>
                    <a:lnTo>
                      <a:pt x="3804" y="3691"/>
                    </a:lnTo>
                    <a:lnTo>
                      <a:pt x="4578" y="4227"/>
                    </a:lnTo>
                    <a:cubicBezTo>
                      <a:pt x="4984" y="4467"/>
                      <a:pt x="5413" y="4684"/>
                      <a:pt x="5861" y="4875"/>
                    </a:cubicBezTo>
                    <a:lnTo>
                      <a:pt x="6553" y="5136"/>
                    </a:lnTo>
                    <a:lnTo>
                      <a:pt x="7060" y="4302"/>
                    </a:lnTo>
                    <a:cubicBezTo>
                      <a:pt x="7265" y="3990"/>
                      <a:pt x="7483" y="3680"/>
                      <a:pt x="7715" y="3371"/>
                    </a:cubicBezTo>
                    <a:cubicBezTo>
                      <a:pt x="8497" y="2315"/>
                      <a:pt x="9272" y="1491"/>
                      <a:pt x="9811" y="966"/>
                    </a:cubicBezTo>
                    <a:close/>
                    <a:moveTo>
                      <a:pt x="10800" y="0"/>
                    </a:move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defTabSz="914225">
                  <a:defRPr sz="25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2798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  <p:sp>
            <p:nvSpPr>
              <p:cNvPr id="30" name="Shape 524"/>
              <p:cNvSpPr/>
              <p:nvPr/>
            </p:nvSpPr>
            <p:spPr>
              <a:xfrm>
                <a:off x="855790" y="1183095"/>
                <a:ext cx="250300" cy="4267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9364"/>
                    </a:moveTo>
                    <a:cubicBezTo>
                      <a:pt x="10596" y="19364"/>
                      <a:pt x="10431" y="19461"/>
                      <a:pt x="10431" y="19579"/>
                    </a:cubicBezTo>
                    <a:cubicBezTo>
                      <a:pt x="10431" y="19698"/>
                      <a:pt x="10596" y="19795"/>
                      <a:pt x="10800" y="19795"/>
                    </a:cubicBezTo>
                    <a:cubicBezTo>
                      <a:pt x="11004" y="19795"/>
                      <a:pt x="11169" y="19698"/>
                      <a:pt x="11169" y="19579"/>
                    </a:cubicBezTo>
                    <a:cubicBezTo>
                      <a:pt x="11169" y="19461"/>
                      <a:pt x="11004" y="19364"/>
                      <a:pt x="10800" y="19364"/>
                    </a:cubicBezTo>
                    <a:close/>
                    <a:moveTo>
                      <a:pt x="10800" y="18574"/>
                    </a:moveTo>
                    <a:cubicBezTo>
                      <a:pt x="11787" y="18574"/>
                      <a:pt x="12588" y="19022"/>
                      <a:pt x="12588" y="19574"/>
                    </a:cubicBezTo>
                    <a:cubicBezTo>
                      <a:pt x="12588" y="20127"/>
                      <a:pt x="11787" y="20574"/>
                      <a:pt x="10800" y="20574"/>
                    </a:cubicBezTo>
                    <a:cubicBezTo>
                      <a:pt x="9813" y="20574"/>
                      <a:pt x="9012" y="20127"/>
                      <a:pt x="9012" y="19574"/>
                    </a:cubicBezTo>
                    <a:cubicBezTo>
                      <a:pt x="9012" y="19022"/>
                      <a:pt x="9813" y="18574"/>
                      <a:pt x="10800" y="18574"/>
                    </a:cubicBezTo>
                    <a:close/>
                    <a:moveTo>
                      <a:pt x="1419" y="18379"/>
                    </a:moveTo>
                    <a:lnTo>
                      <a:pt x="1419" y="19740"/>
                    </a:lnTo>
                    <a:cubicBezTo>
                      <a:pt x="1419" y="19776"/>
                      <a:pt x="1419" y="19800"/>
                      <a:pt x="1419" y="19816"/>
                    </a:cubicBezTo>
                    <a:lnTo>
                      <a:pt x="1419" y="19848"/>
                    </a:lnTo>
                    <a:cubicBezTo>
                      <a:pt x="1419" y="20378"/>
                      <a:pt x="2196" y="20810"/>
                      <a:pt x="3115" y="20810"/>
                    </a:cubicBezTo>
                    <a:cubicBezTo>
                      <a:pt x="18450" y="20810"/>
                      <a:pt x="18450" y="20810"/>
                      <a:pt x="18450" y="20810"/>
                    </a:cubicBezTo>
                    <a:cubicBezTo>
                      <a:pt x="19404" y="20810"/>
                      <a:pt x="20181" y="20378"/>
                      <a:pt x="20181" y="19848"/>
                    </a:cubicBezTo>
                    <a:lnTo>
                      <a:pt x="20181" y="18379"/>
                    </a:lnTo>
                    <a:close/>
                    <a:moveTo>
                      <a:pt x="1419" y="2985"/>
                    </a:moveTo>
                    <a:lnTo>
                      <a:pt x="1419" y="3396"/>
                    </a:lnTo>
                    <a:cubicBezTo>
                      <a:pt x="1419" y="10594"/>
                      <a:pt x="1419" y="14643"/>
                      <a:pt x="1419" y="16920"/>
                    </a:cubicBezTo>
                    <a:lnTo>
                      <a:pt x="1419" y="17590"/>
                    </a:lnTo>
                    <a:lnTo>
                      <a:pt x="1962" y="17590"/>
                    </a:lnTo>
                    <a:cubicBezTo>
                      <a:pt x="12731" y="17590"/>
                      <a:pt x="17595" y="17590"/>
                      <a:pt x="19791" y="17590"/>
                    </a:cubicBezTo>
                    <a:lnTo>
                      <a:pt x="20181" y="17590"/>
                    </a:lnTo>
                    <a:lnTo>
                      <a:pt x="20181" y="16293"/>
                    </a:lnTo>
                    <a:cubicBezTo>
                      <a:pt x="20181" y="8595"/>
                      <a:pt x="20181" y="4972"/>
                      <a:pt x="20181" y="3267"/>
                    </a:cubicBezTo>
                    <a:lnTo>
                      <a:pt x="20181" y="2985"/>
                    </a:lnTo>
                    <a:lnTo>
                      <a:pt x="19638" y="2985"/>
                    </a:lnTo>
                    <a:cubicBezTo>
                      <a:pt x="8869" y="2985"/>
                      <a:pt x="4005" y="2985"/>
                      <a:pt x="1809" y="2985"/>
                    </a:cubicBezTo>
                    <a:close/>
                    <a:moveTo>
                      <a:pt x="8376" y="1097"/>
                    </a:moveTo>
                    <a:cubicBezTo>
                      <a:pt x="12450" y="1097"/>
                      <a:pt x="12450" y="1097"/>
                      <a:pt x="12450" y="1097"/>
                    </a:cubicBezTo>
                    <a:cubicBezTo>
                      <a:pt x="12840" y="1097"/>
                      <a:pt x="13159" y="1275"/>
                      <a:pt x="13159" y="1492"/>
                    </a:cubicBezTo>
                    <a:cubicBezTo>
                      <a:pt x="13159" y="1709"/>
                      <a:pt x="12840" y="1887"/>
                      <a:pt x="12450" y="1887"/>
                    </a:cubicBezTo>
                    <a:cubicBezTo>
                      <a:pt x="8376" y="1887"/>
                      <a:pt x="8376" y="1887"/>
                      <a:pt x="8376" y="1887"/>
                    </a:cubicBezTo>
                    <a:cubicBezTo>
                      <a:pt x="7986" y="1887"/>
                      <a:pt x="7667" y="1709"/>
                      <a:pt x="7667" y="1492"/>
                    </a:cubicBezTo>
                    <a:cubicBezTo>
                      <a:pt x="7667" y="1275"/>
                      <a:pt x="7986" y="1097"/>
                      <a:pt x="8376" y="1097"/>
                    </a:cubicBezTo>
                    <a:close/>
                    <a:moveTo>
                      <a:pt x="14882" y="964"/>
                    </a:moveTo>
                    <a:cubicBezTo>
                      <a:pt x="15406" y="964"/>
                      <a:pt x="15831" y="1196"/>
                      <a:pt x="15831" y="1482"/>
                    </a:cubicBezTo>
                    <a:cubicBezTo>
                      <a:pt x="15831" y="1768"/>
                      <a:pt x="15406" y="2000"/>
                      <a:pt x="14882" y="2000"/>
                    </a:cubicBezTo>
                    <a:cubicBezTo>
                      <a:pt x="14358" y="2000"/>
                      <a:pt x="13933" y="1768"/>
                      <a:pt x="13933" y="1482"/>
                    </a:cubicBezTo>
                    <a:cubicBezTo>
                      <a:pt x="13933" y="1196"/>
                      <a:pt x="14358" y="964"/>
                      <a:pt x="14882" y="964"/>
                    </a:cubicBezTo>
                    <a:close/>
                    <a:moveTo>
                      <a:pt x="3115" y="790"/>
                    </a:moveTo>
                    <a:cubicBezTo>
                      <a:pt x="2196" y="790"/>
                      <a:pt x="1419" y="1222"/>
                      <a:pt x="1419" y="1753"/>
                    </a:cubicBezTo>
                    <a:lnTo>
                      <a:pt x="1419" y="2205"/>
                    </a:lnTo>
                    <a:cubicBezTo>
                      <a:pt x="20181" y="2205"/>
                      <a:pt x="20181" y="2205"/>
                      <a:pt x="20181" y="2205"/>
                    </a:cubicBezTo>
                    <a:lnTo>
                      <a:pt x="20181" y="1753"/>
                    </a:lnTo>
                    <a:cubicBezTo>
                      <a:pt x="20181" y="1222"/>
                      <a:pt x="19404" y="790"/>
                      <a:pt x="18450" y="790"/>
                    </a:cubicBezTo>
                    <a:lnTo>
                      <a:pt x="3145" y="790"/>
                    </a:lnTo>
                    <a:close/>
                    <a:moveTo>
                      <a:pt x="3111" y="0"/>
                    </a:moveTo>
                    <a:cubicBezTo>
                      <a:pt x="18454" y="0"/>
                      <a:pt x="18454" y="0"/>
                      <a:pt x="18454" y="0"/>
                    </a:cubicBezTo>
                    <a:cubicBezTo>
                      <a:pt x="20186" y="0"/>
                      <a:pt x="21600" y="785"/>
                      <a:pt x="21600" y="1748"/>
                    </a:cubicBezTo>
                    <a:lnTo>
                      <a:pt x="21600" y="3392"/>
                    </a:lnTo>
                    <a:cubicBezTo>
                      <a:pt x="21600" y="10594"/>
                      <a:pt x="21600" y="14644"/>
                      <a:pt x="21600" y="16923"/>
                    </a:cubicBezTo>
                    <a:lnTo>
                      <a:pt x="21600" y="19852"/>
                    </a:lnTo>
                    <a:cubicBezTo>
                      <a:pt x="21600" y="20574"/>
                      <a:pt x="20805" y="21196"/>
                      <a:pt x="19676" y="21462"/>
                    </a:cubicBezTo>
                    <a:lnTo>
                      <a:pt x="18505" y="21594"/>
                    </a:lnTo>
                    <a:lnTo>
                      <a:pt x="18454" y="21600"/>
                    </a:lnTo>
                    <a:cubicBezTo>
                      <a:pt x="3111" y="21600"/>
                      <a:pt x="3111" y="21600"/>
                      <a:pt x="3111" y="21600"/>
                    </a:cubicBezTo>
                    <a:lnTo>
                      <a:pt x="3060" y="21594"/>
                    </a:lnTo>
                    <a:lnTo>
                      <a:pt x="1909" y="21462"/>
                    </a:lnTo>
                    <a:cubicBezTo>
                      <a:pt x="795" y="21196"/>
                      <a:pt x="0" y="20574"/>
                      <a:pt x="0" y="19852"/>
                    </a:cubicBezTo>
                    <a:lnTo>
                      <a:pt x="0" y="16296"/>
                    </a:lnTo>
                    <a:cubicBezTo>
                      <a:pt x="0" y="8594"/>
                      <a:pt x="0" y="4969"/>
                      <a:pt x="0" y="3264"/>
                    </a:cubicBezTo>
                    <a:lnTo>
                      <a:pt x="0" y="1867"/>
                    </a:lnTo>
                    <a:cubicBezTo>
                      <a:pt x="0" y="1827"/>
                      <a:pt x="0" y="1801"/>
                      <a:pt x="0" y="1783"/>
                    </a:cubicBezTo>
                    <a:lnTo>
                      <a:pt x="0" y="1748"/>
                    </a:lnTo>
                    <a:cubicBezTo>
                      <a:pt x="0" y="785"/>
                      <a:pt x="1414" y="0"/>
                      <a:pt x="3111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defTabSz="914225">
                  <a:defRPr sz="25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2798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  <p:sp>
            <p:nvSpPr>
              <p:cNvPr id="31" name="Shape 525"/>
              <p:cNvSpPr/>
              <p:nvPr/>
            </p:nvSpPr>
            <p:spPr>
              <a:xfrm>
                <a:off x="758939" y="2247804"/>
                <a:ext cx="473865" cy="2537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068" y="13233"/>
                    </a:moveTo>
                    <a:cubicBezTo>
                      <a:pt x="14849" y="13233"/>
                      <a:pt x="14671" y="13548"/>
                      <a:pt x="14671" y="13937"/>
                    </a:cubicBezTo>
                    <a:lnTo>
                      <a:pt x="14671" y="18640"/>
                    </a:lnTo>
                    <a:cubicBezTo>
                      <a:pt x="14671" y="19028"/>
                      <a:pt x="14849" y="19343"/>
                      <a:pt x="15068" y="19343"/>
                    </a:cubicBezTo>
                    <a:lnTo>
                      <a:pt x="15315" y="19343"/>
                    </a:lnTo>
                    <a:cubicBezTo>
                      <a:pt x="15534" y="19343"/>
                      <a:pt x="15711" y="19028"/>
                      <a:pt x="15711" y="18640"/>
                    </a:cubicBezTo>
                    <a:lnTo>
                      <a:pt x="15711" y="13937"/>
                    </a:lnTo>
                    <a:cubicBezTo>
                      <a:pt x="15711" y="13548"/>
                      <a:pt x="15534" y="13233"/>
                      <a:pt x="15315" y="13233"/>
                    </a:cubicBezTo>
                    <a:close/>
                    <a:moveTo>
                      <a:pt x="12790" y="13233"/>
                    </a:moveTo>
                    <a:cubicBezTo>
                      <a:pt x="12571" y="13233"/>
                      <a:pt x="12393" y="13548"/>
                      <a:pt x="12393" y="13937"/>
                    </a:cubicBezTo>
                    <a:lnTo>
                      <a:pt x="12393" y="18640"/>
                    </a:lnTo>
                    <a:cubicBezTo>
                      <a:pt x="12393" y="19028"/>
                      <a:pt x="12571" y="19343"/>
                      <a:pt x="12790" y="19343"/>
                    </a:cubicBezTo>
                    <a:lnTo>
                      <a:pt x="13037" y="19343"/>
                    </a:lnTo>
                    <a:cubicBezTo>
                      <a:pt x="13256" y="19343"/>
                      <a:pt x="13433" y="19028"/>
                      <a:pt x="13433" y="18640"/>
                    </a:cubicBezTo>
                    <a:lnTo>
                      <a:pt x="13433" y="13937"/>
                    </a:lnTo>
                    <a:cubicBezTo>
                      <a:pt x="13433" y="13548"/>
                      <a:pt x="13256" y="13233"/>
                      <a:pt x="13037" y="13233"/>
                    </a:cubicBezTo>
                    <a:close/>
                    <a:moveTo>
                      <a:pt x="10512" y="13233"/>
                    </a:moveTo>
                    <a:cubicBezTo>
                      <a:pt x="10293" y="13233"/>
                      <a:pt x="10115" y="13548"/>
                      <a:pt x="10115" y="13937"/>
                    </a:cubicBezTo>
                    <a:lnTo>
                      <a:pt x="10115" y="18640"/>
                    </a:lnTo>
                    <a:cubicBezTo>
                      <a:pt x="10115" y="19028"/>
                      <a:pt x="10293" y="19343"/>
                      <a:pt x="10512" y="19343"/>
                    </a:cubicBezTo>
                    <a:lnTo>
                      <a:pt x="10759" y="19343"/>
                    </a:lnTo>
                    <a:cubicBezTo>
                      <a:pt x="10978" y="19343"/>
                      <a:pt x="11156" y="19028"/>
                      <a:pt x="11156" y="18640"/>
                    </a:cubicBezTo>
                    <a:lnTo>
                      <a:pt x="11156" y="13937"/>
                    </a:lnTo>
                    <a:cubicBezTo>
                      <a:pt x="11156" y="13548"/>
                      <a:pt x="10978" y="13233"/>
                      <a:pt x="10759" y="13233"/>
                    </a:cubicBezTo>
                    <a:close/>
                    <a:moveTo>
                      <a:pt x="8234" y="13233"/>
                    </a:moveTo>
                    <a:cubicBezTo>
                      <a:pt x="8015" y="13233"/>
                      <a:pt x="7837" y="13548"/>
                      <a:pt x="7837" y="13937"/>
                    </a:cubicBezTo>
                    <a:lnTo>
                      <a:pt x="7837" y="18640"/>
                    </a:lnTo>
                    <a:cubicBezTo>
                      <a:pt x="7837" y="19028"/>
                      <a:pt x="8015" y="19343"/>
                      <a:pt x="8234" y="19343"/>
                    </a:cubicBezTo>
                    <a:lnTo>
                      <a:pt x="8481" y="19343"/>
                    </a:lnTo>
                    <a:cubicBezTo>
                      <a:pt x="8700" y="19343"/>
                      <a:pt x="8878" y="19028"/>
                      <a:pt x="8878" y="18640"/>
                    </a:cubicBezTo>
                    <a:lnTo>
                      <a:pt x="8878" y="13937"/>
                    </a:lnTo>
                    <a:cubicBezTo>
                      <a:pt x="8878" y="13548"/>
                      <a:pt x="8700" y="13233"/>
                      <a:pt x="8481" y="13233"/>
                    </a:cubicBezTo>
                    <a:close/>
                    <a:moveTo>
                      <a:pt x="5956" y="13233"/>
                    </a:moveTo>
                    <a:cubicBezTo>
                      <a:pt x="5737" y="13233"/>
                      <a:pt x="5559" y="13548"/>
                      <a:pt x="5559" y="13937"/>
                    </a:cubicBezTo>
                    <a:lnTo>
                      <a:pt x="5559" y="18640"/>
                    </a:lnTo>
                    <a:cubicBezTo>
                      <a:pt x="5559" y="19028"/>
                      <a:pt x="5737" y="19343"/>
                      <a:pt x="5956" y="19343"/>
                    </a:cubicBezTo>
                    <a:lnTo>
                      <a:pt x="6203" y="19343"/>
                    </a:lnTo>
                    <a:cubicBezTo>
                      <a:pt x="6422" y="19343"/>
                      <a:pt x="6600" y="19028"/>
                      <a:pt x="6600" y="18640"/>
                    </a:cubicBezTo>
                    <a:lnTo>
                      <a:pt x="6600" y="13937"/>
                    </a:lnTo>
                    <a:cubicBezTo>
                      <a:pt x="6600" y="13548"/>
                      <a:pt x="6422" y="13233"/>
                      <a:pt x="6203" y="13233"/>
                    </a:cubicBezTo>
                    <a:close/>
                    <a:moveTo>
                      <a:pt x="15008" y="12836"/>
                    </a:moveTo>
                    <a:lnTo>
                      <a:pt x="15374" y="12836"/>
                    </a:lnTo>
                    <a:cubicBezTo>
                      <a:pt x="15699" y="12836"/>
                      <a:pt x="15963" y="13303"/>
                      <a:pt x="15963" y="13880"/>
                    </a:cubicBezTo>
                    <a:lnTo>
                      <a:pt x="15963" y="18697"/>
                    </a:lnTo>
                    <a:cubicBezTo>
                      <a:pt x="15963" y="19273"/>
                      <a:pt x="15699" y="19740"/>
                      <a:pt x="15374" y="19740"/>
                    </a:cubicBezTo>
                    <a:lnTo>
                      <a:pt x="15008" y="19740"/>
                    </a:lnTo>
                    <a:cubicBezTo>
                      <a:pt x="14683" y="19740"/>
                      <a:pt x="14419" y="19273"/>
                      <a:pt x="14419" y="18697"/>
                    </a:cubicBezTo>
                    <a:lnTo>
                      <a:pt x="14419" y="13880"/>
                    </a:lnTo>
                    <a:cubicBezTo>
                      <a:pt x="14419" y="13303"/>
                      <a:pt x="14683" y="12836"/>
                      <a:pt x="15008" y="12836"/>
                    </a:cubicBezTo>
                    <a:close/>
                    <a:moveTo>
                      <a:pt x="12730" y="12836"/>
                    </a:moveTo>
                    <a:lnTo>
                      <a:pt x="13096" y="12836"/>
                    </a:lnTo>
                    <a:cubicBezTo>
                      <a:pt x="13422" y="12836"/>
                      <a:pt x="13685" y="13303"/>
                      <a:pt x="13685" y="13880"/>
                    </a:cubicBezTo>
                    <a:lnTo>
                      <a:pt x="13685" y="18697"/>
                    </a:lnTo>
                    <a:cubicBezTo>
                      <a:pt x="13685" y="19273"/>
                      <a:pt x="13422" y="19740"/>
                      <a:pt x="13096" y="19740"/>
                    </a:cubicBezTo>
                    <a:lnTo>
                      <a:pt x="12730" y="19740"/>
                    </a:lnTo>
                    <a:cubicBezTo>
                      <a:pt x="12405" y="19740"/>
                      <a:pt x="12141" y="19273"/>
                      <a:pt x="12141" y="18697"/>
                    </a:cubicBezTo>
                    <a:lnTo>
                      <a:pt x="12141" y="13880"/>
                    </a:lnTo>
                    <a:cubicBezTo>
                      <a:pt x="12141" y="13303"/>
                      <a:pt x="12405" y="12836"/>
                      <a:pt x="12730" y="12836"/>
                    </a:cubicBezTo>
                    <a:close/>
                    <a:moveTo>
                      <a:pt x="10452" y="12836"/>
                    </a:moveTo>
                    <a:lnTo>
                      <a:pt x="10818" y="12836"/>
                    </a:lnTo>
                    <a:cubicBezTo>
                      <a:pt x="11144" y="12836"/>
                      <a:pt x="11407" y="13303"/>
                      <a:pt x="11407" y="13880"/>
                    </a:cubicBezTo>
                    <a:lnTo>
                      <a:pt x="11407" y="18697"/>
                    </a:lnTo>
                    <a:cubicBezTo>
                      <a:pt x="11407" y="19273"/>
                      <a:pt x="11144" y="19740"/>
                      <a:pt x="10818" y="19740"/>
                    </a:cubicBezTo>
                    <a:lnTo>
                      <a:pt x="10452" y="19740"/>
                    </a:lnTo>
                    <a:cubicBezTo>
                      <a:pt x="10127" y="19740"/>
                      <a:pt x="9863" y="19273"/>
                      <a:pt x="9863" y="18697"/>
                    </a:cubicBezTo>
                    <a:lnTo>
                      <a:pt x="9863" y="13880"/>
                    </a:lnTo>
                    <a:cubicBezTo>
                      <a:pt x="9863" y="13303"/>
                      <a:pt x="10127" y="12836"/>
                      <a:pt x="10452" y="12836"/>
                    </a:cubicBezTo>
                    <a:close/>
                    <a:moveTo>
                      <a:pt x="8174" y="12836"/>
                    </a:moveTo>
                    <a:lnTo>
                      <a:pt x="8540" y="12836"/>
                    </a:lnTo>
                    <a:cubicBezTo>
                      <a:pt x="8866" y="12836"/>
                      <a:pt x="9129" y="13303"/>
                      <a:pt x="9129" y="13880"/>
                    </a:cubicBezTo>
                    <a:lnTo>
                      <a:pt x="9129" y="18697"/>
                    </a:lnTo>
                    <a:cubicBezTo>
                      <a:pt x="9129" y="19273"/>
                      <a:pt x="8866" y="19740"/>
                      <a:pt x="8540" y="19740"/>
                    </a:cubicBezTo>
                    <a:lnTo>
                      <a:pt x="8174" y="19740"/>
                    </a:lnTo>
                    <a:cubicBezTo>
                      <a:pt x="7849" y="19740"/>
                      <a:pt x="7585" y="19273"/>
                      <a:pt x="7585" y="18697"/>
                    </a:cubicBezTo>
                    <a:lnTo>
                      <a:pt x="7585" y="13880"/>
                    </a:lnTo>
                    <a:cubicBezTo>
                      <a:pt x="7585" y="13303"/>
                      <a:pt x="7849" y="12836"/>
                      <a:pt x="8174" y="12836"/>
                    </a:cubicBezTo>
                    <a:close/>
                    <a:moveTo>
                      <a:pt x="5896" y="12836"/>
                    </a:moveTo>
                    <a:lnTo>
                      <a:pt x="6262" y="12836"/>
                    </a:lnTo>
                    <a:cubicBezTo>
                      <a:pt x="6588" y="12836"/>
                      <a:pt x="6851" y="13303"/>
                      <a:pt x="6851" y="13880"/>
                    </a:cubicBezTo>
                    <a:lnTo>
                      <a:pt x="6851" y="18697"/>
                    </a:lnTo>
                    <a:cubicBezTo>
                      <a:pt x="6851" y="19273"/>
                      <a:pt x="6588" y="19740"/>
                      <a:pt x="6262" y="19740"/>
                    </a:cubicBezTo>
                    <a:lnTo>
                      <a:pt x="5896" y="19740"/>
                    </a:lnTo>
                    <a:cubicBezTo>
                      <a:pt x="5571" y="19740"/>
                      <a:pt x="5307" y="19273"/>
                      <a:pt x="5307" y="18697"/>
                    </a:cubicBezTo>
                    <a:lnTo>
                      <a:pt x="5307" y="13880"/>
                    </a:lnTo>
                    <a:cubicBezTo>
                      <a:pt x="5307" y="13303"/>
                      <a:pt x="5571" y="12836"/>
                      <a:pt x="5896" y="12836"/>
                    </a:cubicBezTo>
                    <a:close/>
                    <a:moveTo>
                      <a:pt x="14359" y="3884"/>
                    </a:moveTo>
                    <a:cubicBezTo>
                      <a:pt x="13570" y="3884"/>
                      <a:pt x="12929" y="5018"/>
                      <a:pt x="12929" y="6418"/>
                    </a:cubicBezTo>
                    <a:cubicBezTo>
                      <a:pt x="12929" y="7818"/>
                      <a:pt x="13570" y="8952"/>
                      <a:pt x="14359" y="8952"/>
                    </a:cubicBezTo>
                    <a:cubicBezTo>
                      <a:pt x="15149" y="8952"/>
                      <a:pt x="15790" y="7818"/>
                      <a:pt x="15790" y="6418"/>
                    </a:cubicBezTo>
                    <a:cubicBezTo>
                      <a:pt x="15790" y="5018"/>
                      <a:pt x="15149" y="3884"/>
                      <a:pt x="14359" y="3884"/>
                    </a:cubicBezTo>
                    <a:close/>
                    <a:moveTo>
                      <a:pt x="6804" y="3884"/>
                    </a:moveTo>
                    <a:cubicBezTo>
                      <a:pt x="6014" y="3884"/>
                      <a:pt x="5373" y="5018"/>
                      <a:pt x="5373" y="6418"/>
                    </a:cubicBezTo>
                    <a:cubicBezTo>
                      <a:pt x="5373" y="7818"/>
                      <a:pt x="6014" y="8952"/>
                      <a:pt x="6804" y="8952"/>
                    </a:cubicBezTo>
                    <a:cubicBezTo>
                      <a:pt x="7593" y="8952"/>
                      <a:pt x="8234" y="7818"/>
                      <a:pt x="8234" y="6418"/>
                    </a:cubicBezTo>
                    <a:cubicBezTo>
                      <a:pt x="8234" y="5018"/>
                      <a:pt x="7593" y="3884"/>
                      <a:pt x="6804" y="3884"/>
                    </a:cubicBezTo>
                    <a:close/>
                    <a:moveTo>
                      <a:pt x="14359" y="3309"/>
                    </a:moveTo>
                    <a:cubicBezTo>
                      <a:pt x="15328" y="3309"/>
                      <a:pt x="16114" y="4701"/>
                      <a:pt x="16114" y="6418"/>
                    </a:cubicBezTo>
                    <a:cubicBezTo>
                      <a:pt x="16114" y="8135"/>
                      <a:pt x="15328" y="9527"/>
                      <a:pt x="14359" y="9527"/>
                    </a:cubicBezTo>
                    <a:cubicBezTo>
                      <a:pt x="13390" y="9527"/>
                      <a:pt x="12605" y="8135"/>
                      <a:pt x="12605" y="6418"/>
                    </a:cubicBezTo>
                    <a:cubicBezTo>
                      <a:pt x="12605" y="4701"/>
                      <a:pt x="13390" y="3309"/>
                      <a:pt x="14359" y="3309"/>
                    </a:cubicBezTo>
                    <a:close/>
                    <a:moveTo>
                      <a:pt x="6804" y="3309"/>
                    </a:moveTo>
                    <a:cubicBezTo>
                      <a:pt x="7772" y="3309"/>
                      <a:pt x="8558" y="4701"/>
                      <a:pt x="8558" y="6418"/>
                    </a:cubicBezTo>
                    <a:cubicBezTo>
                      <a:pt x="8558" y="8135"/>
                      <a:pt x="7772" y="9527"/>
                      <a:pt x="6804" y="9527"/>
                    </a:cubicBezTo>
                    <a:cubicBezTo>
                      <a:pt x="5835" y="9527"/>
                      <a:pt x="5049" y="8135"/>
                      <a:pt x="5049" y="6418"/>
                    </a:cubicBezTo>
                    <a:cubicBezTo>
                      <a:pt x="5049" y="4701"/>
                      <a:pt x="5835" y="3309"/>
                      <a:pt x="6804" y="3309"/>
                    </a:cubicBezTo>
                    <a:close/>
                    <a:moveTo>
                      <a:pt x="3289" y="633"/>
                    </a:moveTo>
                    <a:cubicBezTo>
                      <a:pt x="3086" y="633"/>
                      <a:pt x="2922" y="924"/>
                      <a:pt x="2922" y="1284"/>
                    </a:cubicBezTo>
                    <a:lnTo>
                      <a:pt x="2922" y="8026"/>
                    </a:lnTo>
                    <a:lnTo>
                      <a:pt x="1353" y="8026"/>
                    </a:lnTo>
                    <a:lnTo>
                      <a:pt x="1353" y="6440"/>
                    </a:lnTo>
                    <a:lnTo>
                      <a:pt x="254" y="6440"/>
                    </a:lnTo>
                    <a:lnTo>
                      <a:pt x="254" y="10246"/>
                    </a:lnTo>
                    <a:lnTo>
                      <a:pt x="1353" y="10246"/>
                    </a:lnTo>
                    <a:lnTo>
                      <a:pt x="1353" y="8630"/>
                    </a:lnTo>
                    <a:lnTo>
                      <a:pt x="2922" y="8630"/>
                    </a:lnTo>
                    <a:lnTo>
                      <a:pt x="2922" y="20316"/>
                    </a:lnTo>
                    <a:cubicBezTo>
                      <a:pt x="2922" y="20676"/>
                      <a:pt x="3086" y="20967"/>
                      <a:pt x="3289" y="20967"/>
                    </a:cubicBezTo>
                    <a:lnTo>
                      <a:pt x="18311" y="20967"/>
                    </a:lnTo>
                    <a:cubicBezTo>
                      <a:pt x="18514" y="20967"/>
                      <a:pt x="18678" y="20676"/>
                      <a:pt x="18678" y="20316"/>
                    </a:cubicBezTo>
                    <a:lnTo>
                      <a:pt x="18678" y="8630"/>
                    </a:lnTo>
                    <a:lnTo>
                      <a:pt x="20247" y="8630"/>
                    </a:lnTo>
                    <a:lnTo>
                      <a:pt x="20247" y="10246"/>
                    </a:lnTo>
                    <a:lnTo>
                      <a:pt x="21346" y="10246"/>
                    </a:lnTo>
                    <a:lnTo>
                      <a:pt x="21346" y="6440"/>
                    </a:lnTo>
                    <a:lnTo>
                      <a:pt x="20247" y="6440"/>
                    </a:lnTo>
                    <a:lnTo>
                      <a:pt x="20247" y="8026"/>
                    </a:lnTo>
                    <a:lnTo>
                      <a:pt x="18678" y="8026"/>
                    </a:lnTo>
                    <a:lnTo>
                      <a:pt x="18678" y="1284"/>
                    </a:lnTo>
                    <a:cubicBezTo>
                      <a:pt x="18678" y="924"/>
                      <a:pt x="18514" y="633"/>
                      <a:pt x="18311" y="633"/>
                    </a:cubicBezTo>
                    <a:close/>
                    <a:moveTo>
                      <a:pt x="2858" y="0"/>
                    </a:moveTo>
                    <a:lnTo>
                      <a:pt x="18742" y="0"/>
                    </a:lnTo>
                    <a:cubicBezTo>
                      <a:pt x="18948" y="0"/>
                      <a:pt x="19115" y="295"/>
                      <a:pt x="19115" y="660"/>
                    </a:cubicBezTo>
                    <a:lnTo>
                      <a:pt x="19115" y="7439"/>
                    </a:lnTo>
                    <a:lnTo>
                      <a:pt x="19993" y="7439"/>
                    </a:lnTo>
                    <a:lnTo>
                      <a:pt x="19993" y="5977"/>
                    </a:lnTo>
                    <a:lnTo>
                      <a:pt x="21600" y="5977"/>
                    </a:lnTo>
                    <a:lnTo>
                      <a:pt x="21600" y="10709"/>
                    </a:lnTo>
                    <a:lnTo>
                      <a:pt x="19993" y="10709"/>
                    </a:lnTo>
                    <a:lnTo>
                      <a:pt x="19993" y="9215"/>
                    </a:lnTo>
                    <a:lnTo>
                      <a:pt x="19115" y="9215"/>
                    </a:lnTo>
                    <a:lnTo>
                      <a:pt x="19115" y="20940"/>
                    </a:lnTo>
                    <a:cubicBezTo>
                      <a:pt x="19115" y="21305"/>
                      <a:pt x="18948" y="21600"/>
                      <a:pt x="18742" y="21600"/>
                    </a:cubicBezTo>
                    <a:lnTo>
                      <a:pt x="2858" y="21600"/>
                    </a:lnTo>
                    <a:cubicBezTo>
                      <a:pt x="2652" y="21600"/>
                      <a:pt x="2485" y="21305"/>
                      <a:pt x="2485" y="20940"/>
                    </a:cubicBezTo>
                    <a:lnTo>
                      <a:pt x="2485" y="9215"/>
                    </a:lnTo>
                    <a:lnTo>
                      <a:pt x="1607" y="9215"/>
                    </a:lnTo>
                    <a:lnTo>
                      <a:pt x="1607" y="10709"/>
                    </a:lnTo>
                    <a:lnTo>
                      <a:pt x="0" y="10709"/>
                    </a:lnTo>
                    <a:lnTo>
                      <a:pt x="0" y="5977"/>
                    </a:lnTo>
                    <a:lnTo>
                      <a:pt x="1607" y="5977"/>
                    </a:lnTo>
                    <a:lnTo>
                      <a:pt x="1607" y="7439"/>
                    </a:lnTo>
                    <a:lnTo>
                      <a:pt x="2485" y="7439"/>
                    </a:lnTo>
                    <a:lnTo>
                      <a:pt x="2485" y="660"/>
                    </a:lnTo>
                    <a:cubicBezTo>
                      <a:pt x="2485" y="295"/>
                      <a:pt x="2652" y="0"/>
                      <a:pt x="2858" y="0"/>
                    </a:cubicBezTo>
                    <a:close/>
                  </a:path>
                </a:pathLst>
              </a:custGeom>
              <a:solidFill>
                <a:srgbClr val="0078D7"/>
              </a:solidFill>
              <a:ln w="3175" cap="flat">
                <a:solidFill>
                  <a:srgbClr val="0078D7"/>
                </a:solidFill>
                <a:prstDash val="solid"/>
                <a:round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algn="ctr" defTabSz="932293">
                  <a:lnSpc>
                    <a:spcPct val="90000"/>
                  </a:lnSpc>
                  <a:defRPr sz="48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2400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  <p:sp>
            <p:nvSpPr>
              <p:cNvPr id="32" name="Shape 526"/>
              <p:cNvSpPr/>
              <p:nvPr/>
            </p:nvSpPr>
            <p:spPr>
              <a:xfrm flipH="1">
                <a:off x="0" y="1234683"/>
                <a:ext cx="588395" cy="1"/>
              </a:xfrm>
              <a:prstGeom prst="line">
                <a:avLst/>
              </a:prstGeom>
              <a:noFill/>
              <a:ln w="9525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22856" tIns="22856" rIns="22856" bIns="22856" numCol="1" anchor="t">
                <a:noAutofit/>
              </a:bodyPr>
              <a:lstStyle/>
              <a:p>
                <a:pPr defTabSz="914225">
                  <a:defRPr/>
                </a:pPr>
                <a:endParaRPr sz="900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5" name="Group 557"/>
          <p:cNvGrpSpPr/>
          <p:nvPr/>
        </p:nvGrpSpPr>
        <p:grpSpPr>
          <a:xfrm>
            <a:off x="7310309" y="2078373"/>
            <a:ext cx="2448561" cy="4150093"/>
            <a:chOff x="0" y="-1"/>
            <a:chExt cx="4897816" cy="8301363"/>
          </a:xfrm>
        </p:grpSpPr>
        <p:grpSp>
          <p:nvGrpSpPr>
            <p:cNvPr id="36" name="Group 531"/>
            <p:cNvGrpSpPr/>
            <p:nvPr/>
          </p:nvGrpSpPr>
          <p:grpSpPr>
            <a:xfrm>
              <a:off x="819934" y="-1"/>
              <a:ext cx="3313927" cy="4948223"/>
              <a:chOff x="-1" y="0"/>
              <a:chExt cx="3313926" cy="4948221"/>
            </a:xfrm>
          </p:grpSpPr>
          <p:sp>
            <p:nvSpPr>
              <p:cNvPr id="62" name="Shape 529"/>
              <p:cNvSpPr/>
              <p:nvPr/>
            </p:nvSpPr>
            <p:spPr>
              <a:xfrm>
                <a:off x="-1" y="0"/>
                <a:ext cx="3313926" cy="4948221"/>
              </a:xfrm>
              <a:prstGeom prst="rect">
                <a:avLst/>
              </a:prstGeom>
              <a:solidFill>
                <a:srgbClr val="0078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algn="ctr" defTabSz="724873">
                  <a:spcBef>
                    <a:spcPts val="2650"/>
                  </a:spcBef>
                  <a:defRPr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900" kern="0">
                  <a:solidFill>
                    <a:sysClr val="windowText" lastClr="000000"/>
                  </a:solidFill>
                  <a:latin typeface="Segoe UI Light"/>
                  <a:sym typeface="Helvetica"/>
                </a:endParaRPr>
              </a:p>
            </p:txBody>
          </p:sp>
          <p:sp>
            <p:nvSpPr>
              <p:cNvPr id="63" name="Shape 530"/>
              <p:cNvSpPr/>
              <p:nvPr/>
            </p:nvSpPr>
            <p:spPr>
              <a:xfrm>
                <a:off x="-1" y="0"/>
                <a:ext cx="3313926" cy="5133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278" tIns="18278" rIns="18278" bIns="18278" numCol="1" anchor="t">
                <a:spAutoFit/>
              </a:bodyPr>
              <a:lstStyle>
                <a:lvl1pPr algn="ctr" defTabSz="1450023">
                  <a:spcBef>
                    <a:spcPts val="1100"/>
                  </a:spcBef>
                  <a:defRPr sz="2800">
                    <a:solidFill>
                      <a:srgbClr val="FFFFFF"/>
                    </a:solidFill>
                    <a:latin typeface="Segoe UI Semibold"/>
                    <a:ea typeface="Segoe UI Semibold"/>
                    <a:cs typeface="Segoe UI Semibold"/>
                    <a:sym typeface="Segoe UI Semibold"/>
                  </a:defRPr>
                </a:lvl1pPr>
              </a:lstStyle>
              <a:p>
                <a:pPr>
                  <a:defRPr/>
                </a:pPr>
                <a:r>
                  <a:rPr sz="1400" kern="0"/>
                  <a:t>Intelligence</a:t>
                </a:r>
              </a:p>
            </p:txBody>
          </p:sp>
        </p:grpSp>
        <p:grpSp>
          <p:nvGrpSpPr>
            <p:cNvPr id="37" name="Group 534"/>
            <p:cNvGrpSpPr/>
            <p:nvPr/>
          </p:nvGrpSpPr>
          <p:grpSpPr>
            <a:xfrm>
              <a:off x="819934" y="5129564"/>
              <a:ext cx="3313927" cy="2448496"/>
              <a:chOff x="-1" y="0"/>
              <a:chExt cx="3313926" cy="2448494"/>
            </a:xfrm>
          </p:grpSpPr>
          <p:sp>
            <p:nvSpPr>
              <p:cNvPr id="60" name="Shape 532"/>
              <p:cNvSpPr/>
              <p:nvPr/>
            </p:nvSpPr>
            <p:spPr>
              <a:xfrm>
                <a:off x="-1" y="0"/>
                <a:ext cx="3313926" cy="2448494"/>
              </a:xfrm>
              <a:prstGeom prst="rect">
                <a:avLst/>
              </a:prstGeom>
              <a:solidFill>
                <a:srgbClr val="0078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algn="ctr" defTabSz="724873">
                  <a:spcBef>
                    <a:spcPts val="2650"/>
                  </a:spcBef>
                  <a:defRPr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900" kern="0">
                  <a:solidFill>
                    <a:sysClr val="windowText" lastClr="000000"/>
                  </a:solidFill>
                  <a:latin typeface="Segoe UI Light"/>
                  <a:sym typeface="Helvetica"/>
                </a:endParaRPr>
              </a:p>
            </p:txBody>
          </p:sp>
          <p:sp>
            <p:nvSpPr>
              <p:cNvPr id="61" name="Shape 533"/>
              <p:cNvSpPr/>
              <p:nvPr/>
            </p:nvSpPr>
            <p:spPr>
              <a:xfrm>
                <a:off x="-1" y="0"/>
                <a:ext cx="3313926" cy="9527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278" tIns="18278" rIns="18278" bIns="18278" numCol="1" anchor="t">
                <a:spAutoFit/>
              </a:bodyPr>
              <a:lstStyle>
                <a:lvl1pPr algn="ctr" defTabSz="1450023">
                  <a:spcBef>
                    <a:spcPts val="1100"/>
                  </a:spcBef>
                  <a:defRPr sz="2800">
                    <a:solidFill>
                      <a:srgbClr val="FFFFFF"/>
                    </a:solidFill>
                    <a:latin typeface="Segoe UI Semibold"/>
                    <a:ea typeface="Segoe UI Semibold"/>
                    <a:cs typeface="Segoe UI Semibold"/>
                    <a:sym typeface="Segoe UI Semibold"/>
                  </a:defRPr>
                </a:lvl1pPr>
              </a:lstStyle>
              <a:p>
                <a:pPr>
                  <a:defRPr/>
                </a:pPr>
                <a:r>
                  <a:rPr sz="1400" kern="0"/>
                  <a:t>Dashboards &amp; Visualizations</a:t>
                </a:r>
              </a:p>
            </p:txBody>
          </p:sp>
        </p:grpSp>
        <p:sp>
          <p:nvSpPr>
            <p:cNvPr id="38" name="Shape 535"/>
            <p:cNvSpPr/>
            <p:nvPr/>
          </p:nvSpPr>
          <p:spPr>
            <a:xfrm>
              <a:off x="1817075" y="3741783"/>
              <a:ext cx="2420305" cy="437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2857" tIns="22857" rIns="22857" bIns="22857" numCol="1" anchor="t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defTabSz="914225">
                <a:defRPr/>
              </a:pPr>
              <a:r>
                <a:rPr sz="1100" kern="0"/>
                <a:t>Cortana</a:t>
              </a:r>
            </a:p>
          </p:txBody>
        </p:sp>
        <p:grpSp>
          <p:nvGrpSpPr>
            <p:cNvPr id="39" name="Group 538"/>
            <p:cNvGrpSpPr/>
            <p:nvPr/>
          </p:nvGrpSpPr>
          <p:grpSpPr>
            <a:xfrm>
              <a:off x="1061769" y="3689431"/>
              <a:ext cx="602295" cy="571440"/>
              <a:chOff x="0" y="0"/>
              <a:chExt cx="602294" cy="571438"/>
            </a:xfrm>
          </p:grpSpPr>
          <p:sp>
            <p:nvSpPr>
              <p:cNvPr id="58" name="Shape 536"/>
              <p:cNvSpPr/>
              <p:nvPr/>
            </p:nvSpPr>
            <p:spPr>
              <a:xfrm>
                <a:off x="-1" y="-1"/>
                <a:ext cx="602296" cy="5714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1451"/>
                    </a:moveTo>
                    <a:cubicBezTo>
                      <a:pt x="5637" y="1451"/>
                      <a:pt x="1451" y="5637"/>
                      <a:pt x="1451" y="10800"/>
                    </a:cubicBezTo>
                    <a:cubicBezTo>
                      <a:pt x="1451" y="15963"/>
                      <a:pt x="5637" y="20149"/>
                      <a:pt x="10800" y="20149"/>
                    </a:cubicBezTo>
                    <a:cubicBezTo>
                      <a:pt x="15963" y="20149"/>
                      <a:pt x="20149" y="15963"/>
                      <a:pt x="20149" y="10800"/>
                    </a:cubicBezTo>
                    <a:cubicBezTo>
                      <a:pt x="20149" y="5637"/>
                      <a:pt x="15963" y="1451"/>
                      <a:pt x="10800" y="1451"/>
                    </a:cubicBezTo>
                    <a:close/>
                    <a:moveTo>
                      <a:pt x="10800" y="0"/>
                    </a:move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algn="ctr" defTabSz="932293">
                  <a:defRPr sz="7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3600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  <p:sp>
            <p:nvSpPr>
              <p:cNvPr id="59" name="Shape 537"/>
              <p:cNvSpPr/>
              <p:nvPr/>
            </p:nvSpPr>
            <p:spPr>
              <a:xfrm>
                <a:off x="40464" y="38391"/>
                <a:ext cx="521366" cy="494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368"/>
                    </a:moveTo>
                    <a:cubicBezTo>
                      <a:pt x="6143" y="2368"/>
                      <a:pt x="2368" y="6143"/>
                      <a:pt x="2368" y="10800"/>
                    </a:cubicBezTo>
                    <a:cubicBezTo>
                      <a:pt x="2368" y="15457"/>
                      <a:pt x="6143" y="19232"/>
                      <a:pt x="10800" y="19232"/>
                    </a:cubicBezTo>
                    <a:cubicBezTo>
                      <a:pt x="15457" y="19232"/>
                      <a:pt x="19232" y="15457"/>
                      <a:pt x="19232" y="10800"/>
                    </a:cubicBezTo>
                    <a:cubicBezTo>
                      <a:pt x="19232" y="6143"/>
                      <a:pt x="15457" y="2368"/>
                      <a:pt x="10800" y="2368"/>
                    </a:cubicBezTo>
                    <a:close/>
                    <a:moveTo>
                      <a:pt x="10800" y="0"/>
                    </a:move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algn="ctr" defTabSz="932293">
                  <a:defRPr sz="72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3600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</p:grpSp>
        <p:sp>
          <p:nvSpPr>
            <p:cNvPr id="40" name="Shape 539"/>
            <p:cNvSpPr/>
            <p:nvPr/>
          </p:nvSpPr>
          <p:spPr>
            <a:xfrm>
              <a:off x="0" y="8073378"/>
              <a:ext cx="4534845" cy="1"/>
            </a:xfrm>
            <a:prstGeom prst="line">
              <a:avLst/>
            </a:prstGeom>
            <a:solidFill>
              <a:srgbClr val="D9D9D9"/>
            </a:solidFill>
            <a:ln w="28575" cap="flat">
              <a:solidFill>
                <a:srgbClr val="002050"/>
              </a:solidFill>
              <a:prstDash val="solid"/>
              <a:round/>
            </a:ln>
            <a:effectLst/>
          </p:spPr>
          <p:txBody>
            <a:bodyPr wrap="square" lIns="22856" tIns="22856" rIns="22856" bIns="22856" numCol="1" anchor="t">
              <a:noAutofit/>
            </a:bodyPr>
            <a:lstStyle/>
            <a:p>
              <a:pPr defTabSz="914225">
                <a:defRPr/>
              </a:pPr>
              <a:endParaRPr sz="9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1" name="Group 542"/>
            <p:cNvGrpSpPr/>
            <p:nvPr/>
          </p:nvGrpSpPr>
          <p:grpSpPr>
            <a:xfrm>
              <a:off x="4330982" y="7846838"/>
              <a:ext cx="241142" cy="454524"/>
              <a:chOff x="0" y="0"/>
              <a:chExt cx="241141" cy="454522"/>
            </a:xfrm>
          </p:grpSpPr>
          <p:sp>
            <p:nvSpPr>
              <p:cNvPr id="56" name="Shape 540"/>
              <p:cNvSpPr/>
              <p:nvPr/>
            </p:nvSpPr>
            <p:spPr>
              <a:xfrm flipV="1">
                <a:off x="-1" y="213381"/>
                <a:ext cx="241143" cy="241142"/>
              </a:xfrm>
              <a:prstGeom prst="line">
                <a:avLst/>
              </a:prstGeom>
              <a:solidFill>
                <a:srgbClr val="D9D9D9"/>
              </a:solidFill>
              <a:ln w="28575" cap="flat">
                <a:solidFill>
                  <a:srgbClr val="002050"/>
                </a:solidFill>
                <a:prstDash val="solid"/>
                <a:round/>
              </a:ln>
              <a:effectLst/>
            </p:spPr>
            <p:txBody>
              <a:bodyPr wrap="square" lIns="22856" tIns="22856" rIns="22856" bIns="22856" numCol="1" anchor="t">
                <a:noAutofit/>
              </a:bodyPr>
              <a:lstStyle/>
              <a:p>
                <a:pPr defTabSz="914225">
                  <a:defRPr/>
                </a:pPr>
                <a:endParaRPr sz="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Shape 541"/>
              <p:cNvSpPr/>
              <p:nvPr/>
            </p:nvSpPr>
            <p:spPr>
              <a:xfrm flipH="1" flipV="1">
                <a:off x="5225" y="0"/>
                <a:ext cx="232259" cy="232258"/>
              </a:xfrm>
              <a:prstGeom prst="line">
                <a:avLst/>
              </a:prstGeom>
              <a:solidFill>
                <a:srgbClr val="D9D9D9"/>
              </a:solidFill>
              <a:ln w="28575" cap="flat">
                <a:solidFill>
                  <a:srgbClr val="002050"/>
                </a:solidFill>
                <a:prstDash val="solid"/>
                <a:round/>
              </a:ln>
              <a:effectLst/>
            </p:spPr>
            <p:txBody>
              <a:bodyPr wrap="square" lIns="22856" tIns="22856" rIns="22856" bIns="22856" numCol="1" anchor="t">
                <a:noAutofit/>
              </a:bodyPr>
              <a:lstStyle/>
              <a:p>
                <a:pPr defTabSz="914225">
                  <a:defRPr/>
                </a:pPr>
                <a:endParaRPr sz="9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2" name="Shape 543"/>
            <p:cNvSpPr/>
            <p:nvPr/>
          </p:nvSpPr>
          <p:spPr>
            <a:xfrm flipH="1">
              <a:off x="4309421" y="3816232"/>
              <a:ext cx="588395" cy="1"/>
            </a:xfrm>
            <a:prstGeom prst="line">
              <a:avLst/>
            </a:prstGeom>
            <a:noFill/>
            <a:ln w="12700" cap="flat">
              <a:solidFill>
                <a:srgbClr val="0078D7"/>
              </a:solidFill>
              <a:prstDash val="solid"/>
              <a:round/>
            </a:ln>
            <a:effectLst/>
          </p:spPr>
          <p:txBody>
            <a:bodyPr wrap="square" lIns="22856" tIns="22856" rIns="22856" bIns="22856" numCol="1" anchor="t">
              <a:noAutofit/>
            </a:bodyPr>
            <a:lstStyle/>
            <a:p>
              <a:pPr defTabSz="914225">
                <a:defRPr/>
              </a:pPr>
              <a:endParaRPr sz="9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Shape 544"/>
            <p:cNvSpPr/>
            <p:nvPr/>
          </p:nvSpPr>
          <p:spPr>
            <a:xfrm>
              <a:off x="1817075" y="2529995"/>
              <a:ext cx="2420305" cy="78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2857" tIns="22857" rIns="22857" bIns="22857" numCol="1" anchor="ctr">
              <a:spAutoFit/>
            </a:bodyPr>
            <a:lstStyle/>
            <a:p>
              <a:pPr defTabSz="914225">
                <a:defRPr sz="2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sz="1100" kern="0">
                  <a:solidFill>
                    <a:srgbClr val="FFFFFF"/>
                  </a:solidFill>
                  <a:latin typeface="Segoe UI Light"/>
                  <a:sym typeface="Helvetica"/>
                </a:rPr>
                <a:t>Bot </a:t>
              </a:r>
              <a:br>
                <a:rPr sz="1100" kern="0">
                  <a:solidFill>
                    <a:srgbClr val="FFFFFF"/>
                  </a:solidFill>
                  <a:latin typeface="Segoe UI Light"/>
                  <a:sym typeface="Helvetica"/>
                </a:rPr>
              </a:br>
              <a:r>
                <a:rPr sz="1100" kern="0">
                  <a:solidFill>
                    <a:srgbClr val="FFFFFF"/>
                  </a:solidFill>
                  <a:latin typeface="Segoe UI Light"/>
                  <a:sym typeface="Helvetica"/>
                </a:rPr>
                <a:t>Framework</a:t>
              </a:r>
            </a:p>
          </p:txBody>
        </p:sp>
        <p:sp>
          <p:nvSpPr>
            <p:cNvPr id="44" name="Shape 545"/>
            <p:cNvSpPr/>
            <p:nvPr/>
          </p:nvSpPr>
          <p:spPr>
            <a:xfrm>
              <a:off x="1817075" y="1423427"/>
              <a:ext cx="2420305" cy="437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2857" tIns="22857" rIns="22857" bIns="22857" numCol="1" anchor="t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defTabSz="914225">
                <a:defRPr/>
              </a:pPr>
              <a:r>
                <a:rPr sz="1100" kern="0"/>
                <a:t>Cognitive Services</a:t>
              </a:r>
            </a:p>
          </p:txBody>
        </p:sp>
        <p:grpSp>
          <p:nvGrpSpPr>
            <p:cNvPr id="45" name="Group 548"/>
            <p:cNvGrpSpPr/>
            <p:nvPr/>
          </p:nvGrpSpPr>
          <p:grpSpPr>
            <a:xfrm>
              <a:off x="955265" y="1565318"/>
              <a:ext cx="815304" cy="496007"/>
              <a:chOff x="0" y="0"/>
              <a:chExt cx="815302" cy="496005"/>
            </a:xfrm>
          </p:grpSpPr>
          <p:sp>
            <p:nvSpPr>
              <p:cNvPr id="54" name="Shape 546"/>
              <p:cNvSpPr/>
              <p:nvPr/>
            </p:nvSpPr>
            <p:spPr>
              <a:xfrm flipH="1">
                <a:off x="-1" y="-1"/>
                <a:ext cx="815304" cy="4960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1150"/>
                    </a:moveTo>
                    <a:cubicBezTo>
                      <a:pt x="9145" y="1150"/>
                      <a:pt x="7691" y="3126"/>
                      <a:pt x="7349" y="5846"/>
                    </a:cubicBezTo>
                    <a:cubicBezTo>
                      <a:pt x="7281" y="7078"/>
                      <a:pt x="7281" y="7078"/>
                      <a:pt x="7281" y="7078"/>
                    </a:cubicBezTo>
                    <a:cubicBezTo>
                      <a:pt x="7264" y="7393"/>
                      <a:pt x="7093" y="7622"/>
                      <a:pt x="6905" y="7593"/>
                    </a:cubicBezTo>
                    <a:cubicBezTo>
                      <a:pt x="6580" y="7536"/>
                      <a:pt x="6580" y="7536"/>
                      <a:pt x="6580" y="7536"/>
                    </a:cubicBezTo>
                    <a:cubicBezTo>
                      <a:pt x="5793" y="7536"/>
                      <a:pt x="5058" y="8051"/>
                      <a:pt x="4510" y="8967"/>
                    </a:cubicBezTo>
                    <a:cubicBezTo>
                      <a:pt x="4271" y="9454"/>
                      <a:pt x="4271" y="9454"/>
                      <a:pt x="4271" y="9454"/>
                    </a:cubicBezTo>
                    <a:cubicBezTo>
                      <a:pt x="4203" y="9597"/>
                      <a:pt x="4100" y="9655"/>
                      <a:pt x="3980" y="9655"/>
                    </a:cubicBezTo>
                    <a:cubicBezTo>
                      <a:pt x="3912" y="9655"/>
                      <a:pt x="3912" y="9655"/>
                      <a:pt x="3912" y="9655"/>
                    </a:cubicBezTo>
                    <a:cubicBezTo>
                      <a:pt x="2133" y="9655"/>
                      <a:pt x="679" y="12060"/>
                      <a:pt x="679" y="15038"/>
                    </a:cubicBezTo>
                    <a:cubicBezTo>
                      <a:pt x="679" y="17815"/>
                      <a:pt x="1928" y="20135"/>
                      <a:pt x="3587" y="20421"/>
                    </a:cubicBezTo>
                    <a:cubicBezTo>
                      <a:pt x="3826" y="20450"/>
                      <a:pt x="3826" y="20450"/>
                      <a:pt x="3826" y="20450"/>
                    </a:cubicBezTo>
                    <a:cubicBezTo>
                      <a:pt x="3826" y="20450"/>
                      <a:pt x="3826" y="20450"/>
                      <a:pt x="3843" y="20450"/>
                    </a:cubicBezTo>
                    <a:lnTo>
                      <a:pt x="3878" y="20450"/>
                    </a:lnTo>
                    <a:cubicBezTo>
                      <a:pt x="17748" y="20450"/>
                      <a:pt x="17748" y="20450"/>
                      <a:pt x="17748" y="20450"/>
                    </a:cubicBezTo>
                    <a:cubicBezTo>
                      <a:pt x="17799" y="20450"/>
                      <a:pt x="17799" y="20450"/>
                      <a:pt x="17799" y="20450"/>
                    </a:cubicBezTo>
                    <a:cubicBezTo>
                      <a:pt x="17816" y="20450"/>
                      <a:pt x="17833" y="20450"/>
                      <a:pt x="17850" y="20450"/>
                    </a:cubicBezTo>
                    <a:cubicBezTo>
                      <a:pt x="17987" y="20450"/>
                      <a:pt x="17987" y="20450"/>
                      <a:pt x="17987" y="20450"/>
                    </a:cubicBezTo>
                    <a:cubicBezTo>
                      <a:pt x="19612" y="20450"/>
                      <a:pt x="20912" y="18245"/>
                      <a:pt x="20912" y="15582"/>
                    </a:cubicBezTo>
                    <a:cubicBezTo>
                      <a:pt x="20912" y="13950"/>
                      <a:pt x="20433" y="12461"/>
                      <a:pt x="19646" y="11545"/>
                    </a:cubicBezTo>
                    <a:cubicBezTo>
                      <a:pt x="19389" y="11315"/>
                      <a:pt x="19389" y="11315"/>
                      <a:pt x="19389" y="11315"/>
                    </a:cubicBezTo>
                    <a:cubicBezTo>
                      <a:pt x="19270" y="11201"/>
                      <a:pt x="19201" y="11000"/>
                      <a:pt x="19201" y="10771"/>
                    </a:cubicBezTo>
                    <a:cubicBezTo>
                      <a:pt x="19236" y="9970"/>
                      <a:pt x="19236" y="9970"/>
                      <a:pt x="19236" y="9970"/>
                    </a:cubicBezTo>
                    <a:cubicBezTo>
                      <a:pt x="19236" y="6734"/>
                      <a:pt x="17645" y="4100"/>
                      <a:pt x="15712" y="4100"/>
                    </a:cubicBezTo>
                    <a:cubicBezTo>
                      <a:pt x="15353" y="4100"/>
                      <a:pt x="14994" y="4185"/>
                      <a:pt x="14669" y="4357"/>
                    </a:cubicBezTo>
                    <a:cubicBezTo>
                      <a:pt x="14344" y="4558"/>
                      <a:pt x="14344" y="4558"/>
                      <a:pt x="14344" y="4558"/>
                    </a:cubicBezTo>
                    <a:cubicBezTo>
                      <a:pt x="14173" y="4672"/>
                      <a:pt x="14002" y="4558"/>
                      <a:pt x="13917" y="4300"/>
                    </a:cubicBezTo>
                    <a:cubicBezTo>
                      <a:pt x="13729" y="3727"/>
                      <a:pt x="13729" y="3727"/>
                      <a:pt x="13729" y="3727"/>
                    </a:cubicBezTo>
                    <a:cubicBezTo>
                      <a:pt x="13079" y="2124"/>
                      <a:pt x="11984" y="1150"/>
                      <a:pt x="10804" y="1150"/>
                    </a:cubicBezTo>
                    <a:close/>
                    <a:moveTo>
                      <a:pt x="10809" y="0"/>
                    </a:moveTo>
                    <a:cubicBezTo>
                      <a:pt x="12211" y="0"/>
                      <a:pt x="13528" y="1175"/>
                      <a:pt x="14314" y="3123"/>
                    </a:cubicBezTo>
                    <a:cubicBezTo>
                      <a:pt x="14314" y="3123"/>
                      <a:pt x="14332" y="3151"/>
                      <a:pt x="14332" y="3151"/>
                    </a:cubicBezTo>
                    <a:cubicBezTo>
                      <a:pt x="14383" y="3323"/>
                      <a:pt x="14383" y="3323"/>
                      <a:pt x="14383" y="3323"/>
                    </a:cubicBezTo>
                    <a:cubicBezTo>
                      <a:pt x="14434" y="3294"/>
                      <a:pt x="14434" y="3294"/>
                      <a:pt x="14434" y="3294"/>
                    </a:cubicBezTo>
                    <a:cubicBezTo>
                      <a:pt x="14451" y="3294"/>
                      <a:pt x="14451" y="3266"/>
                      <a:pt x="14451" y="3266"/>
                    </a:cubicBezTo>
                    <a:cubicBezTo>
                      <a:pt x="14862" y="3065"/>
                      <a:pt x="15289" y="2951"/>
                      <a:pt x="15717" y="2951"/>
                    </a:cubicBezTo>
                    <a:cubicBezTo>
                      <a:pt x="18043" y="2951"/>
                      <a:pt x="19924" y="6102"/>
                      <a:pt x="19924" y="9998"/>
                    </a:cubicBezTo>
                    <a:cubicBezTo>
                      <a:pt x="19924" y="9998"/>
                      <a:pt x="19924" y="10027"/>
                      <a:pt x="19924" y="10027"/>
                    </a:cubicBezTo>
                    <a:cubicBezTo>
                      <a:pt x="19907" y="10485"/>
                      <a:pt x="19907" y="10485"/>
                      <a:pt x="19907" y="10485"/>
                    </a:cubicBezTo>
                    <a:cubicBezTo>
                      <a:pt x="19975" y="10542"/>
                      <a:pt x="19975" y="10542"/>
                      <a:pt x="19975" y="10542"/>
                    </a:cubicBezTo>
                    <a:cubicBezTo>
                      <a:pt x="19992" y="10571"/>
                      <a:pt x="20009" y="10571"/>
                      <a:pt x="20009" y="10571"/>
                    </a:cubicBezTo>
                    <a:cubicBezTo>
                      <a:pt x="21001" y="11717"/>
                      <a:pt x="21600" y="13579"/>
                      <a:pt x="21600" y="15584"/>
                    </a:cubicBezTo>
                    <a:cubicBezTo>
                      <a:pt x="21600" y="18907"/>
                      <a:pt x="19975" y="21600"/>
                      <a:pt x="17991" y="21600"/>
                    </a:cubicBezTo>
                    <a:cubicBezTo>
                      <a:pt x="17991" y="21600"/>
                      <a:pt x="17974" y="21600"/>
                      <a:pt x="17974" y="21600"/>
                    </a:cubicBezTo>
                    <a:cubicBezTo>
                      <a:pt x="17855" y="21600"/>
                      <a:pt x="17855" y="21600"/>
                      <a:pt x="17855" y="21600"/>
                    </a:cubicBezTo>
                    <a:cubicBezTo>
                      <a:pt x="17803" y="21600"/>
                      <a:pt x="17803" y="21600"/>
                      <a:pt x="17803" y="21600"/>
                    </a:cubicBezTo>
                    <a:cubicBezTo>
                      <a:pt x="17786" y="21600"/>
                      <a:pt x="17786" y="21600"/>
                      <a:pt x="17769" y="21600"/>
                    </a:cubicBezTo>
                    <a:cubicBezTo>
                      <a:pt x="3865" y="21600"/>
                      <a:pt x="3865" y="21600"/>
                      <a:pt x="3865" y="21600"/>
                    </a:cubicBezTo>
                    <a:cubicBezTo>
                      <a:pt x="3865" y="21600"/>
                      <a:pt x="3848" y="21600"/>
                      <a:pt x="3831" y="21600"/>
                    </a:cubicBezTo>
                    <a:cubicBezTo>
                      <a:pt x="3780" y="21600"/>
                      <a:pt x="3780" y="21600"/>
                      <a:pt x="3780" y="21600"/>
                    </a:cubicBezTo>
                    <a:cubicBezTo>
                      <a:pt x="3540" y="21571"/>
                      <a:pt x="3540" y="21571"/>
                      <a:pt x="3540" y="21571"/>
                    </a:cubicBezTo>
                    <a:cubicBezTo>
                      <a:pt x="3540" y="21571"/>
                      <a:pt x="3540" y="21571"/>
                      <a:pt x="3523" y="21571"/>
                    </a:cubicBezTo>
                    <a:cubicBezTo>
                      <a:pt x="1522" y="21228"/>
                      <a:pt x="0" y="18420"/>
                      <a:pt x="0" y="15040"/>
                    </a:cubicBezTo>
                    <a:cubicBezTo>
                      <a:pt x="0" y="11488"/>
                      <a:pt x="1727" y="8566"/>
                      <a:pt x="3848" y="8508"/>
                    </a:cubicBezTo>
                    <a:cubicBezTo>
                      <a:pt x="4002" y="8222"/>
                      <a:pt x="4002" y="8222"/>
                      <a:pt x="4002" y="8222"/>
                    </a:cubicBezTo>
                    <a:cubicBezTo>
                      <a:pt x="4002" y="8193"/>
                      <a:pt x="4019" y="8193"/>
                      <a:pt x="4019" y="8164"/>
                    </a:cubicBezTo>
                    <a:cubicBezTo>
                      <a:pt x="4703" y="7019"/>
                      <a:pt x="5627" y="6388"/>
                      <a:pt x="6601" y="6388"/>
                    </a:cubicBezTo>
                    <a:cubicBezTo>
                      <a:pt x="6601" y="6388"/>
                      <a:pt x="6619" y="6388"/>
                      <a:pt x="6636" y="6388"/>
                    </a:cubicBezTo>
                    <a:cubicBezTo>
                      <a:pt x="6670" y="5701"/>
                      <a:pt x="6670" y="5701"/>
                      <a:pt x="6670" y="5701"/>
                    </a:cubicBezTo>
                    <a:cubicBezTo>
                      <a:pt x="6670" y="5672"/>
                      <a:pt x="6670" y="5643"/>
                      <a:pt x="6687" y="5643"/>
                    </a:cubicBezTo>
                    <a:cubicBezTo>
                      <a:pt x="7080" y="2378"/>
                      <a:pt x="8825" y="0"/>
                      <a:pt x="108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defTabSz="914225">
                  <a:defRPr sz="25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2798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  <p:sp>
            <p:nvSpPr>
              <p:cNvPr id="55" name="Shape 547"/>
              <p:cNvSpPr/>
              <p:nvPr/>
            </p:nvSpPr>
            <p:spPr>
              <a:xfrm>
                <a:off x="217201" y="142999"/>
                <a:ext cx="282436" cy="2691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71" h="21508" extrusionOk="0">
                    <a:moveTo>
                      <a:pt x="20953" y="19636"/>
                    </a:moveTo>
                    <a:cubicBezTo>
                      <a:pt x="17502" y="17519"/>
                      <a:pt x="17502" y="17519"/>
                      <a:pt x="17502" y="17519"/>
                    </a:cubicBezTo>
                    <a:cubicBezTo>
                      <a:pt x="17132" y="17305"/>
                      <a:pt x="16670" y="17305"/>
                      <a:pt x="16362" y="17581"/>
                    </a:cubicBezTo>
                    <a:cubicBezTo>
                      <a:pt x="14759" y="18869"/>
                      <a:pt x="12849" y="19544"/>
                      <a:pt x="10815" y="19544"/>
                    </a:cubicBezTo>
                    <a:cubicBezTo>
                      <a:pt x="5947" y="19544"/>
                      <a:pt x="1972" y="15586"/>
                      <a:pt x="1972" y="10739"/>
                    </a:cubicBezTo>
                    <a:cubicBezTo>
                      <a:pt x="1972" y="5922"/>
                      <a:pt x="5947" y="1964"/>
                      <a:pt x="10815" y="1964"/>
                    </a:cubicBezTo>
                    <a:cubicBezTo>
                      <a:pt x="15037" y="1964"/>
                      <a:pt x="18642" y="5001"/>
                      <a:pt x="19443" y="9020"/>
                    </a:cubicBezTo>
                    <a:cubicBezTo>
                      <a:pt x="14605" y="9020"/>
                      <a:pt x="14605" y="9020"/>
                      <a:pt x="14605" y="9020"/>
                    </a:cubicBezTo>
                    <a:cubicBezTo>
                      <a:pt x="14236" y="9020"/>
                      <a:pt x="13897" y="9235"/>
                      <a:pt x="13712" y="9573"/>
                    </a:cubicBezTo>
                    <a:cubicBezTo>
                      <a:pt x="13311" y="10370"/>
                      <a:pt x="13311" y="10370"/>
                      <a:pt x="13311" y="10370"/>
                    </a:cubicBezTo>
                    <a:cubicBezTo>
                      <a:pt x="9860" y="6228"/>
                      <a:pt x="9860" y="6228"/>
                      <a:pt x="9860" y="6228"/>
                    </a:cubicBezTo>
                    <a:cubicBezTo>
                      <a:pt x="9583" y="5891"/>
                      <a:pt x="9151" y="5768"/>
                      <a:pt x="8751" y="5922"/>
                    </a:cubicBezTo>
                    <a:cubicBezTo>
                      <a:pt x="8350" y="6044"/>
                      <a:pt x="8104" y="6443"/>
                      <a:pt x="8104" y="6842"/>
                    </a:cubicBezTo>
                    <a:cubicBezTo>
                      <a:pt x="8104" y="10033"/>
                      <a:pt x="8104" y="10033"/>
                      <a:pt x="8104" y="10033"/>
                    </a:cubicBezTo>
                    <a:cubicBezTo>
                      <a:pt x="5916" y="10033"/>
                      <a:pt x="5916" y="10033"/>
                      <a:pt x="5916" y="10033"/>
                    </a:cubicBezTo>
                    <a:cubicBezTo>
                      <a:pt x="5361" y="10033"/>
                      <a:pt x="4930" y="10463"/>
                      <a:pt x="4930" y="11015"/>
                    </a:cubicBezTo>
                    <a:cubicBezTo>
                      <a:pt x="4930" y="11567"/>
                      <a:pt x="5361" y="11997"/>
                      <a:pt x="5916" y="11997"/>
                    </a:cubicBezTo>
                    <a:cubicBezTo>
                      <a:pt x="9090" y="11997"/>
                      <a:pt x="9090" y="11997"/>
                      <a:pt x="9090" y="11997"/>
                    </a:cubicBezTo>
                    <a:cubicBezTo>
                      <a:pt x="9645" y="11997"/>
                      <a:pt x="10076" y="11567"/>
                      <a:pt x="10076" y="11015"/>
                    </a:cubicBezTo>
                    <a:cubicBezTo>
                      <a:pt x="10076" y="9542"/>
                      <a:pt x="10076" y="9542"/>
                      <a:pt x="10076" y="9542"/>
                    </a:cubicBezTo>
                    <a:cubicBezTo>
                      <a:pt x="12757" y="12764"/>
                      <a:pt x="12757" y="12764"/>
                      <a:pt x="12757" y="12764"/>
                    </a:cubicBezTo>
                    <a:cubicBezTo>
                      <a:pt x="12972" y="13009"/>
                      <a:pt x="13250" y="13132"/>
                      <a:pt x="13527" y="13132"/>
                    </a:cubicBezTo>
                    <a:cubicBezTo>
                      <a:pt x="13558" y="13132"/>
                      <a:pt x="13589" y="13132"/>
                      <a:pt x="13650" y="13132"/>
                    </a:cubicBezTo>
                    <a:cubicBezTo>
                      <a:pt x="13958" y="13101"/>
                      <a:pt x="14266" y="12886"/>
                      <a:pt x="14421" y="12580"/>
                    </a:cubicBezTo>
                    <a:cubicBezTo>
                      <a:pt x="15222" y="10984"/>
                      <a:pt x="15222" y="10984"/>
                      <a:pt x="15222" y="10984"/>
                    </a:cubicBezTo>
                    <a:cubicBezTo>
                      <a:pt x="20367" y="10984"/>
                      <a:pt x="20367" y="10984"/>
                      <a:pt x="20367" y="10984"/>
                    </a:cubicBezTo>
                    <a:cubicBezTo>
                      <a:pt x="20398" y="10984"/>
                      <a:pt x="20429" y="10984"/>
                      <a:pt x="20491" y="10984"/>
                    </a:cubicBezTo>
                    <a:cubicBezTo>
                      <a:pt x="20522" y="10984"/>
                      <a:pt x="20583" y="10984"/>
                      <a:pt x="20645" y="10984"/>
                    </a:cubicBezTo>
                    <a:cubicBezTo>
                      <a:pt x="21199" y="10953"/>
                      <a:pt x="21600" y="10463"/>
                      <a:pt x="21569" y="9941"/>
                    </a:cubicBezTo>
                    <a:cubicBezTo>
                      <a:pt x="21353" y="7241"/>
                      <a:pt x="20152" y="4725"/>
                      <a:pt x="18149" y="2884"/>
                    </a:cubicBezTo>
                    <a:cubicBezTo>
                      <a:pt x="16146" y="1013"/>
                      <a:pt x="13527" y="0"/>
                      <a:pt x="10815" y="0"/>
                    </a:cubicBezTo>
                    <a:cubicBezTo>
                      <a:pt x="4838" y="0"/>
                      <a:pt x="0" y="4817"/>
                      <a:pt x="0" y="10739"/>
                    </a:cubicBezTo>
                    <a:cubicBezTo>
                      <a:pt x="0" y="16691"/>
                      <a:pt x="4838" y="21508"/>
                      <a:pt x="10815" y="21508"/>
                    </a:cubicBezTo>
                    <a:cubicBezTo>
                      <a:pt x="13034" y="21508"/>
                      <a:pt x="15222" y="20802"/>
                      <a:pt x="17040" y="19544"/>
                    </a:cubicBezTo>
                    <a:cubicBezTo>
                      <a:pt x="19905" y="21293"/>
                      <a:pt x="19905" y="21293"/>
                      <a:pt x="19905" y="21293"/>
                    </a:cubicBezTo>
                    <a:cubicBezTo>
                      <a:pt x="20367" y="21600"/>
                      <a:pt x="20984" y="21447"/>
                      <a:pt x="21261" y="20986"/>
                    </a:cubicBezTo>
                    <a:cubicBezTo>
                      <a:pt x="21569" y="20526"/>
                      <a:pt x="21415" y="19913"/>
                      <a:pt x="20953" y="196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defTabSz="914225">
                  <a:defRPr sz="25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2798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</p:grpSp>
        <p:sp>
          <p:nvSpPr>
            <p:cNvPr id="46" name="Shape 549"/>
            <p:cNvSpPr/>
            <p:nvPr/>
          </p:nvSpPr>
          <p:spPr>
            <a:xfrm>
              <a:off x="1740289" y="6587632"/>
              <a:ext cx="2424397" cy="437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2857" tIns="22857" rIns="22857" bIns="22857" numCol="1" anchor="t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defTabSz="914225">
                <a:defRPr/>
              </a:pPr>
              <a:r>
                <a:rPr sz="1100" kern="0"/>
                <a:t>Power BI</a:t>
              </a:r>
            </a:p>
          </p:txBody>
        </p:sp>
        <p:grpSp>
          <p:nvGrpSpPr>
            <p:cNvPr id="47" name="Group 555"/>
            <p:cNvGrpSpPr/>
            <p:nvPr/>
          </p:nvGrpSpPr>
          <p:grpSpPr>
            <a:xfrm>
              <a:off x="1057874" y="6636447"/>
              <a:ext cx="619741" cy="375815"/>
              <a:chOff x="0" y="0"/>
              <a:chExt cx="619739" cy="375814"/>
            </a:xfrm>
          </p:grpSpPr>
          <p:sp>
            <p:nvSpPr>
              <p:cNvPr id="49" name="Shape 550"/>
              <p:cNvSpPr/>
              <p:nvPr/>
            </p:nvSpPr>
            <p:spPr>
              <a:xfrm>
                <a:off x="-1" y="-1"/>
                <a:ext cx="619741" cy="3758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8843"/>
                    </a:moveTo>
                    <a:cubicBezTo>
                      <a:pt x="21600" y="19762"/>
                      <a:pt x="21600" y="20681"/>
                      <a:pt x="21600" y="21600"/>
                    </a:cubicBezTo>
                    <a:cubicBezTo>
                      <a:pt x="14376" y="21600"/>
                      <a:pt x="7224" y="21600"/>
                      <a:pt x="0" y="21600"/>
                    </a:cubicBezTo>
                    <a:cubicBezTo>
                      <a:pt x="0" y="20681"/>
                      <a:pt x="0" y="19762"/>
                      <a:pt x="0" y="18843"/>
                    </a:cubicBezTo>
                    <a:cubicBezTo>
                      <a:pt x="438" y="18843"/>
                      <a:pt x="949" y="18843"/>
                      <a:pt x="1532" y="18843"/>
                    </a:cubicBezTo>
                    <a:cubicBezTo>
                      <a:pt x="1532" y="13213"/>
                      <a:pt x="1532" y="7928"/>
                      <a:pt x="1459" y="2528"/>
                    </a:cubicBezTo>
                    <a:cubicBezTo>
                      <a:pt x="1459" y="689"/>
                      <a:pt x="1824" y="0"/>
                      <a:pt x="3065" y="0"/>
                    </a:cubicBezTo>
                    <a:cubicBezTo>
                      <a:pt x="7443" y="115"/>
                      <a:pt x="11822" y="115"/>
                      <a:pt x="16200" y="115"/>
                    </a:cubicBezTo>
                    <a:cubicBezTo>
                      <a:pt x="20068" y="115"/>
                      <a:pt x="20068" y="115"/>
                      <a:pt x="20068" y="6204"/>
                    </a:cubicBezTo>
                    <a:cubicBezTo>
                      <a:pt x="20068" y="10455"/>
                      <a:pt x="20068" y="14591"/>
                      <a:pt x="20068" y="18843"/>
                    </a:cubicBezTo>
                    <a:cubicBezTo>
                      <a:pt x="20724" y="18843"/>
                      <a:pt x="21162" y="18843"/>
                      <a:pt x="21600" y="18843"/>
                    </a:cubicBezTo>
                    <a:close/>
                    <a:moveTo>
                      <a:pt x="18316" y="18843"/>
                    </a:moveTo>
                    <a:cubicBezTo>
                      <a:pt x="18316" y="13328"/>
                      <a:pt x="18316" y="8043"/>
                      <a:pt x="18316" y="2872"/>
                    </a:cubicBezTo>
                    <a:cubicBezTo>
                      <a:pt x="13208" y="2872"/>
                      <a:pt x="8246" y="2872"/>
                      <a:pt x="3284" y="2872"/>
                    </a:cubicBezTo>
                    <a:cubicBezTo>
                      <a:pt x="3284" y="8272"/>
                      <a:pt x="3284" y="13557"/>
                      <a:pt x="3284" y="18843"/>
                    </a:cubicBezTo>
                    <a:cubicBezTo>
                      <a:pt x="8319" y="18843"/>
                      <a:pt x="13281" y="18843"/>
                      <a:pt x="18316" y="188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defTabSz="914225">
                  <a:defRPr sz="3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750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  <p:sp>
            <p:nvSpPr>
              <p:cNvPr id="50" name="Shape 551"/>
              <p:cNvSpPr/>
              <p:nvPr/>
            </p:nvSpPr>
            <p:spPr>
              <a:xfrm>
                <a:off x="226555" y="79045"/>
                <a:ext cx="67235" cy="22465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925" y="11186"/>
                    </a:moveTo>
                    <a:cubicBezTo>
                      <a:pt x="20925" y="13500"/>
                      <a:pt x="20925" y="15814"/>
                      <a:pt x="21600" y="18129"/>
                    </a:cubicBezTo>
                    <a:cubicBezTo>
                      <a:pt x="21600" y="20250"/>
                      <a:pt x="20250" y="21600"/>
                      <a:pt x="10800" y="21600"/>
                    </a:cubicBezTo>
                    <a:cubicBezTo>
                      <a:pt x="675" y="21600"/>
                      <a:pt x="0" y="20057"/>
                      <a:pt x="0" y="17936"/>
                    </a:cubicBezTo>
                    <a:cubicBezTo>
                      <a:pt x="675" y="12921"/>
                      <a:pt x="675" y="7907"/>
                      <a:pt x="0" y="2893"/>
                    </a:cubicBezTo>
                    <a:cubicBezTo>
                      <a:pt x="0" y="771"/>
                      <a:pt x="2700" y="0"/>
                      <a:pt x="10125" y="0"/>
                    </a:cubicBezTo>
                    <a:cubicBezTo>
                      <a:pt x="18225" y="0"/>
                      <a:pt x="21600" y="771"/>
                      <a:pt x="21600" y="3086"/>
                    </a:cubicBezTo>
                    <a:cubicBezTo>
                      <a:pt x="20925" y="5786"/>
                      <a:pt x="20925" y="8486"/>
                      <a:pt x="20925" y="111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defTabSz="914225">
                  <a:defRPr sz="3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750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  <p:sp>
            <p:nvSpPr>
              <p:cNvPr id="51" name="Shape 552"/>
              <p:cNvSpPr/>
              <p:nvPr/>
            </p:nvSpPr>
            <p:spPr>
              <a:xfrm>
                <a:off x="327409" y="142836"/>
                <a:ext cx="66919" cy="1608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41" h="21600" extrusionOk="0">
                    <a:moveTo>
                      <a:pt x="20291" y="10800"/>
                    </a:moveTo>
                    <a:cubicBezTo>
                      <a:pt x="20291" y="12690"/>
                      <a:pt x="20291" y="14580"/>
                      <a:pt x="20945" y="16740"/>
                    </a:cubicBezTo>
                    <a:cubicBezTo>
                      <a:pt x="20945" y="19710"/>
                      <a:pt x="19636" y="21600"/>
                      <a:pt x="10473" y="21600"/>
                    </a:cubicBezTo>
                    <a:cubicBezTo>
                      <a:pt x="655" y="21600"/>
                      <a:pt x="0" y="19440"/>
                      <a:pt x="0" y="16470"/>
                    </a:cubicBezTo>
                    <a:cubicBezTo>
                      <a:pt x="655" y="12420"/>
                      <a:pt x="655" y="8640"/>
                      <a:pt x="0" y="4590"/>
                    </a:cubicBezTo>
                    <a:cubicBezTo>
                      <a:pt x="0" y="1620"/>
                      <a:pt x="1309" y="0"/>
                      <a:pt x="9818" y="0"/>
                    </a:cubicBezTo>
                    <a:cubicBezTo>
                      <a:pt x="18982" y="0"/>
                      <a:pt x="21600" y="1620"/>
                      <a:pt x="20945" y="4860"/>
                    </a:cubicBezTo>
                    <a:cubicBezTo>
                      <a:pt x="20291" y="6750"/>
                      <a:pt x="20291" y="8910"/>
                      <a:pt x="20291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defTabSz="914225">
                  <a:defRPr sz="3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750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  <p:sp>
            <p:nvSpPr>
              <p:cNvPr id="52" name="Shape 553"/>
              <p:cNvSpPr/>
              <p:nvPr/>
            </p:nvSpPr>
            <p:spPr>
              <a:xfrm>
                <a:off x="125214" y="199694"/>
                <a:ext cx="68058" cy="1040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473" h="21600" extrusionOk="0">
                    <a:moveTo>
                      <a:pt x="0" y="10800"/>
                    </a:moveTo>
                    <a:cubicBezTo>
                      <a:pt x="960" y="6646"/>
                      <a:pt x="-2880" y="0"/>
                      <a:pt x="7680" y="0"/>
                    </a:cubicBezTo>
                    <a:cubicBezTo>
                      <a:pt x="17760" y="0"/>
                      <a:pt x="15360" y="5815"/>
                      <a:pt x="14880" y="10385"/>
                    </a:cubicBezTo>
                    <a:cubicBezTo>
                      <a:pt x="14400" y="14538"/>
                      <a:pt x="18720" y="21185"/>
                      <a:pt x="8160" y="21600"/>
                    </a:cubicBezTo>
                    <a:cubicBezTo>
                      <a:pt x="-2400" y="21600"/>
                      <a:pt x="960" y="15369"/>
                      <a:pt x="0" y="108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defTabSz="914225">
                  <a:defRPr sz="3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750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  <p:sp>
            <p:nvSpPr>
              <p:cNvPr id="53" name="Shape 554"/>
              <p:cNvSpPr/>
              <p:nvPr/>
            </p:nvSpPr>
            <p:spPr>
              <a:xfrm>
                <a:off x="427282" y="214947"/>
                <a:ext cx="66346" cy="88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7826" h="21600" extrusionOk="0">
                    <a:moveTo>
                      <a:pt x="17626" y="10309"/>
                    </a:moveTo>
                    <a:cubicBezTo>
                      <a:pt x="17626" y="15709"/>
                      <a:pt x="19900" y="21600"/>
                      <a:pt x="9100" y="21600"/>
                    </a:cubicBezTo>
                    <a:cubicBezTo>
                      <a:pt x="-1700" y="21600"/>
                      <a:pt x="574" y="15709"/>
                      <a:pt x="5" y="10800"/>
                    </a:cubicBezTo>
                    <a:cubicBezTo>
                      <a:pt x="5" y="4909"/>
                      <a:pt x="-563" y="0"/>
                      <a:pt x="9668" y="0"/>
                    </a:cubicBezTo>
                    <a:cubicBezTo>
                      <a:pt x="19332" y="0"/>
                      <a:pt x="17626" y="5400"/>
                      <a:pt x="17626" y="103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defTabSz="914225">
                  <a:defRPr sz="35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750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</p:grpSp>
        <p:sp>
          <p:nvSpPr>
            <p:cNvPr id="48" name="Shape 556"/>
            <p:cNvSpPr/>
            <p:nvPr/>
          </p:nvSpPr>
          <p:spPr>
            <a:xfrm>
              <a:off x="1006835" y="2684327"/>
              <a:ext cx="712162" cy="459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39" y="8553"/>
                  </a:moveTo>
                  <a:cubicBezTo>
                    <a:pt x="14600" y="8553"/>
                    <a:pt x="15299" y="9580"/>
                    <a:pt x="15299" y="10847"/>
                  </a:cubicBezTo>
                  <a:cubicBezTo>
                    <a:pt x="15299" y="12114"/>
                    <a:pt x="14600" y="13141"/>
                    <a:pt x="13739" y="13141"/>
                  </a:cubicBezTo>
                  <a:cubicBezTo>
                    <a:pt x="12878" y="13141"/>
                    <a:pt x="12179" y="12114"/>
                    <a:pt x="12179" y="10847"/>
                  </a:cubicBezTo>
                  <a:cubicBezTo>
                    <a:pt x="12179" y="9580"/>
                    <a:pt x="12878" y="8553"/>
                    <a:pt x="13739" y="8553"/>
                  </a:cubicBezTo>
                  <a:close/>
                  <a:moveTo>
                    <a:pt x="7861" y="8553"/>
                  </a:moveTo>
                  <a:cubicBezTo>
                    <a:pt x="8722" y="8553"/>
                    <a:pt x="9421" y="9580"/>
                    <a:pt x="9421" y="10847"/>
                  </a:cubicBezTo>
                  <a:cubicBezTo>
                    <a:pt x="9421" y="12114"/>
                    <a:pt x="8722" y="13141"/>
                    <a:pt x="7861" y="13141"/>
                  </a:cubicBezTo>
                  <a:cubicBezTo>
                    <a:pt x="7000" y="13141"/>
                    <a:pt x="6301" y="12114"/>
                    <a:pt x="6301" y="10847"/>
                  </a:cubicBezTo>
                  <a:cubicBezTo>
                    <a:pt x="6301" y="9580"/>
                    <a:pt x="7000" y="8553"/>
                    <a:pt x="7861" y="8553"/>
                  </a:cubicBezTo>
                  <a:close/>
                  <a:moveTo>
                    <a:pt x="14242" y="0"/>
                  </a:moveTo>
                  <a:lnTo>
                    <a:pt x="21600" y="10824"/>
                  </a:lnTo>
                  <a:lnTo>
                    <a:pt x="14275" y="21600"/>
                  </a:lnTo>
                  <a:lnTo>
                    <a:pt x="13629" y="20650"/>
                  </a:lnTo>
                  <a:lnTo>
                    <a:pt x="20340" y="10777"/>
                  </a:lnTo>
                  <a:lnTo>
                    <a:pt x="13628" y="904"/>
                  </a:lnTo>
                  <a:close/>
                  <a:moveTo>
                    <a:pt x="7358" y="0"/>
                  </a:moveTo>
                  <a:lnTo>
                    <a:pt x="7972" y="904"/>
                  </a:lnTo>
                  <a:lnTo>
                    <a:pt x="1260" y="10777"/>
                  </a:lnTo>
                  <a:lnTo>
                    <a:pt x="7971" y="20650"/>
                  </a:lnTo>
                  <a:lnTo>
                    <a:pt x="7325" y="21600"/>
                  </a:lnTo>
                  <a:lnTo>
                    <a:pt x="0" y="1082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ctr">
              <a:noAutofit/>
            </a:bodyPr>
            <a:lstStyle/>
            <a:p>
              <a:pPr algn="ctr" defTabSz="932293">
                <a:defRPr sz="48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2400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</p:grpSp>
      <p:grpSp>
        <p:nvGrpSpPr>
          <p:cNvPr id="64" name="Group 574"/>
          <p:cNvGrpSpPr/>
          <p:nvPr/>
        </p:nvGrpSpPr>
        <p:grpSpPr>
          <a:xfrm>
            <a:off x="2246666" y="2078373"/>
            <a:ext cx="2285739" cy="4150094"/>
            <a:chOff x="0" y="-1"/>
            <a:chExt cx="4572125" cy="8301364"/>
          </a:xfrm>
        </p:grpSpPr>
        <p:grpSp>
          <p:nvGrpSpPr>
            <p:cNvPr id="65" name="Group 560"/>
            <p:cNvGrpSpPr/>
            <p:nvPr/>
          </p:nvGrpSpPr>
          <p:grpSpPr>
            <a:xfrm>
              <a:off x="317877" y="-1"/>
              <a:ext cx="3313928" cy="7578059"/>
              <a:chOff x="-1" y="0"/>
              <a:chExt cx="3313927" cy="7578057"/>
            </a:xfrm>
          </p:grpSpPr>
          <p:sp>
            <p:nvSpPr>
              <p:cNvPr id="79" name="Shape 558"/>
              <p:cNvSpPr/>
              <p:nvPr/>
            </p:nvSpPr>
            <p:spPr>
              <a:xfrm>
                <a:off x="-1" y="0"/>
                <a:ext cx="3313927" cy="7578057"/>
              </a:xfrm>
              <a:prstGeom prst="rect">
                <a:avLst/>
              </a:prstGeom>
              <a:solidFill>
                <a:srgbClr val="0078D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algn="ctr" defTabSz="724873">
                  <a:spcBef>
                    <a:spcPts val="2650"/>
                  </a:spcBef>
                  <a:defRPr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900" kern="0">
                  <a:solidFill>
                    <a:sysClr val="windowText" lastClr="000000"/>
                  </a:solidFill>
                  <a:latin typeface="Segoe UI Light"/>
                  <a:sym typeface="Helvetica"/>
                </a:endParaRPr>
              </a:p>
            </p:txBody>
          </p:sp>
          <p:sp>
            <p:nvSpPr>
              <p:cNvPr id="80" name="Shape 559"/>
              <p:cNvSpPr/>
              <p:nvPr/>
            </p:nvSpPr>
            <p:spPr>
              <a:xfrm>
                <a:off x="-1" y="0"/>
                <a:ext cx="3313927" cy="9527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278" tIns="18278" rIns="18278" bIns="18278" numCol="1" anchor="t">
                <a:spAutoFit/>
              </a:bodyPr>
              <a:lstStyle>
                <a:lvl1pPr algn="ctr" defTabSz="1450023">
                  <a:spcBef>
                    <a:spcPts val="1100"/>
                  </a:spcBef>
                  <a:defRPr sz="2800">
                    <a:solidFill>
                      <a:srgbClr val="FFFFFF"/>
                    </a:solidFill>
                    <a:latin typeface="Segoe UI Semibold"/>
                    <a:ea typeface="Segoe UI Semibold"/>
                    <a:cs typeface="Segoe UI Semibold"/>
                    <a:sym typeface="Segoe UI Semibold"/>
                  </a:defRPr>
                </a:lvl1pPr>
              </a:lstStyle>
              <a:p>
                <a:pPr>
                  <a:defRPr/>
                </a:pPr>
                <a:r>
                  <a:rPr sz="1400" kern="0"/>
                  <a:t>Information Management</a:t>
                </a:r>
              </a:p>
            </p:txBody>
          </p:sp>
        </p:grpSp>
        <p:sp>
          <p:nvSpPr>
            <p:cNvPr id="66" name="Shape 561"/>
            <p:cNvSpPr/>
            <p:nvPr/>
          </p:nvSpPr>
          <p:spPr>
            <a:xfrm>
              <a:off x="1208060" y="3741782"/>
              <a:ext cx="2424399" cy="437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2857" tIns="22857" rIns="22857" bIns="22857" numCol="1" anchor="t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defTabSz="914225">
                <a:defRPr/>
              </a:pPr>
              <a:r>
                <a:rPr sz="1100" kern="0"/>
                <a:t>Event Hubs</a:t>
              </a:r>
            </a:p>
          </p:txBody>
        </p:sp>
        <p:sp>
          <p:nvSpPr>
            <p:cNvPr id="67" name="Shape 562"/>
            <p:cNvSpPr/>
            <p:nvPr/>
          </p:nvSpPr>
          <p:spPr>
            <a:xfrm>
              <a:off x="0" y="8073378"/>
              <a:ext cx="4534845" cy="1"/>
            </a:xfrm>
            <a:prstGeom prst="line">
              <a:avLst/>
            </a:prstGeom>
            <a:solidFill>
              <a:srgbClr val="D9D9D9"/>
            </a:solidFill>
            <a:ln w="28575" cap="flat">
              <a:solidFill>
                <a:srgbClr val="002050"/>
              </a:solidFill>
              <a:prstDash val="solid"/>
              <a:round/>
            </a:ln>
            <a:effectLst/>
          </p:spPr>
          <p:txBody>
            <a:bodyPr wrap="square" lIns="22856" tIns="22856" rIns="22856" bIns="22856" numCol="1" anchor="t">
              <a:noAutofit/>
            </a:bodyPr>
            <a:lstStyle/>
            <a:p>
              <a:pPr defTabSz="914225">
                <a:defRPr/>
              </a:pPr>
              <a:endParaRPr sz="900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8" name="Group 565"/>
            <p:cNvGrpSpPr/>
            <p:nvPr/>
          </p:nvGrpSpPr>
          <p:grpSpPr>
            <a:xfrm>
              <a:off x="4330982" y="7846839"/>
              <a:ext cx="241143" cy="454524"/>
              <a:chOff x="0" y="0"/>
              <a:chExt cx="241141" cy="454522"/>
            </a:xfrm>
          </p:grpSpPr>
          <p:sp>
            <p:nvSpPr>
              <p:cNvPr id="77" name="Shape 563"/>
              <p:cNvSpPr/>
              <p:nvPr/>
            </p:nvSpPr>
            <p:spPr>
              <a:xfrm flipV="1">
                <a:off x="-1" y="213381"/>
                <a:ext cx="241143" cy="241142"/>
              </a:xfrm>
              <a:prstGeom prst="line">
                <a:avLst/>
              </a:prstGeom>
              <a:solidFill>
                <a:srgbClr val="D9D9D9"/>
              </a:solidFill>
              <a:ln w="28575" cap="flat">
                <a:solidFill>
                  <a:srgbClr val="002050"/>
                </a:solidFill>
                <a:prstDash val="solid"/>
                <a:round/>
              </a:ln>
              <a:effectLst/>
            </p:spPr>
            <p:txBody>
              <a:bodyPr wrap="square" lIns="22856" tIns="22856" rIns="22856" bIns="22856" numCol="1" anchor="t">
                <a:noAutofit/>
              </a:bodyPr>
              <a:lstStyle/>
              <a:p>
                <a:pPr defTabSz="914225">
                  <a:defRPr/>
                </a:pPr>
                <a:endParaRPr sz="9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Shape 564"/>
              <p:cNvSpPr/>
              <p:nvPr/>
            </p:nvSpPr>
            <p:spPr>
              <a:xfrm flipH="1" flipV="1">
                <a:off x="5225" y="0"/>
                <a:ext cx="232259" cy="232258"/>
              </a:xfrm>
              <a:prstGeom prst="line">
                <a:avLst/>
              </a:prstGeom>
              <a:solidFill>
                <a:srgbClr val="D9D9D9"/>
              </a:solidFill>
              <a:ln w="28575" cap="flat">
                <a:solidFill>
                  <a:srgbClr val="002050"/>
                </a:solidFill>
                <a:prstDash val="solid"/>
                <a:round/>
              </a:ln>
              <a:effectLst/>
            </p:spPr>
            <p:txBody>
              <a:bodyPr wrap="square" lIns="22856" tIns="22856" rIns="22856" bIns="22856" numCol="1" anchor="t">
                <a:noAutofit/>
              </a:bodyPr>
              <a:lstStyle/>
              <a:p>
                <a:pPr defTabSz="914225">
                  <a:defRPr/>
                </a:pPr>
                <a:endParaRPr sz="9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9" name="Shape 566"/>
            <p:cNvSpPr/>
            <p:nvPr/>
          </p:nvSpPr>
          <p:spPr>
            <a:xfrm>
              <a:off x="1208060" y="2723194"/>
              <a:ext cx="2424399" cy="437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2857" tIns="22857" rIns="22857" bIns="22857" numCol="1" anchor="t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defTabSz="914225">
                <a:defRPr/>
              </a:pPr>
              <a:r>
                <a:rPr sz="1100" kern="0"/>
                <a:t>Data Catalog</a:t>
              </a:r>
            </a:p>
          </p:txBody>
        </p:sp>
        <p:grpSp>
          <p:nvGrpSpPr>
            <p:cNvPr id="70" name="Group 570"/>
            <p:cNvGrpSpPr/>
            <p:nvPr/>
          </p:nvGrpSpPr>
          <p:grpSpPr>
            <a:xfrm>
              <a:off x="607388" y="2646381"/>
              <a:ext cx="524544" cy="529396"/>
              <a:chOff x="0" y="0"/>
              <a:chExt cx="524542" cy="529394"/>
            </a:xfrm>
          </p:grpSpPr>
          <p:sp>
            <p:nvSpPr>
              <p:cNvPr id="74" name="Shape 567"/>
              <p:cNvSpPr/>
              <p:nvPr/>
            </p:nvSpPr>
            <p:spPr>
              <a:xfrm>
                <a:off x="0" y="0"/>
                <a:ext cx="411435" cy="4154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570" y="9796"/>
                    </a:moveTo>
                    <a:lnTo>
                      <a:pt x="19570" y="2008"/>
                    </a:lnTo>
                    <a:lnTo>
                      <a:pt x="3603" y="2008"/>
                    </a:lnTo>
                    <a:lnTo>
                      <a:pt x="3389" y="1922"/>
                    </a:lnTo>
                    <a:lnTo>
                      <a:pt x="3297" y="1850"/>
                    </a:lnTo>
                    <a:lnTo>
                      <a:pt x="3221" y="1764"/>
                    </a:lnTo>
                    <a:lnTo>
                      <a:pt x="3175" y="1664"/>
                    </a:lnTo>
                    <a:lnTo>
                      <a:pt x="3129" y="1549"/>
                    </a:lnTo>
                    <a:lnTo>
                      <a:pt x="3129" y="1320"/>
                    </a:lnTo>
                    <a:lnTo>
                      <a:pt x="3221" y="1119"/>
                    </a:lnTo>
                    <a:lnTo>
                      <a:pt x="3297" y="1033"/>
                    </a:lnTo>
                    <a:lnTo>
                      <a:pt x="3389" y="961"/>
                    </a:lnTo>
                    <a:lnTo>
                      <a:pt x="3496" y="904"/>
                    </a:lnTo>
                    <a:lnTo>
                      <a:pt x="3603" y="875"/>
                    </a:lnTo>
                    <a:lnTo>
                      <a:pt x="3740" y="861"/>
                    </a:lnTo>
                    <a:lnTo>
                      <a:pt x="20791" y="861"/>
                    </a:lnTo>
                    <a:lnTo>
                      <a:pt x="20791" y="9767"/>
                    </a:lnTo>
                    <a:lnTo>
                      <a:pt x="21188" y="9782"/>
                    </a:lnTo>
                    <a:lnTo>
                      <a:pt x="21600" y="9796"/>
                    </a:lnTo>
                    <a:lnTo>
                      <a:pt x="21600" y="0"/>
                    </a:lnTo>
                    <a:lnTo>
                      <a:pt x="3129" y="0"/>
                    </a:lnTo>
                    <a:lnTo>
                      <a:pt x="2916" y="115"/>
                    </a:lnTo>
                    <a:lnTo>
                      <a:pt x="2717" y="258"/>
                    </a:lnTo>
                    <a:lnTo>
                      <a:pt x="2549" y="387"/>
                    </a:lnTo>
                    <a:lnTo>
                      <a:pt x="2259" y="660"/>
                    </a:lnTo>
                    <a:lnTo>
                      <a:pt x="2137" y="803"/>
                    </a:lnTo>
                    <a:lnTo>
                      <a:pt x="2030" y="932"/>
                    </a:lnTo>
                    <a:lnTo>
                      <a:pt x="1939" y="1061"/>
                    </a:lnTo>
                    <a:lnTo>
                      <a:pt x="1786" y="1291"/>
                    </a:lnTo>
                    <a:lnTo>
                      <a:pt x="1694" y="1477"/>
                    </a:lnTo>
                    <a:lnTo>
                      <a:pt x="1633" y="1649"/>
                    </a:lnTo>
                    <a:lnTo>
                      <a:pt x="1633" y="5278"/>
                    </a:lnTo>
                    <a:lnTo>
                      <a:pt x="611" y="5278"/>
                    </a:lnTo>
                    <a:lnTo>
                      <a:pt x="473" y="5292"/>
                    </a:lnTo>
                    <a:lnTo>
                      <a:pt x="366" y="5321"/>
                    </a:lnTo>
                    <a:lnTo>
                      <a:pt x="260" y="5378"/>
                    </a:lnTo>
                    <a:lnTo>
                      <a:pt x="168" y="5450"/>
                    </a:lnTo>
                    <a:lnTo>
                      <a:pt x="92" y="5536"/>
                    </a:lnTo>
                    <a:lnTo>
                      <a:pt x="46" y="5622"/>
                    </a:lnTo>
                    <a:lnTo>
                      <a:pt x="0" y="5737"/>
                    </a:lnTo>
                    <a:lnTo>
                      <a:pt x="0" y="5967"/>
                    </a:lnTo>
                    <a:lnTo>
                      <a:pt x="92" y="6167"/>
                    </a:lnTo>
                    <a:lnTo>
                      <a:pt x="168" y="6253"/>
                    </a:lnTo>
                    <a:lnTo>
                      <a:pt x="260" y="6325"/>
                    </a:lnTo>
                    <a:lnTo>
                      <a:pt x="366" y="6382"/>
                    </a:lnTo>
                    <a:lnTo>
                      <a:pt x="473" y="6411"/>
                    </a:lnTo>
                    <a:lnTo>
                      <a:pt x="611" y="6425"/>
                    </a:lnTo>
                    <a:lnTo>
                      <a:pt x="1633" y="6425"/>
                    </a:lnTo>
                    <a:lnTo>
                      <a:pt x="1633" y="11159"/>
                    </a:lnTo>
                    <a:lnTo>
                      <a:pt x="611" y="11159"/>
                    </a:lnTo>
                    <a:lnTo>
                      <a:pt x="473" y="11173"/>
                    </a:lnTo>
                    <a:lnTo>
                      <a:pt x="366" y="11202"/>
                    </a:lnTo>
                    <a:lnTo>
                      <a:pt x="260" y="11259"/>
                    </a:lnTo>
                    <a:lnTo>
                      <a:pt x="168" y="11331"/>
                    </a:lnTo>
                    <a:lnTo>
                      <a:pt x="92" y="11417"/>
                    </a:lnTo>
                    <a:lnTo>
                      <a:pt x="0" y="11618"/>
                    </a:lnTo>
                    <a:lnTo>
                      <a:pt x="0" y="11847"/>
                    </a:lnTo>
                    <a:lnTo>
                      <a:pt x="46" y="11962"/>
                    </a:lnTo>
                    <a:lnTo>
                      <a:pt x="92" y="12062"/>
                    </a:lnTo>
                    <a:lnTo>
                      <a:pt x="168" y="12148"/>
                    </a:lnTo>
                    <a:lnTo>
                      <a:pt x="260" y="12206"/>
                    </a:lnTo>
                    <a:lnTo>
                      <a:pt x="366" y="12263"/>
                    </a:lnTo>
                    <a:lnTo>
                      <a:pt x="473" y="12306"/>
                    </a:lnTo>
                    <a:lnTo>
                      <a:pt x="1633" y="12306"/>
                    </a:lnTo>
                    <a:lnTo>
                      <a:pt x="1633" y="16594"/>
                    </a:lnTo>
                    <a:lnTo>
                      <a:pt x="611" y="16594"/>
                    </a:lnTo>
                    <a:lnTo>
                      <a:pt x="473" y="16609"/>
                    </a:lnTo>
                    <a:lnTo>
                      <a:pt x="366" y="16637"/>
                    </a:lnTo>
                    <a:lnTo>
                      <a:pt x="260" y="16695"/>
                    </a:lnTo>
                    <a:lnTo>
                      <a:pt x="168" y="16767"/>
                    </a:lnTo>
                    <a:lnTo>
                      <a:pt x="92" y="16838"/>
                    </a:lnTo>
                    <a:lnTo>
                      <a:pt x="46" y="16939"/>
                    </a:lnTo>
                    <a:lnTo>
                      <a:pt x="0" y="17053"/>
                    </a:lnTo>
                    <a:lnTo>
                      <a:pt x="0" y="17283"/>
                    </a:lnTo>
                    <a:lnTo>
                      <a:pt x="92" y="17484"/>
                    </a:lnTo>
                    <a:lnTo>
                      <a:pt x="168" y="17570"/>
                    </a:lnTo>
                    <a:lnTo>
                      <a:pt x="260" y="17641"/>
                    </a:lnTo>
                    <a:lnTo>
                      <a:pt x="366" y="17699"/>
                    </a:lnTo>
                    <a:lnTo>
                      <a:pt x="473" y="17727"/>
                    </a:lnTo>
                    <a:lnTo>
                      <a:pt x="611" y="17742"/>
                    </a:lnTo>
                    <a:lnTo>
                      <a:pt x="1633" y="17742"/>
                    </a:lnTo>
                    <a:lnTo>
                      <a:pt x="1633" y="20467"/>
                    </a:lnTo>
                    <a:lnTo>
                      <a:pt x="1649" y="20682"/>
                    </a:lnTo>
                    <a:lnTo>
                      <a:pt x="1679" y="20869"/>
                    </a:lnTo>
                    <a:lnTo>
                      <a:pt x="1740" y="21026"/>
                    </a:lnTo>
                    <a:lnTo>
                      <a:pt x="1817" y="21170"/>
                    </a:lnTo>
                    <a:lnTo>
                      <a:pt x="2000" y="21371"/>
                    </a:lnTo>
                    <a:lnTo>
                      <a:pt x="2107" y="21442"/>
                    </a:lnTo>
                    <a:lnTo>
                      <a:pt x="2229" y="21500"/>
                    </a:lnTo>
                    <a:lnTo>
                      <a:pt x="2442" y="21557"/>
                    </a:lnTo>
                    <a:lnTo>
                      <a:pt x="2641" y="21586"/>
                    </a:lnTo>
                    <a:lnTo>
                      <a:pt x="2778" y="21600"/>
                    </a:lnTo>
                    <a:lnTo>
                      <a:pt x="13311" y="21600"/>
                    </a:lnTo>
                    <a:lnTo>
                      <a:pt x="13311" y="12263"/>
                    </a:lnTo>
                    <a:lnTo>
                      <a:pt x="13326" y="12206"/>
                    </a:lnTo>
                    <a:lnTo>
                      <a:pt x="13403" y="12048"/>
                    </a:lnTo>
                    <a:lnTo>
                      <a:pt x="13494" y="11890"/>
                    </a:lnTo>
                    <a:lnTo>
                      <a:pt x="13632" y="11704"/>
                    </a:lnTo>
                    <a:lnTo>
                      <a:pt x="13815" y="11488"/>
                    </a:lnTo>
                    <a:lnTo>
                      <a:pt x="14044" y="11273"/>
                    </a:lnTo>
                    <a:lnTo>
                      <a:pt x="14181" y="11173"/>
                    </a:lnTo>
                    <a:lnTo>
                      <a:pt x="14334" y="11073"/>
                    </a:lnTo>
                    <a:lnTo>
                      <a:pt x="14502" y="10972"/>
                    </a:lnTo>
                    <a:lnTo>
                      <a:pt x="14685" y="10886"/>
                    </a:lnTo>
                    <a:lnTo>
                      <a:pt x="14899" y="10771"/>
                    </a:lnTo>
                    <a:lnTo>
                      <a:pt x="15128" y="10657"/>
                    </a:lnTo>
                    <a:lnTo>
                      <a:pt x="15372" y="10556"/>
                    </a:lnTo>
                    <a:lnTo>
                      <a:pt x="15631" y="10456"/>
                    </a:lnTo>
                    <a:lnTo>
                      <a:pt x="15921" y="10370"/>
                    </a:lnTo>
                    <a:lnTo>
                      <a:pt x="16196" y="10284"/>
                    </a:lnTo>
                    <a:lnTo>
                      <a:pt x="16807" y="10140"/>
                    </a:lnTo>
                    <a:lnTo>
                      <a:pt x="17463" y="10011"/>
                    </a:lnTo>
                    <a:lnTo>
                      <a:pt x="18135" y="9911"/>
                    </a:lnTo>
                    <a:lnTo>
                      <a:pt x="18852" y="9839"/>
                    </a:lnTo>
                    <a:lnTo>
                      <a:pt x="19570" y="979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defTabSz="914225">
                  <a:defRPr sz="25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2798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  <p:sp>
            <p:nvSpPr>
              <p:cNvPr id="75" name="Shape 568"/>
              <p:cNvSpPr/>
              <p:nvPr/>
            </p:nvSpPr>
            <p:spPr>
              <a:xfrm>
                <a:off x="265760" y="236696"/>
                <a:ext cx="258783" cy="292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09" y="3624"/>
                    </a:moveTo>
                    <a:lnTo>
                      <a:pt x="8858" y="3583"/>
                    </a:lnTo>
                    <a:lnTo>
                      <a:pt x="8009" y="3542"/>
                    </a:lnTo>
                    <a:lnTo>
                      <a:pt x="6407" y="3379"/>
                    </a:lnTo>
                    <a:lnTo>
                      <a:pt x="5631" y="3278"/>
                    </a:lnTo>
                    <a:lnTo>
                      <a:pt x="4878" y="3156"/>
                    </a:lnTo>
                    <a:lnTo>
                      <a:pt x="4150" y="3013"/>
                    </a:lnTo>
                    <a:lnTo>
                      <a:pt x="3471" y="2850"/>
                    </a:lnTo>
                    <a:lnTo>
                      <a:pt x="2815" y="2667"/>
                    </a:lnTo>
                    <a:lnTo>
                      <a:pt x="2209" y="2484"/>
                    </a:lnTo>
                    <a:lnTo>
                      <a:pt x="1650" y="2260"/>
                    </a:lnTo>
                    <a:lnTo>
                      <a:pt x="1165" y="2036"/>
                    </a:lnTo>
                    <a:lnTo>
                      <a:pt x="704" y="1771"/>
                    </a:lnTo>
                    <a:lnTo>
                      <a:pt x="316" y="1507"/>
                    </a:lnTo>
                    <a:lnTo>
                      <a:pt x="146" y="1364"/>
                    </a:lnTo>
                    <a:lnTo>
                      <a:pt x="0" y="1221"/>
                    </a:lnTo>
                    <a:lnTo>
                      <a:pt x="0" y="19747"/>
                    </a:lnTo>
                    <a:lnTo>
                      <a:pt x="316" y="19951"/>
                    </a:lnTo>
                    <a:lnTo>
                      <a:pt x="680" y="20134"/>
                    </a:lnTo>
                    <a:lnTo>
                      <a:pt x="1092" y="20317"/>
                    </a:lnTo>
                    <a:lnTo>
                      <a:pt x="1578" y="20501"/>
                    </a:lnTo>
                    <a:lnTo>
                      <a:pt x="2111" y="20664"/>
                    </a:lnTo>
                    <a:lnTo>
                      <a:pt x="2694" y="20806"/>
                    </a:lnTo>
                    <a:lnTo>
                      <a:pt x="3301" y="20949"/>
                    </a:lnTo>
                    <a:lnTo>
                      <a:pt x="3980" y="21091"/>
                    </a:lnTo>
                    <a:lnTo>
                      <a:pt x="4684" y="21193"/>
                    </a:lnTo>
                    <a:lnTo>
                      <a:pt x="5436" y="21295"/>
                    </a:lnTo>
                    <a:lnTo>
                      <a:pt x="6213" y="21396"/>
                    </a:lnTo>
                    <a:lnTo>
                      <a:pt x="7014" y="21457"/>
                    </a:lnTo>
                    <a:lnTo>
                      <a:pt x="7839" y="21519"/>
                    </a:lnTo>
                    <a:lnTo>
                      <a:pt x="9587" y="21600"/>
                    </a:lnTo>
                    <a:lnTo>
                      <a:pt x="11625" y="21600"/>
                    </a:lnTo>
                    <a:lnTo>
                      <a:pt x="12742" y="21559"/>
                    </a:lnTo>
                    <a:lnTo>
                      <a:pt x="13809" y="21478"/>
                    </a:lnTo>
                    <a:lnTo>
                      <a:pt x="14829" y="21396"/>
                    </a:lnTo>
                    <a:lnTo>
                      <a:pt x="15800" y="21274"/>
                    </a:lnTo>
                    <a:lnTo>
                      <a:pt x="16698" y="21132"/>
                    </a:lnTo>
                    <a:lnTo>
                      <a:pt x="17547" y="20989"/>
                    </a:lnTo>
                    <a:lnTo>
                      <a:pt x="18348" y="20806"/>
                    </a:lnTo>
                    <a:lnTo>
                      <a:pt x="19052" y="20602"/>
                    </a:lnTo>
                    <a:lnTo>
                      <a:pt x="19707" y="20399"/>
                    </a:lnTo>
                    <a:lnTo>
                      <a:pt x="20265" y="20175"/>
                    </a:lnTo>
                    <a:lnTo>
                      <a:pt x="20508" y="20053"/>
                    </a:lnTo>
                    <a:lnTo>
                      <a:pt x="20726" y="19931"/>
                    </a:lnTo>
                    <a:lnTo>
                      <a:pt x="20920" y="19808"/>
                    </a:lnTo>
                    <a:lnTo>
                      <a:pt x="21090" y="19686"/>
                    </a:lnTo>
                    <a:lnTo>
                      <a:pt x="21236" y="19564"/>
                    </a:lnTo>
                    <a:lnTo>
                      <a:pt x="21382" y="19422"/>
                    </a:lnTo>
                    <a:lnTo>
                      <a:pt x="21479" y="19279"/>
                    </a:lnTo>
                    <a:lnTo>
                      <a:pt x="21527" y="19157"/>
                    </a:lnTo>
                    <a:lnTo>
                      <a:pt x="21576" y="19015"/>
                    </a:lnTo>
                    <a:lnTo>
                      <a:pt x="21600" y="18872"/>
                    </a:lnTo>
                    <a:lnTo>
                      <a:pt x="21600" y="0"/>
                    </a:lnTo>
                    <a:lnTo>
                      <a:pt x="21576" y="224"/>
                    </a:lnTo>
                    <a:lnTo>
                      <a:pt x="21527" y="448"/>
                    </a:lnTo>
                    <a:lnTo>
                      <a:pt x="21454" y="651"/>
                    </a:lnTo>
                    <a:lnTo>
                      <a:pt x="21357" y="835"/>
                    </a:lnTo>
                    <a:lnTo>
                      <a:pt x="21212" y="1038"/>
                    </a:lnTo>
                    <a:lnTo>
                      <a:pt x="21042" y="1221"/>
                    </a:lnTo>
                    <a:lnTo>
                      <a:pt x="20848" y="1405"/>
                    </a:lnTo>
                    <a:lnTo>
                      <a:pt x="20411" y="1730"/>
                    </a:lnTo>
                    <a:lnTo>
                      <a:pt x="20144" y="1893"/>
                    </a:lnTo>
                    <a:lnTo>
                      <a:pt x="19853" y="2056"/>
                    </a:lnTo>
                    <a:lnTo>
                      <a:pt x="19537" y="2199"/>
                    </a:lnTo>
                    <a:lnTo>
                      <a:pt x="19222" y="2321"/>
                    </a:lnTo>
                    <a:lnTo>
                      <a:pt x="18858" y="2463"/>
                    </a:lnTo>
                    <a:lnTo>
                      <a:pt x="18129" y="2708"/>
                    </a:lnTo>
                    <a:lnTo>
                      <a:pt x="17304" y="2911"/>
                    </a:lnTo>
                    <a:lnTo>
                      <a:pt x="16455" y="3094"/>
                    </a:lnTo>
                    <a:lnTo>
                      <a:pt x="15533" y="3257"/>
                    </a:lnTo>
                    <a:lnTo>
                      <a:pt x="14562" y="3379"/>
                    </a:lnTo>
                    <a:lnTo>
                      <a:pt x="13591" y="3481"/>
                    </a:lnTo>
                    <a:lnTo>
                      <a:pt x="12572" y="3563"/>
                    </a:lnTo>
                    <a:lnTo>
                      <a:pt x="11552" y="3603"/>
                    </a:lnTo>
                    <a:lnTo>
                      <a:pt x="10509" y="362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defTabSz="914225">
                  <a:defRPr sz="25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2798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  <p:sp>
            <p:nvSpPr>
              <p:cNvPr id="76" name="Shape 569"/>
              <p:cNvSpPr/>
              <p:nvPr/>
            </p:nvSpPr>
            <p:spPr>
              <a:xfrm>
                <a:off x="280880" y="208282"/>
                <a:ext cx="221856" cy="56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0" y="11219"/>
                    </a:lnTo>
                    <a:lnTo>
                      <a:pt x="28" y="11534"/>
                    </a:lnTo>
                    <a:lnTo>
                      <a:pt x="85" y="11953"/>
                    </a:lnTo>
                    <a:lnTo>
                      <a:pt x="170" y="12373"/>
                    </a:lnTo>
                    <a:lnTo>
                      <a:pt x="396" y="13212"/>
                    </a:lnTo>
                    <a:lnTo>
                      <a:pt x="736" y="14155"/>
                    </a:lnTo>
                    <a:lnTo>
                      <a:pt x="1132" y="14994"/>
                    </a:lnTo>
                    <a:lnTo>
                      <a:pt x="1642" y="15938"/>
                    </a:lnTo>
                    <a:lnTo>
                      <a:pt x="2208" y="16777"/>
                    </a:lnTo>
                    <a:lnTo>
                      <a:pt x="2888" y="17616"/>
                    </a:lnTo>
                    <a:lnTo>
                      <a:pt x="3624" y="18454"/>
                    </a:lnTo>
                    <a:lnTo>
                      <a:pt x="4416" y="19188"/>
                    </a:lnTo>
                    <a:lnTo>
                      <a:pt x="5322" y="19922"/>
                    </a:lnTo>
                    <a:lnTo>
                      <a:pt x="6285" y="20447"/>
                    </a:lnTo>
                    <a:lnTo>
                      <a:pt x="7304" y="20971"/>
                    </a:lnTo>
                    <a:lnTo>
                      <a:pt x="8408" y="21285"/>
                    </a:lnTo>
                    <a:lnTo>
                      <a:pt x="9569" y="21600"/>
                    </a:lnTo>
                    <a:lnTo>
                      <a:pt x="12031" y="21600"/>
                    </a:lnTo>
                    <a:lnTo>
                      <a:pt x="13192" y="21285"/>
                    </a:lnTo>
                    <a:lnTo>
                      <a:pt x="14296" y="20971"/>
                    </a:lnTo>
                    <a:lnTo>
                      <a:pt x="15315" y="20447"/>
                    </a:lnTo>
                    <a:lnTo>
                      <a:pt x="16278" y="19922"/>
                    </a:lnTo>
                    <a:lnTo>
                      <a:pt x="17155" y="19188"/>
                    </a:lnTo>
                    <a:lnTo>
                      <a:pt x="17976" y="18454"/>
                    </a:lnTo>
                    <a:lnTo>
                      <a:pt x="18712" y="17616"/>
                    </a:lnTo>
                    <a:lnTo>
                      <a:pt x="19392" y="16777"/>
                    </a:lnTo>
                    <a:lnTo>
                      <a:pt x="19958" y="15938"/>
                    </a:lnTo>
                    <a:lnTo>
                      <a:pt x="20468" y="14994"/>
                    </a:lnTo>
                    <a:lnTo>
                      <a:pt x="20864" y="14155"/>
                    </a:lnTo>
                    <a:lnTo>
                      <a:pt x="21175" y="13212"/>
                    </a:lnTo>
                    <a:lnTo>
                      <a:pt x="21430" y="12373"/>
                    </a:lnTo>
                    <a:lnTo>
                      <a:pt x="21515" y="11953"/>
                    </a:lnTo>
                    <a:lnTo>
                      <a:pt x="21572" y="11534"/>
                    </a:lnTo>
                    <a:lnTo>
                      <a:pt x="21600" y="11219"/>
                    </a:lnTo>
                    <a:lnTo>
                      <a:pt x="21600" y="10485"/>
                    </a:lnTo>
                    <a:lnTo>
                      <a:pt x="21572" y="10066"/>
                    </a:lnTo>
                    <a:lnTo>
                      <a:pt x="21515" y="9647"/>
                    </a:lnTo>
                    <a:lnTo>
                      <a:pt x="21430" y="9227"/>
                    </a:lnTo>
                    <a:lnTo>
                      <a:pt x="21175" y="8388"/>
                    </a:lnTo>
                    <a:lnTo>
                      <a:pt x="20864" y="7550"/>
                    </a:lnTo>
                    <a:lnTo>
                      <a:pt x="20468" y="6606"/>
                    </a:lnTo>
                    <a:lnTo>
                      <a:pt x="19958" y="5767"/>
                    </a:lnTo>
                    <a:lnTo>
                      <a:pt x="19392" y="4823"/>
                    </a:lnTo>
                    <a:lnTo>
                      <a:pt x="18712" y="3984"/>
                    </a:lnTo>
                    <a:lnTo>
                      <a:pt x="17976" y="3146"/>
                    </a:lnTo>
                    <a:lnTo>
                      <a:pt x="17155" y="2412"/>
                    </a:lnTo>
                    <a:lnTo>
                      <a:pt x="16278" y="1783"/>
                    </a:lnTo>
                    <a:lnTo>
                      <a:pt x="15315" y="1153"/>
                    </a:lnTo>
                    <a:lnTo>
                      <a:pt x="14296" y="734"/>
                    </a:lnTo>
                    <a:lnTo>
                      <a:pt x="13192" y="315"/>
                    </a:lnTo>
                    <a:lnTo>
                      <a:pt x="12031" y="105"/>
                    </a:lnTo>
                    <a:lnTo>
                      <a:pt x="10786" y="0"/>
                    </a:lnTo>
                    <a:lnTo>
                      <a:pt x="9569" y="105"/>
                    </a:lnTo>
                    <a:lnTo>
                      <a:pt x="8408" y="315"/>
                    </a:lnTo>
                    <a:lnTo>
                      <a:pt x="7304" y="734"/>
                    </a:lnTo>
                    <a:lnTo>
                      <a:pt x="6285" y="1153"/>
                    </a:lnTo>
                    <a:lnTo>
                      <a:pt x="5322" y="1783"/>
                    </a:lnTo>
                    <a:lnTo>
                      <a:pt x="4416" y="2412"/>
                    </a:lnTo>
                    <a:lnTo>
                      <a:pt x="3624" y="3146"/>
                    </a:lnTo>
                    <a:lnTo>
                      <a:pt x="2888" y="3984"/>
                    </a:lnTo>
                    <a:lnTo>
                      <a:pt x="2208" y="4823"/>
                    </a:lnTo>
                    <a:lnTo>
                      <a:pt x="1642" y="5767"/>
                    </a:lnTo>
                    <a:lnTo>
                      <a:pt x="1132" y="6606"/>
                    </a:lnTo>
                    <a:lnTo>
                      <a:pt x="736" y="7550"/>
                    </a:lnTo>
                    <a:lnTo>
                      <a:pt x="396" y="8388"/>
                    </a:lnTo>
                    <a:lnTo>
                      <a:pt x="170" y="9227"/>
                    </a:lnTo>
                    <a:lnTo>
                      <a:pt x="85" y="9647"/>
                    </a:lnTo>
                    <a:lnTo>
                      <a:pt x="28" y="10066"/>
                    </a:lnTo>
                    <a:lnTo>
                      <a:pt x="0" y="10485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397" tIns="25397" rIns="25397" bIns="25397" numCol="1" anchor="t">
                <a:noAutofit/>
              </a:bodyPr>
              <a:lstStyle/>
              <a:p>
                <a:pPr defTabSz="914225">
                  <a:defRPr sz="256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Helvetica"/>
                  </a:defRPr>
                </a:pPr>
                <a:endParaRPr sz="12798" kern="0">
                  <a:solidFill>
                    <a:srgbClr val="FFFFFF"/>
                  </a:solidFill>
                  <a:latin typeface="Segoe UI Light"/>
                  <a:sym typeface="Helvetica"/>
                </a:endParaRPr>
              </a:p>
            </p:txBody>
          </p:sp>
        </p:grpSp>
        <p:sp>
          <p:nvSpPr>
            <p:cNvPr id="71" name="Shape 571"/>
            <p:cNvSpPr/>
            <p:nvPr/>
          </p:nvSpPr>
          <p:spPr>
            <a:xfrm>
              <a:off x="1208060" y="1576599"/>
              <a:ext cx="2424399" cy="4376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2857" tIns="22857" rIns="22857" bIns="22857" numCol="1" anchor="t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lvl1pPr>
            </a:lstStyle>
            <a:p>
              <a:pPr defTabSz="914225">
                <a:defRPr/>
              </a:pPr>
              <a:r>
                <a:rPr sz="1100" kern="0"/>
                <a:t>Data Factory </a:t>
              </a:r>
            </a:p>
          </p:txBody>
        </p:sp>
        <p:sp>
          <p:nvSpPr>
            <p:cNvPr id="72" name="Shape 572"/>
            <p:cNvSpPr/>
            <p:nvPr/>
          </p:nvSpPr>
          <p:spPr>
            <a:xfrm>
              <a:off x="599747" y="1465727"/>
              <a:ext cx="546409" cy="544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525" y="13765"/>
                  </a:moveTo>
                  <a:lnTo>
                    <a:pt x="15525" y="16281"/>
                  </a:lnTo>
                  <a:lnTo>
                    <a:pt x="18169" y="16281"/>
                  </a:lnTo>
                  <a:lnTo>
                    <a:pt x="18169" y="13765"/>
                  </a:lnTo>
                  <a:close/>
                  <a:moveTo>
                    <a:pt x="11029" y="13765"/>
                  </a:moveTo>
                  <a:lnTo>
                    <a:pt x="11029" y="16281"/>
                  </a:lnTo>
                  <a:lnTo>
                    <a:pt x="13673" y="16281"/>
                  </a:lnTo>
                  <a:lnTo>
                    <a:pt x="13673" y="13765"/>
                  </a:lnTo>
                  <a:close/>
                  <a:moveTo>
                    <a:pt x="6533" y="13765"/>
                  </a:moveTo>
                  <a:lnTo>
                    <a:pt x="6533" y="16281"/>
                  </a:lnTo>
                  <a:lnTo>
                    <a:pt x="9176" y="16281"/>
                  </a:lnTo>
                  <a:lnTo>
                    <a:pt x="9176" y="13765"/>
                  </a:lnTo>
                  <a:close/>
                  <a:moveTo>
                    <a:pt x="3909" y="718"/>
                  </a:moveTo>
                  <a:cubicBezTo>
                    <a:pt x="2211" y="718"/>
                    <a:pt x="835" y="952"/>
                    <a:pt x="835" y="1240"/>
                  </a:cubicBezTo>
                  <a:cubicBezTo>
                    <a:pt x="835" y="1528"/>
                    <a:pt x="2211" y="1762"/>
                    <a:pt x="3909" y="1762"/>
                  </a:cubicBezTo>
                  <a:cubicBezTo>
                    <a:pt x="5607" y="1762"/>
                    <a:pt x="6983" y="1528"/>
                    <a:pt x="6983" y="1240"/>
                  </a:cubicBezTo>
                  <a:cubicBezTo>
                    <a:pt x="6983" y="952"/>
                    <a:pt x="5607" y="718"/>
                    <a:pt x="3909" y="718"/>
                  </a:cubicBezTo>
                  <a:close/>
                  <a:moveTo>
                    <a:pt x="3909" y="0"/>
                  </a:moveTo>
                  <a:lnTo>
                    <a:pt x="3909" y="0"/>
                  </a:lnTo>
                  <a:cubicBezTo>
                    <a:pt x="6068" y="0"/>
                    <a:pt x="7818" y="346"/>
                    <a:pt x="7818" y="772"/>
                  </a:cubicBezTo>
                  <a:cubicBezTo>
                    <a:pt x="7818" y="2315"/>
                    <a:pt x="7818" y="3859"/>
                    <a:pt x="7818" y="5402"/>
                  </a:cubicBezTo>
                  <a:lnTo>
                    <a:pt x="7818" y="10273"/>
                  </a:lnTo>
                  <a:lnTo>
                    <a:pt x="14407" y="5528"/>
                  </a:lnTo>
                  <a:lnTo>
                    <a:pt x="14407" y="10442"/>
                  </a:lnTo>
                  <a:lnTo>
                    <a:pt x="21600" y="5538"/>
                  </a:lnTo>
                  <a:lnTo>
                    <a:pt x="21600" y="21600"/>
                  </a:lnTo>
                  <a:lnTo>
                    <a:pt x="1497" y="21600"/>
                  </a:lnTo>
                  <a:lnTo>
                    <a:pt x="1497" y="21600"/>
                  </a:lnTo>
                  <a:lnTo>
                    <a:pt x="0" y="21600"/>
                  </a:lnTo>
                  <a:lnTo>
                    <a:pt x="0" y="5402"/>
                  </a:lnTo>
                  <a:lnTo>
                    <a:pt x="0" y="5402"/>
                  </a:lnTo>
                  <a:lnTo>
                    <a:pt x="0" y="772"/>
                  </a:lnTo>
                  <a:lnTo>
                    <a:pt x="0" y="772"/>
                  </a:lnTo>
                  <a:cubicBezTo>
                    <a:pt x="0" y="346"/>
                    <a:pt x="1750" y="0"/>
                    <a:pt x="390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ctr">
              <a:noAutofit/>
            </a:bodyPr>
            <a:lstStyle/>
            <a:p>
              <a:pPr algn="ctr" defTabSz="932293">
                <a:defRPr sz="48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2400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73" name="Shape 573"/>
            <p:cNvSpPr/>
            <p:nvPr/>
          </p:nvSpPr>
          <p:spPr>
            <a:xfrm>
              <a:off x="638510" y="3750695"/>
              <a:ext cx="441717" cy="438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7" y="16457"/>
                  </a:moveTo>
                  <a:lnTo>
                    <a:pt x="2484" y="16457"/>
                  </a:lnTo>
                  <a:cubicBezTo>
                    <a:pt x="2759" y="16457"/>
                    <a:pt x="2981" y="16670"/>
                    <a:pt x="2981" y="16932"/>
                  </a:cubicBezTo>
                  <a:lnTo>
                    <a:pt x="2981" y="18661"/>
                  </a:lnTo>
                  <a:lnTo>
                    <a:pt x="18619" y="18661"/>
                  </a:lnTo>
                  <a:lnTo>
                    <a:pt x="18619" y="16932"/>
                  </a:lnTo>
                  <a:cubicBezTo>
                    <a:pt x="18619" y="16670"/>
                    <a:pt x="18841" y="16457"/>
                    <a:pt x="19116" y="16457"/>
                  </a:cubicBezTo>
                  <a:lnTo>
                    <a:pt x="21103" y="16457"/>
                  </a:lnTo>
                  <a:cubicBezTo>
                    <a:pt x="21378" y="16457"/>
                    <a:pt x="21600" y="16670"/>
                    <a:pt x="21600" y="16932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16932"/>
                  </a:lnTo>
                  <a:cubicBezTo>
                    <a:pt x="0" y="16670"/>
                    <a:pt x="222" y="16457"/>
                    <a:pt x="497" y="16457"/>
                  </a:cubicBezTo>
                  <a:close/>
                  <a:moveTo>
                    <a:pt x="4757" y="13698"/>
                  </a:moveTo>
                  <a:lnTo>
                    <a:pt x="7955" y="13698"/>
                  </a:lnTo>
                  <a:cubicBezTo>
                    <a:pt x="8097" y="13698"/>
                    <a:pt x="8212" y="13809"/>
                    <a:pt x="8212" y="13944"/>
                  </a:cubicBezTo>
                  <a:lnTo>
                    <a:pt x="8212" y="16194"/>
                  </a:lnTo>
                  <a:cubicBezTo>
                    <a:pt x="8212" y="16330"/>
                    <a:pt x="8097" y="16440"/>
                    <a:pt x="7955" y="16440"/>
                  </a:cubicBezTo>
                  <a:lnTo>
                    <a:pt x="4757" y="16440"/>
                  </a:lnTo>
                  <a:cubicBezTo>
                    <a:pt x="4615" y="16440"/>
                    <a:pt x="4500" y="16330"/>
                    <a:pt x="4500" y="16194"/>
                  </a:cubicBezTo>
                  <a:lnTo>
                    <a:pt x="4500" y="13944"/>
                  </a:lnTo>
                  <a:cubicBezTo>
                    <a:pt x="4500" y="13809"/>
                    <a:pt x="4615" y="13698"/>
                    <a:pt x="4757" y="13698"/>
                  </a:cubicBezTo>
                  <a:close/>
                  <a:moveTo>
                    <a:pt x="9932" y="11553"/>
                  </a:moveTo>
                  <a:lnTo>
                    <a:pt x="13130" y="11553"/>
                  </a:lnTo>
                  <a:cubicBezTo>
                    <a:pt x="13272" y="11553"/>
                    <a:pt x="13387" y="11663"/>
                    <a:pt x="13387" y="11799"/>
                  </a:cubicBezTo>
                  <a:lnTo>
                    <a:pt x="13387" y="14048"/>
                  </a:lnTo>
                  <a:cubicBezTo>
                    <a:pt x="13387" y="14184"/>
                    <a:pt x="13272" y="14294"/>
                    <a:pt x="13130" y="14294"/>
                  </a:cubicBezTo>
                  <a:lnTo>
                    <a:pt x="9932" y="14294"/>
                  </a:lnTo>
                  <a:cubicBezTo>
                    <a:pt x="9790" y="14294"/>
                    <a:pt x="9675" y="14184"/>
                    <a:pt x="9675" y="14048"/>
                  </a:cubicBezTo>
                  <a:lnTo>
                    <a:pt x="9675" y="11799"/>
                  </a:lnTo>
                  <a:cubicBezTo>
                    <a:pt x="9675" y="11663"/>
                    <a:pt x="9790" y="11553"/>
                    <a:pt x="9932" y="11553"/>
                  </a:cubicBezTo>
                  <a:close/>
                  <a:moveTo>
                    <a:pt x="4757" y="9421"/>
                  </a:moveTo>
                  <a:lnTo>
                    <a:pt x="7955" y="9421"/>
                  </a:lnTo>
                  <a:cubicBezTo>
                    <a:pt x="8097" y="9421"/>
                    <a:pt x="8212" y="9531"/>
                    <a:pt x="8212" y="9667"/>
                  </a:cubicBezTo>
                  <a:lnTo>
                    <a:pt x="8212" y="11916"/>
                  </a:lnTo>
                  <a:cubicBezTo>
                    <a:pt x="8212" y="12052"/>
                    <a:pt x="8097" y="12162"/>
                    <a:pt x="7955" y="12162"/>
                  </a:cubicBezTo>
                  <a:lnTo>
                    <a:pt x="4757" y="12162"/>
                  </a:lnTo>
                  <a:cubicBezTo>
                    <a:pt x="4615" y="12162"/>
                    <a:pt x="4500" y="12052"/>
                    <a:pt x="4500" y="11916"/>
                  </a:cubicBezTo>
                  <a:lnTo>
                    <a:pt x="4500" y="9667"/>
                  </a:lnTo>
                  <a:cubicBezTo>
                    <a:pt x="4500" y="9531"/>
                    <a:pt x="4615" y="9421"/>
                    <a:pt x="4757" y="9421"/>
                  </a:cubicBezTo>
                  <a:close/>
                  <a:moveTo>
                    <a:pt x="15107" y="9285"/>
                  </a:moveTo>
                  <a:lnTo>
                    <a:pt x="18305" y="9285"/>
                  </a:lnTo>
                  <a:cubicBezTo>
                    <a:pt x="18447" y="9285"/>
                    <a:pt x="18562" y="9395"/>
                    <a:pt x="18562" y="9531"/>
                  </a:cubicBezTo>
                  <a:lnTo>
                    <a:pt x="18562" y="11780"/>
                  </a:lnTo>
                  <a:cubicBezTo>
                    <a:pt x="18562" y="11916"/>
                    <a:pt x="18447" y="12026"/>
                    <a:pt x="18305" y="12026"/>
                  </a:cubicBezTo>
                  <a:lnTo>
                    <a:pt x="15107" y="12026"/>
                  </a:lnTo>
                  <a:cubicBezTo>
                    <a:pt x="14965" y="12026"/>
                    <a:pt x="14850" y="11916"/>
                    <a:pt x="14850" y="11780"/>
                  </a:cubicBezTo>
                  <a:lnTo>
                    <a:pt x="14850" y="9531"/>
                  </a:lnTo>
                  <a:cubicBezTo>
                    <a:pt x="14850" y="9395"/>
                    <a:pt x="14965" y="9285"/>
                    <a:pt x="15107" y="9285"/>
                  </a:cubicBezTo>
                  <a:close/>
                  <a:moveTo>
                    <a:pt x="9932" y="7273"/>
                  </a:moveTo>
                  <a:lnTo>
                    <a:pt x="13130" y="7273"/>
                  </a:lnTo>
                  <a:cubicBezTo>
                    <a:pt x="13272" y="7273"/>
                    <a:pt x="13387" y="7383"/>
                    <a:pt x="13387" y="7519"/>
                  </a:cubicBezTo>
                  <a:lnTo>
                    <a:pt x="13387" y="9768"/>
                  </a:lnTo>
                  <a:cubicBezTo>
                    <a:pt x="13387" y="9904"/>
                    <a:pt x="13272" y="10014"/>
                    <a:pt x="13130" y="10014"/>
                  </a:cubicBezTo>
                  <a:lnTo>
                    <a:pt x="9932" y="10014"/>
                  </a:lnTo>
                  <a:cubicBezTo>
                    <a:pt x="9790" y="10014"/>
                    <a:pt x="9675" y="9904"/>
                    <a:pt x="9675" y="9768"/>
                  </a:cubicBezTo>
                  <a:lnTo>
                    <a:pt x="9675" y="7519"/>
                  </a:lnTo>
                  <a:cubicBezTo>
                    <a:pt x="9675" y="7383"/>
                    <a:pt x="9790" y="7273"/>
                    <a:pt x="9932" y="7273"/>
                  </a:cubicBezTo>
                  <a:close/>
                  <a:moveTo>
                    <a:pt x="4757" y="5143"/>
                  </a:moveTo>
                  <a:lnTo>
                    <a:pt x="7955" y="5143"/>
                  </a:lnTo>
                  <a:cubicBezTo>
                    <a:pt x="8097" y="5143"/>
                    <a:pt x="8212" y="5253"/>
                    <a:pt x="8212" y="5389"/>
                  </a:cubicBezTo>
                  <a:lnTo>
                    <a:pt x="8212" y="7638"/>
                  </a:lnTo>
                  <a:cubicBezTo>
                    <a:pt x="8212" y="7774"/>
                    <a:pt x="8097" y="7884"/>
                    <a:pt x="7955" y="7884"/>
                  </a:cubicBezTo>
                  <a:lnTo>
                    <a:pt x="4757" y="7884"/>
                  </a:lnTo>
                  <a:cubicBezTo>
                    <a:pt x="4615" y="7884"/>
                    <a:pt x="4500" y="7774"/>
                    <a:pt x="4500" y="7638"/>
                  </a:cubicBezTo>
                  <a:lnTo>
                    <a:pt x="4500" y="5389"/>
                  </a:lnTo>
                  <a:cubicBezTo>
                    <a:pt x="4500" y="5253"/>
                    <a:pt x="4615" y="5143"/>
                    <a:pt x="4757" y="5143"/>
                  </a:cubicBezTo>
                  <a:close/>
                  <a:moveTo>
                    <a:pt x="0" y="0"/>
                  </a:moveTo>
                  <a:lnTo>
                    <a:pt x="21600" y="0"/>
                  </a:lnTo>
                  <a:lnTo>
                    <a:pt x="21600" y="4668"/>
                  </a:lnTo>
                  <a:cubicBezTo>
                    <a:pt x="21600" y="4930"/>
                    <a:pt x="21378" y="5143"/>
                    <a:pt x="21103" y="5143"/>
                  </a:cubicBezTo>
                  <a:lnTo>
                    <a:pt x="19116" y="5143"/>
                  </a:lnTo>
                  <a:cubicBezTo>
                    <a:pt x="18841" y="5143"/>
                    <a:pt x="18619" y="4930"/>
                    <a:pt x="18619" y="4668"/>
                  </a:cubicBezTo>
                  <a:lnTo>
                    <a:pt x="18619" y="2939"/>
                  </a:lnTo>
                  <a:lnTo>
                    <a:pt x="2981" y="2939"/>
                  </a:lnTo>
                  <a:lnTo>
                    <a:pt x="2981" y="4668"/>
                  </a:lnTo>
                  <a:cubicBezTo>
                    <a:pt x="2981" y="4930"/>
                    <a:pt x="2759" y="5143"/>
                    <a:pt x="2484" y="5143"/>
                  </a:cubicBezTo>
                  <a:lnTo>
                    <a:pt x="497" y="5143"/>
                  </a:lnTo>
                  <a:cubicBezTo>
                    <a:pt x="222" y="5143"/>
                    <a:pt x="0" y="4930"/>
                    <a:pt x="0" y="4668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ctr">
              <a:noAutofit/>
            </a:bodyPr>
            <a:lstStyle/>
            <a:p>
              <a:pPr algn="ctr" defTabSz="932293">
                <a:defRPr sz="48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2400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</p:grpSp>
      <p:sp>
        <p:nvSpPr>
          <p:cNvPr id="84" name="Shape 578"/>
          <p:cNvSpPr/>
          <p:nvPr/>
        </p:nvSpPr>
        <p:spPr>
          <a:xfrm>
            <a:off x="5935648" y="3835433"/>
            <a:ext cx="1676090" cy="4420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algn="ctr" defTabSz="932293">
              <a:defRPr sz="4800">
                <a:solidFill>
                  <a:srgbClr val="00BCF2"/>
                </a:solidFill>
              </a:defRPr>
            </a:pPr>
            <a:endParaRPr sz="2400" kern="0">
              <a:solidFill>
                <a:srgbClr val="00BCF2"/>
              </a:solidFill>
            </a:endParaRPr>
          </a:p>
        </p:txBody>
      </p:sp>
      <p:sp>
        <p:nvSpPr>
          <p:cNvPr id="85" name="Shape 579"/>
          <p:cNvSpPr/>
          <p:nvPr/>
        </p:nvSpPr>
        <p:spPr>
          <a:xfrm>
            <a:off x="6397445" y="3868574"/>
            <a:ext cx="1257496" cy="40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7" rIns="22857">
            <a:spAutoFit/>
          </a:bodyPr>
          <a:lstStyle/>
          <a:p>
            <a:pPr defTabSz="914225"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000" kern="0" dirty="0">
                <a:solidFill>
                  <a:srgbClr val="FFFFFF"/>
                </a:solidFill>
                <a:latin typeface="Segoe UI Light"/>
                <a:sym typeface="Helvetica"/>
              </a:rPr>
              <a:t>HDInsight </a:t>
            </a:r>
          </a:p>
          <a:p>
            <a:pPr defTabSz="914225">
              <a:defRPr sz="20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000" kern="0" dirty="0">
                <a:solidFill>
                  <a:srgbClr val="FFFFFF"/>
                </a:solidFill>
                <a:latin typeface="Segoe UI Light"/>
                <a:sym typeface="Helvetica"/>
              </a:rPr>
              <a:t>(Hadoop and Spark)</a:t>
            </a:r>
          </a:p>
        </p:txBody>
      </p:sp>
      <p:sp>
        <p:nvSpPr>
          <p:cNvPr id="86" name="Shape 580"/>
          <p:cNvSpPr/>
          <p:nvPr/>
        </p:nvSpPr>
        <p:spPr>
          <a:xfrm>
            <a:off x="6367270" y="4454719"/>
            <a:ext cx="1209981" cy="264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7" rIns="22857">
            <a:spAutoFit/>
          </a:bodyPr>
          <a:lstStyle>
            <a:lvl1pPr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914225">
              <a:defRPr/>
            </a:pPr>
            <a:r>
              <a:rPr sz="1100" kern="0"/>
              <a:t>Stream Analytics</a:t>
            </a:r>
          </a:p>
        </p:txBody>
      </p:sp>
      <p:sp>
        <p:nvSpPr>
          <p:cNvPr id="87" name="Shape 581"/>
          <p:cNvSpPr/>
          <p:nvPr/>
        </p:nvSpPr>
        <p:spPr>
          <a:xfrm>
            <a:off x="5941307" y="3359556"/>
            <a:ext cx="1676090" cy="442053"/>
          </a:xfrm>
          <a:prstGeom prst="rect">
            <a:avLst/>
          </a:prstGeom>
          <a:solidFill>
            <a:srgbClr val="00BCF2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algn="ctr" defTabSz="932293">
              <a:defRPr sz="4800">
                <a:solidFill>
                  <a:srgbClr val="00BCF2"/>
                </a:solidFill>
              </a:defRPr>
            </a:pPr>
            <a:endParaRPr sz="2400" kern="0">
              <a:solidFill>
                <a:srgbClr val="00BCF2"/>
              </a:solidFill>
            </a:endParaRPr>
          </a:p>
        </p:txBody>
      </p:sp>
      <p:sp>
        <p:nvSpPr>
          <p:cNvPr id="88" name="Shape 582"/>
          <p:cNvSpPr/>
          <p:nvPr/>
        </p:nvSpPr>
        <p:spPr>
          <a:xfrm>
            <a:off x="5174951" y="5929269"/>
            <a:ext cx="1450718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ctr" defTabSz="1450023">
              <a:spcBef>
                <a:spcPts val="2000"/>
              </a:spcBef>
              <a:defRPr sz="4800">
                <a:solidFill>
                  <a:srgbClr val="00205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>
              <a:defRPr/>
            </a:pPr>
            <a:r>
              <a:rPr sz="2400" kern="0"/>
              <a:t>Intelligence</a:t>
            </a:r>
          </a:p>
        </p:txBody>
      </p:sp>
      <p:sp>
        <p:nvSpPr>
          <p:cNvPr id="89" name="Shape 583"/>
          <p:cNvSpPr/>
          <p:nvPr/>
        </p:nvSpPr>
        <p:spPr>
          <a:xfrm>
            <a:off x="6367270" y="3344002"/>
            <a:ext cx="1209981" cy="264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7" rIns="22857">
            <a:spAutoFit/>
          </a:bodyPr>
          <a:lstStyle>
            <a:lvl1pPr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914225">
              <a:defRPr/>
            </a:pPr>
            <a:r>
              <a:rPr sz="1100" kern="0"/>
              <a:t>Data Lake Analytics</a:t>
            </a:r>
          </a:p>
        </p:txBody>
      </p:sp>
      <p:sp>
        <p:nvSpPr>
          <p:cNvPr id="90" name="Shape 584"/>
          <p:cNvSpPr/>
          <p:nvPr/>
        </p:nvSpPr>
        <p:spPr>
          <a:xfrm>
            <a:off x="6367270" y="2789985"/>
            <a:ext cx="1209981" cy="264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7" rIns="22857">
            <a:spAutoFit/>
          </a:bodyPr>
          <a:lstStyle>
            <a:lvl1pPr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914225">
              <a:defRPr/>
            </a:pPr>
            <a:r>
              <a:rPr sz="1100" kern="0" dirty="0"/>
              <a:t>Machine Learning</a:t>
            </a:r>
          </a:p>
        </p:txBody>
      </p:sp>
      <p:grpSp>
        <p:nvGrpSpPr>
          <p:cNvPr id="91" name="Group 589"/>
          <p:cNvGrpSpPr/>
          <p:nvPr/>
        </p:nvGrpSpPr>
        <p:grpSpPr>
          <a:xfrm>
            <a:off x="6029288" y="4456818"/>
            <a:ext cx="333062" cy="245098"/>
            <a:chOff x="0" y="0"/>
            <a:chExt cx="666218" cy="490264"/>
          </a:xfrm>
        </p:grpSpPr>
        <p:sp>
          <p:nvSpPr>
            <p:cNvPr id="92" name="Shape 585"/>
            <p:cNvSpPr/>
            <p:nvPr/>
          </p:nvSpPr>
          <p:spPr>
            <a:xfrm>
              <a:off x="196458" y="0"/>
              <a:ext cx="469761" cy="49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89" y="0"/>
                  </a:moveTo>
                  <a:cubicBezTo>
                    <a:pt x="11314" y="936"/>
                    <a:pt x="11740" y="1873"/>
                    <a:pt x="12095" y="2906"/>
                  </a:cubicBezTo>
                  <a:cubicBezTo>
                    <a:pt x="12698" y="3164"/>
                    <a:pt x="13407" y="3390"/>
                    <a:pt x="14010" y="3681"/>
                  </a:cubicBezTo>
                  <a:cubicBezTo>
                    <a:pt x="15003" y="3164"/>
                    <a:pt x="16138" y="2777"/>
                    <a:pt x="17096" y="2196"/>
                  </a:cubicBezTo>
                  <a:cubicBezTo>
                    <a:pt x="17840" y="2744"/>
                    <a:pt x="18479" y="3326"/>
                    <a:pt x="19046" y="3971"/>
                  </a:cubicBezTo>
                  <a:cubicBezTo>
                    <a:pt x="18479" y="4843"/>
                    <a:pt x="18053" y="5844"/>
                    <a:pt x="17521" y="6716"/>
                  </a:cubicBezTo>
                  <a:cubicBezTo>
                    <a:pt x="17734" y="7329"/>
                    <a:pt x="18089" y="7813"/>
                    <a:pt x="18301" y="8427"/>
                  </a:cubicBezTo>
                  <a:cubicBezTo>
                    <a:pt x="19366" y="8782"/>
                    <a:pt x="20430" y="9170"/>
                    <a:pt x="21600" y="9460"/>
                  </a:cubicBezTo>
                  <a:cubicBezTo>
                    <a:pt x="21600" y="10267"/>
                    <a:pt x="21600" y="11107"/>
                    <a:pt x="21600" y="11914"/>
                  </a:cubicBezTo>
                  <a:cubicBezTo>
                    <a:pt x="20536" y="12269"/>
                    <a:pt x="19472" y="12624"/>
                    <a:pt x="18337" y="12947"/>
                  </a:cubicBezTo>
                  <a:cubicBezTo>
                    <a:pt x="18018" y="13464"/>
                    <a:pt x="17805" y="14109"/>
                    <a:pt x="17486" y="14658"/>
                  </a:cubicBezTo>
                  <a:cubicBezTo>
                    <a:pt x="17947" y="15627"/>
                    <a:pt x="18408" y="16563"/>
                    <a:pt x="18975" y="17435"/>
                  </a:cubicBezTo>
                  <a:cubicBezTo>
                    <a:pt x="18408" y="18113"/>
                    <a:pt x="17769" y="18694"/>
                    <a:pt x="17025" y="19211"/>
                  </a:cubicBezTo>
                  <a:cubicBezTo>
                    <a:pt x="16067" y="18759"/>
                    <a:pt x="14967" y="18404"/>
                    <a:pt x="13974" y="17952"/>
                  </a:cubicBezTo>
                  <a:cubicBezTo>
                    <a:pt x="13265" y="18145"/>
                    <a:pt x="12662" y="18468"/>
                    <a:pt x="12024" y="18694"/>
                  </a:cubicBezTo>
                  <a:cubicBezTo>
                    <a:pt x="11669" y="19663"/>
                    <a:pt x="11243" y="20599"/>
                    <a:pt x="10960" y="21600"/>
                  </a:cubicBezTo>
                  <a:cubicBezTo>
                    <a:pt x="10037" y="21600"/>
                    <a:pt x="9115" y="21600"/>
                    <a:pt x="8193" y="21600"/>
                  </a:cubicBezTo>
                  <a:cubicBezTo>
                    <a:pt x="7838" y="20664"/>
                    <a:pt x="7484" y="19695"/>
                    <a:pt x="7129" y="18694"/>
                  </a:cubicBezTo>
                  <a:cubicBezTo>
                    <a:pt x="6491" y="18468"/>
                    <a:pt x="5888" y="18210"/>
                    <a:pt x="5249" y="18016"/>
                  </a:cubicBezTo>
                  <a:cubicBezTo>
                    <a:pt x="4185" y="18436"/>
                    <a:pt x="3263" y="18952"/>
                    <a:pt x="2234" y="19372"/>
                  </a:cubicBezTo>
                  <a:cubicBezTo>
                    <a:pt x="1561" y="19049"/>
                    <a:pt x="816" y="18242"/>
                    <a:pt x="248" y="17629"/>
                  </a:cubicBezTo>
                  <a:cubicBezTo>
                    <a:pt x="497" y="17370"/>
                    <a:pt x="709" y="17080"/>
                    <a:pt x="851" y="16757"/>
                  </a:cubicBezTo>
                  <a:cubicBezTo>
                    <a:pt x="1880" y="16434"/>
                    <a:pt x="2731" y="16079"/>
                    <a:pt x="3618" y="15465"/>
                  </a:cubicBezTo>
                  <a:cubicBezTo>
                    <a:pt x="4221" y="15046"/>
                    <a:pt x="5107" y="13787"/>
                    <a:pt x="6065" y="13916"/>
                  </a:cubicBezTo>
                  <a:cubicBezTo>
                    <a:pt x="6455" y="13948"/>
                    <a:pt x="6845" y="14529"/>
                    <a:pt x="7377" y="14755"/>
                  </a:cubicBezTo>
                  <a:cubicBezTo>
                    <a:pt x="10676" y="16305"/>
                    <a:pt x="14684" y="13980"/>
                    <a:pt x="14577" y="10719"/>
                  </a:cubicBezTo>
                  <a:cubicBezTo>
                    <a:pt x="14542" y="8653"/>
                    <a:pt x="13371" y="7878"/>
                    <a:pt x="12024" y="6877"/>
                  </a:cubicBezTo>
                  <a:cubicBezTo>
                    <a:pt x="10605" y="5844"/>
                    <a:pt x="8654" y="4875"/>
                    <a:pt x="6384" y="4714"/>
                  </a:cubicBezTo>
                  <a:cubicBezTo>
                    <a:pt x="4433" y="4585"/>
                    <a:pt x="2660" y="5037"/>
                    <a:pt x="993" y="5812"/>
                  </a:cubicBezTo>
                  <a:cubicBezTo>
                    <a:pt x="674" y="5230"/>
                    <a:pt x="355" y="4649"/>
                    <a:pt x="0" y="4100"/>
                  </a:cubicBezTo>
                  <a:cubicBezTo>
                    <a:pt x="497" y="3422"/>
                    <a:pt x="1241" y="2970"/>
                    <a:pt x="1809" y="2325"/>
                  </a:cubicBezTo>
                  <a:cubicBezTo>
                    <a:pt x="2873" y="2777"/>
                    <a:pt x="3972" y="3196"/>
                    <a:pt x="5072" y="3648"/>
                  </a:cubicBezTo>
                  <a:cubicBezTo>
                    <a:pt x="5675" y="3390"/>
                    <a:pt x="6278" y="3132"/>
                    <a:pt x="6952" y="2906"/>
                  </a:cubicBezTo>
                  <a:cubicBezTo>
                    <a:pt x="7413" y="1937"/>
                    <a:pt x="7732" y="872"/>
                    <a:pt x="8264" y="0"/>
                  </a:cubicBezTo>
                  <a:cubicBezTo>
                    <a:pt x="9151" y="0"/>
                    <a:pt x="10002" y="0"/>
                    <a:pt x="10889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457112">
                <a:defRPr sz="3600">
                  <a:solidFill>
                    <a:srgbClr val="FFFFFF"/>
                  </a:solidFill>
                </a:defRPr>
              </a:pPr>
              <a:endParaRPr sz="3600" kern="0">
                <a:solidFill>
                  <a:srgbClr val="FFFFFF"/>
                </a:solidFill>
              </a:endParaRPr>
            </a:p>
          </p:txBody>
        </p:sp>
        <p:sp>
          <p:nvSpPr>
            <p:cNvPr id="93" name="Shape 586"/>
            <p:cNvSpPr/>
            <p:nvPr/>
          </p:nvSpPr>
          <p:spPr>
            <a:xfrm>
              <a:off x="68490" y="131725"/>
              <a:ext cx="386762" cy="104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19114" extrusionOk="0">
                  <a:moveTo>
                    <a:pt x="13622" y="50"/>
                  </a:moveTo>
                  <a:cubicBezTo>
                    <a:pt x="16408" y="-487"/>
                    <a:pt x="19022" y="3404"/>
                    <a:pt x="20780" y="8502"/>
                  </a:cubicBezTo>
                  <a:cubicBezTo>
                    <a:pt x="20951" y="9038"/>
                    <a:pt x="21422" y="10380"/>
                    <a:pt x="21465" y="11588"/>
                  </a:cubicBezTo>
                  <a:cubicBezTo>
                    <a:pt x="21551" y="13063"/>
                    <a:pt x="21337" y="14673"/>
                    <a:pt x="20951" y="14942"/>
                  </a:cubicBezTo>
                  <a:cubicBezTo>
                    <a:pt x="20522" y="15210"/>
                    <a:pt x="19708" y="12527"/>
                    <a:pt x="19451" y="11588"/>
                  </a:cubicBezTo>
                  <a:cubicBezTo>
                    <a:pt x="18122" y="7697"/>
                    <a:pt x="16408" y="4611"/>
                    <a:pt x="13965" y="4477"/>
                  </a:cubicBezTo>
                  <a:cubicBezTo>
                    <a:pt x="12122" y="4477"/>
                    <a:pt x="10451" y="6355"/>
                    <a:pt x="9208" y="8770"/>
                  </a:cubicBezTo>
                  <a:cubicBezTo>
                    <a:pt x="7365" y="12393"/>
                    <a:pt x="6251" y="21113"/>
                    <a:pt x="2865" y="18698"/>
                  </a:cubicBezTo>
                  <a:cubicBezTo>
                    <a:pt x="1880" y="18027"/>
                    <a:pt x="251" y="16015"/>
                    <a:pt x="37" y="12795"/>
                  </a:cubicBezTo>
                  <a:cubicBezTo>
                    <a:pt x="-49" y="11722"/>
                    <a:pt x="-6" y="10246"/>
                    <a:pt x="422" y="9709"/>
                  </a:cubicBezTo>
                  <a:cubicBezTo>
                    <a:pt x="1280" y="8904"/>
                    <a:pt x="2265" y="13868"/>
                    <a:pt x="3208" y="14271"/>
                  </a:cubicBezTo>
                  <a:cubicBezTo>
                    <a:pt x="5351" y="15076"/>
                    <a:pt x="6251" y="10112"/>
                    <a:pt x="7408" y="7160"/>
                  </a:cubicBezTo>
                  <a:cubicBezTo>
                    <a:pt x="8865" y="3404"/>
                    <a:pt x="10922" y="586"/>
                    <a:pt x="13622" y="5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457112">
                <a:defRPr sz="3600">
                  <a:solidFill>
                    <a:srgbClr val="FFFFFF"/>
                  </a:solidFill>
                </a:defRPr>
              </a:pPr>
              <a:endParaRPr sz="3600" kern="0">
                <a:solidFill>
                  <a:srgbClr val="FFFFFF"/>
                </a:solidFill>
              </a:endParaRPr>
            </a:p>
          </p:txBody>
        </p:sp>
        <p:sp>
          <p:nvSpPr>
            <p:cNvPr id="94" name="Shape 587"/>
            <p:cNvSpPr/>
            <p:nvPr/>
          </p:nvSpPr>
          <p:spPr>
            <a:xfrm>
              <a:off x="32475" y="194380"/>
              <a:ext cx="387017" cy="99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4" h="18531" extrusionOk="0">
                  <a:moveTo>
                    <a:pt x="14600" y="126"/>
                  </a:moveTo>
                  <a:cubicBezTo>
                    <a:pt x="16926" y="-694"/>
                    <a:pt x="19294" y="2587"/>
                    <a:pt x="20499" y="7372"/>
                  </a:cubicBezTo>
                  <a:cubicBezTo>
                    <a:pt x="20997" y="9559"/>
                    <a:pt x="20914" y="11747"/>
                    <a:pt x="20415" y="12293"/>
                  </a:cubicBezTo>
                  <a:cubicBezTo>
                    <a:pt x="19668" y="12977"/>
                    <a:pt x="18795" y="8602"/>
                    <a:pt x="18214" y="7372"/>
                  </a:cubicBezTo>
                  <a:cubicBezTo>
                    <a:pt x="16095" y="3271"/>
                    <a:pt x="13229" y="4501"/>
                    <a:pt x="11443" y="9422"/>
                  </a:cubicBezTo>
                  <a:cubicBezTo>
                    <a:pt x="11069" y="10516"/>
                    <a:pt x="10612" y="12567"/>
                    <a:pt x="10197" y="13660"/>
                  </a:cubicBezTo>
                  <a:cubicBezTo>
                    <a:pt x="7497" y="20906"/>
                    <a:pt x="3177" y="19676"/>
                    <a:pt x="726" y="12567"/>
                  </a:cubicBezTo>
                  <a:cubicBezTo>
                    <a:pt x="394" y="11473"/>
                    <a:pt x="-603" y="6962"/>
                    <a:pt x="519" y="6278"/>
                  </a:cubicBezTo>
                  <a:cubicBezTo>
                    <a:pt x="1183" y="5731"/>
                    <a:pt x="1931" y="9833"/>
                    <a:pt x="2637" y="11336"/>
                  </a:cubicBezTo>
                  <a:cubicBezTo>
                    <a:pt x="4589" y="15164"/>
                    <a:pt x="7289" y="14207"/>
                    <a:pt x="8951" y="10516"/>
                  </a:cubicBezTo>
                  <a:cubicBezTo>
                    <a:pt x="10903" y="6278"/>
                    <a:pt x="11526" y="1220"/>
                    <a:pt x="14600" y="12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457112">
                <a:defRPr sz="3600">
                  <a:solidFill>
                    <a:srgbClr val="FFFFFF"/>
                  </a:solidFill>
                </a:defRPr>
              </a:pPr>
              <a:endParaRPr sz="3600" kern="0">
                <a:solidFill>
                  <a:srgbClr val="FFFFFF"/>
                </a:solidFill>
              </a:endParaRPr>
            </a:p>
          </p:txBody>
        </p:sp>
        <p:sp>
          <p:nvSpPr>
            <p:cNvPr id="95" name="Shape 588"/>
            <p:cNvSpPr/>
            <p:nvPr/>
          </p:nvSpPr>
          <p:spPr>
            <a:xfrm>
              <a:off x="0" y="258075"/>
              <a:ext cx="388275" cy="102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19973" extrusionOk="0">
                  <a:moveTo>
                    <a:pt x="69" y="3989"/>
                  </a:moveTo>
                  <a:cubicBezTo>
                    <a:pt x="1330" y="4275"/>
                    <a:pt x="1582" y="7422"/>
                    <a:pt x="2296" y="9281"/>
                  </a:cubicBezTo>
                  <a:cubicBezTo>
                    <a:pt x="3641" y="12714"/>
                    <a:pt x="5826" y="15718"/>
                    <a:pt x="8516" y="14860"/>
                  </a:cubicBezTo>
                  <a:cubicBezTo>
                    <a:pt x="10071" y="14288"/>
                    <a:pt x="11163" y="12142"/>
                    <a:pt x="12088" y="9997"/>
                  </a:cubicBezTo>
                  <a:cubicBezTo>
                    <a:pt x="13853" y="5848"/>
                    <a:pt x="14693" y="-1018"/>
                    <a:pt x="17971" y="126"/>
                  </a:cubicBezTo>
                  <a:cubicBezTo>
                    <a:pt x="18728" y="412"/>
                    <a:pt x="20787" y="2558"/>
                    <a:pt x="21081" y="5991"/>
                  </a:cubicBezTo>
                  <a:cubicBezTo>
                    <a:pt x="21165" y="7279"/>
                    <a:pt x="21249" y="8995"/>
                    <a:pt x="20703" y="9424"/>
                  </a:cubicBezTo>
                  <a:cubicBezTo>
                    <a:pt x="19988" y="10140"/>
                    <a:pt x="19274" y="5848"/>
                    <a:pt x="18475" y="4990"/>
                  </a:cubicBezTo>
                  <a:cubicBezTo>
                    <a:pt x="15954" y="2272"/>
                    <a:pt x="14777" y="9997"/>
                    <a:pt x="13223" y="13716"/>
                  </a:cubicBezTo>
                  <a:cubicBezTo>
                    <a:pt x="11668" y="17578"/>
                    <a:pt x="9609" y="20582"/>
                    <a:pt x="6583" y="19867"/>
                  </a:cubicBezTo>
                  <a:cubicBezTo>
                    <a:pt x="5070" y="19438"/>
                    <a:pt x="3515" y="17435"/>
                    <a:pt x="2296" y="14860"/>
                  </a:cubicBezTo>
                  <a:cubicBezTo>
                    <a:pt x="1246" y="12571"/>
                    <a:pt x="-351" y="9424"/>
                    <a:pt x="69" y="398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457112">
                <a:defRPr sz="3600">
                  <a:solidFill>
                    <a:srgbClr val="FFFFFF"/>
                  </a:solidFill>
                </a:defRPr>
              </a:pPr>
              <a:endParaRPr sz="3600" kern="0">
                <a:solidFill>
                  <a:srgbClr val="FFFFFF"/>
                </a:solidFill>
              </a:endParaRPr>
            </a:p>
          </p:txBody>
        </p:sp>
      </p:grpSp>
      <p:sp>
        <p:nvSpPr>
          <p:cNvPr id="96" name="Shape 590"/>
          <p:cNvSpPr/>
          <p:nvPr/>
        </p:nvSpPr>
        <p:spPr>
          <a:xfrm>
            <a:off x="6027317" y="3942021"/>
            <a:ext cx="349376" cy="2508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611" y="15591"/>
                </a:moveTo>
                <a:lnTo>
                  <a:pt x="13677" y="15936"/>
                </a:lnTo>
                <a:lnTo>
                  <a:pt x="13751" y="16254"/>
                </a:lnTo>
                <a:lnTo>
                  <a:pt x="13817" y="16572"/>
                </a:lnTo>
                <a:lnTo>
                  <a:pt x="13883" y="16916"/>
                </a:lnTo>
                <a:lnTo>
                  <a:pt x="13910" y="17189"/>
                </a:lnTo>
                <a:lnTo>
                  <a:pt x="13942" y="17466"/>
                </a:lnTo>
                <a:lnTo>
                  <a:pt x="13953" y="17743"/>
                </a:lnTo>
                <a:lnTo>
                  <a:pt x="13961" y="18026"/>
                </a:lnTo>
                <a:lnTo>
                  <a:pt x="13977" y="18601"/>
                </a:lnTo>
                <a:lnTo>
                  <a:pt x="13977" y="19217"/>
                </a:lnTo>
                <a:lnTo>
                  <a:pt x="13969" y="19274"/>
                </a:lnTo>
                <a:lnTo>
                  <a:pt x="13961" y="19340"/>
                </a:lnTo>
                <a:lnTo>
                  <a:pt x="13942" y="19417"/>
                </a:lnTo>
                <a:lnTo>
                  <a:pt x="13918" y="19505"/>
                </a:lnTo>
                <a:lnTo>
                  <a:pt x="13887" y="19582"/>
                </a:lnTo>
                <a:lnTo>
                  <a:pt x="13860" y="19638"/>
                </a:lnTo>
                <a:lnTo>
                  <a:pt x="13825" y="19690"/>
                </a:lnTo>
                <a:lnTo>
                  <a:pt x="13809" y="19695"/>
                </a:lnTo>
                <a:lnTo>
                  <a:pt x="13794" y="19695"/>
                </a:lnTo>
                <a:lnTo>
                  <a:pt x="13560" y="19736"/>
                </a:lnTo>
                <a:lnTo>
                  <a:pt x="13326" y="19756"/>
                </a:lnTo>
                <a:lnTo>
                  <a:pt x="13100" y="19756"/>
                </a:lnTo>
                <a:lnTo>
                  <a:pt x="12882" y="19746"/>
                </a:lnTo>
                <a:lnTo>
                  <a:pt x="12438" y="19715"/>
                </a:lnTo>
                <a:lnTo>
                  <a:pt x="11971" y="19695"/>
                </a:lnTo>
                <a:lnTo>
                  <a:pt x="12380" y="18698"/>
                </a:lnTo>
                <a:lnTo>
                  <a:pt x="12792" y="17687"/>
                </a:lnTo>
                <a:lnTo>
                  <a:pt x="13202" y="16660"/>
                </a:lnTo>
                <a:close/>
                <a:moveTo>
                  <a:pt x="1414" y="14985"/>
                </a:moveTo>
                <a:lnTo>
                  <a:pt x="1683" y="15617"/>
                </a:lnTo>
                <a:lnTo>
                  <a:pt x="1955" y="16274"/>
                </a:lnTo>
                <a:lnTo>
                  <a:pt x="2232" y="16937"/>
                </a:lnTo>
                <a:lnTo>
                  <a:pt x="2501" y="17651"/>
                </a:lnTo>
                <a:lnTo>
                  <a:pt x="2532" y="17733"/>
                </a:lnTo>
                <a:lnTo>
                  <a:pt x="2551" y="17820"/>
                </a:lnTo>
                <a:lnTo>
                  <a:pt x="2567" y="17897"/>
                </a:lnTo>
                <a:lnTo>
                  <a:pt x="2575" y="17985"/>
                </a:lnTo>
                <a:lnTo>
                  <a:pt x="2575" y="18051"/>
                </a:lnTo>
                <a:lnTo>
                  <a:pt x="2567" y="18118"/>
                </a:lnTo>
                <a:lnTo>
                  <a:pt x="2551" y="18185"/>
                </a:lnTo>
                <a:lnTo>
                  <a:pt x="2524" y="18247"/>
                </a:lnTo>
                <a:lnTo>
                  <a:pt x="2501" y="18303"/>
                </a:lnTo>
                <a:lnTo>
                  <a:pt x="2466" y="18349"/>
                </a:lnTo>
                <a:lnTo>
                  <a:pt x="2423" y="18390"/>
                </a:lnTo>
                <a:lnTo>
                  <a:pt x="2376" y="18426"/>
                </a:lnTo>
                <a:lnTo>
                  <a:pt x="2326" y="18457"/>
                </a:lnTo>
                <a:lnTo>
                  <a:pt x="2267" y="18478"/>
                </a:lnTo>
                <a:lnTo>
                  <a:pt x="2201" y="18483"/>
                </a:lnTo>
                <a:lnTo>
                  <a:pt x="2139" y="18493"/>
                </a:lnTo>
                <a:lnTo>
                  <a:pt x="1998" y="18493"/>
                </a:lnTo>
                <a:lnTo>
                  <a:pt x="1932" y="18483"/>
                </a:lnTo>
                <a:lnTo>
                  <a:pt x="1858" y="18478"/>
                </a:lnTo>
                <a:lnTo>
                  <a:pt x="1788" y="18447"/>
                </a:lnTo>
                <a:lnTo>
                  <a:pt x="1706" y="18416"/>
                </a:lnTo>
                <a:lnTo>
                  <a:pt x="1562" y="18339"/>
                </a:lnTo>
                <a:lnTo>
                  <a:pt x="1414" y="18236"/>
                </a:lnTo>
                <a:lnTo>
                  <a:pt x="1278" y="18118"/>
                </a:lnTo>
                <a:lnTo>
                  <a:pt x="1137" y="17974"/>
                </a:lnTo>
                <a:lnTo>
                  <a:pt x="997" y="17820"/>
                </a:lnTo>
                <a:lnTo>
                  <a:pt x="884" y="17656"/>
                </a:lnTo>
                <a:lnTo>
                  <a:pt x="767" y="17486"/>
                </a:lnTo>
                <a:lnTo>
                  <a:pt x="662" y="17312"/>
                </a:lnTo>
                <a:lnTo>
                  <a:pt x="577" y="17127"/>
                </a:lnTo>
                <a:lnTo>
                  <a:pt x="510" y="16947"/>
                </a:lnTo>
                <a:lnTo>
                  <a:pt x="452" y="16773"/>
                </a:lnTo>
                <a:lnTo>
                  <a:pt x="436" y="16685"/>
                </a:lnTo>
                <a:lnTo>
                  <a:pt x="425" y="16598"/>
                </a:lnTo>
                <a:lnTo>
                  <a:pt x="417" y="16516"/>
                </a:lnTo>
                <a:lnTo>
                  <a:pt x="409" y="16439"/>
                </a:lnTo>
                <a:lnTo>
                  <a:pt x="417" y="16351"/>
                </a:lnTo>
                <a:lnTo>
                  <a:pt x="425" y="16254"/>
                </a:lnTo>
                <a:lnTo>
                  <a:pt x="444" y="16167"/>
                </a:lnTo>
                <a:lnTo>
                  <a:pt x="467" y="16090"/>
                </a:lnTo>
                <a:lnTo>
                  <a:pt x="495" y="16013"/>
                </a:lnTo>
                <a:lnTo>
                  <a:pt x="526" y="15946"/>
                </a:lnTo>
                <a:lnTo>
                  <a:pt x="561" y="15879"/>
                </a:lnTo>
                <a:lnTo>
                  <a:pt x="592" y="15833"/>
                </a:lnTo>
                <a:lnTo>
                  <a:pt x="701" y="15694"/>
                </a:lnTo>
                <a:lnTo>
                  <a:pt x="810" y="15581"/>
                </a:lnTo>
                <a:lnTo>
                  <a:pt x="927" y="15463"/>
                </a:lnTo>
                <a:lnTo>
                  <a:pt x="1036" y="15360"/>
                </a:lnTo>
                <a:lnTo>
                  <a:pt x="1247" y="15165"/>
                </a:lnTo>
                <a:lnTo>
                  <a:pt x="1336" y="15083"/>
                </a:lnTo>
                <a:close/>
                <a:moveTo>
                  <a:pt x="15165" y="11473"/>
                </a:moveTo>
                <a:lnTo>
                  <a:pt x="15028" y="11524"/>
                </a:lnTo>
                <a:lnTo>
                  <a:pt x="14912" y="11581"/>
                </a:lnTo>
                <a:lnTo>
                  <a:pt x="14814" y="11647"/>
                </a:lnTo>
                <a:lnTo>
                  <a:pt x="14729" y="11724"/>
                </a:lnTo>
                <a:lnTo>
                  <a:pt x="14670" y="11812"/>
                </a:lnTo>
                <a:lnTo>
                  <a:pt x="14627" y="11899"/>
                </a:lnTo>
                <a:lnTo>
                  <a:pt x="14596" y="11986"/>
                </a:lnTo>
                <a:lnTo>
                  <a:pt x="14588" y="12033"/>
                </a:lnTo>
                <a:lnTo>
                  <a:pt x="14588" y="12079"/>
                </a:lnTo>
                <a:lnTo>
                  <a:pt x="14690" y="11966"/>
                </a:lnTo>
                <a:lnTo>
                  <a:pt x="14838" y="11822"/>
                </a:lnTo>
                <a:lnTo>
                  <a:pt x="15005" y="11647"/>
                </a:lnTo>
                <a:lnTo>
                  <a:pt x="15087" y="11560"/>
                </a:lnTo>
                <a:close/>
                <a:moveTo>
                  <a:pt x="686" y="7128"/>
                </a:moveTo>
                <a:lnTo>
                  <a:pt x="869" y="7128"/>
                </a:lnTo>
                <a:lnTo>
                  <a:pt x="802" y="7359"/>
                </a:lnTo>
                <a:lnTo>
                  <a:pt x="744" y="7580"/>
                </a:lnTo>
                <a:lnTo>
                  <a:pt x="643" y="8032"/>
                </a:lnTo>
                <a:lnTo>
                  <a:pt x="534" y="8494"/>
                </a:lnTo>
                <a:lnTo>
                  <a:pt x="475" y="8715"/>
                </a:lnTo>
                <a:lnTo>
                  <a:pt x="409" y="8946"/>
                </a:lnTo>
                <a:lnTo>
                  <a:pt x="417" y="9033"/>
                </a:lnTo>
                <a:lnTo>
                  <a:pt x="425" y="9121"/>
                </a:lnTo>
                <a:lnTo>
                  <a:pt x="444" y="9203"/>
                </a:lnTo>
                <a:lnTo>
                  <a:pt x="467" y="9290"/>
                </a:lnTo>
                <a:lnTo>
                  <a:pt x="495" y="9367"/>
                </a:lnTo>
                <a:lnTo>
                  <a:pt x="526" y="9434"/>
                </a:lnTo>
                <a:lnTo>
                  <a:pt x="561" y="9496"/>
                </a:lnTo>
                <a:lnTo>
                  <a:pt x="592" y="9552"/>
                </a:lnTo>
                <a:lnTo>
                  <a:pt x="596" y="9573"/>
                </a:lnTo>
                <a:lnTo>
                  <a:pt x="596" y="9588"/>
                </a:lnTo>
                <a:lnTo>
                  <a:pt x="627" y="9619"/>
                </a:lnTo>
                <a:lnTo>
                  <a:pt x="654" y="9639"/>
                </a:lnTo>
                <a:lnTo>
                  <a:pt x="709" y="9655"/>
                </a:lnTo>
                <a:lnTo>
                  <a:pt x="826" y="9665"/>
                </a:lnTo>
                <a:lnTo>
                  <a:pt x="993" y="9665"/>
                </a:lnTo>
                <a:lnTo>
                  <a:pt x="1044" y="9650"/>
                </a:lnTo>
                <a:lnTo>
                  <a:pt x="1153" y="9588"/>
                </a:lnTo>
                <a:lnTo>
                  <a:pt x="1278" y="9511"/>
                </a:lnTo>
                <a:lnTo>
                  <a:pt x="1414" y="9429"/>
                </a:lnTo>
                <a:lnTo>
                  <a:pt x="1406" y="9532"/>
                </a:lnTo>
                <a:lnTo>
                  <a:pt x="1395" y="9639"/>
                </a:lnTo>
                <a:lnTo>
                  <a:pt x="1371" y="9732"/>
                </a:lnTo>
                <a:lnTo>
                  <a:pt x="1336" y="9829"/>
                </a:lnTo>
                <a:lnTo>
                  <a:pt x="1297" y="9906"/>
                </a:lnTo>
                <a:lnTo>
                  <a:pt x="1247" y="9983"/>
                </a:lnTo>
                <a:lnTo>
                  <a:pt x="1196" y="10050"/>
                </a:lnTo>
                <a:lnTo>
                  <a:pt x="1137" y="10107"/>
                </a:lnTo>
                <a:lnTo>
                  <a:pt x="1079" y="10148"/>
                </a:lnTo>
                <a:lnTo>
                  <a:pt x="1013" y="10184"/>
                </a:lnTo>
                <a:lnTo>
                  <a:pt x="939" y="10215"/>
                </a:lnTo>
                <a:lnTo>
                  <a:pt x="876" y="10225"/>
                </a:lnTo>
                <a:lnTo>
                  <a:pt x="802" y="10225"/>
                </a:lnTo>
                <a:lnTo>
                  <a:pt x="728" y="10215"/>
                </a:lnTo>
                <a:lnTo>
                  <a:pt x="662" y="10184"/>
                </a:lnTo>
                <a:lnTo>
                  <a:pt x="592" y="10148"/>
                </a:lnTo>
                <a:lnTo>
                  <a:pt x="561" y="10127"/>
                </a:lnTo>
                <a:lnTo>
                  <a:pt x="526" y="10091"/>
                </a:lnTo>
                <a:lnTo>
                  <a:pt x="460" y="10004"/>
                </a:lnTo>
                <a:lnTo>
                  <a:pt x="393" y="9886"/>
                </a:lnTo>
                <a:lnTo>
                  <a:pt x="327" y="9763"/>
                </a:lnTo>
                <a:lnTo>
                  <a:pt x="269" y="9609"/>
                </a:lnTo>
                <a:lnTo>
                  <a:pt x="210" y="9454"/>
                </a:lnTo>
                <a:lnTo>
                  <a:pt x="160" y="9280"/>
                </a:lnTo>
                <a:lnTo>
                  <a:pt x="117" y="9110"/>
                </a:lnTo>
                <a:lnTo>
                  <a:pt x="74" y="8936"/>
                </a:lnTo>
                <a:lnTo>
                  <a:pt x="43" y="8761"/>
                </a:lnTo>
                <a:lnTo>
                  <a:pt x="23" y="8592"/>
                </a:lnTo>
                <a:lnTo>
                  <a:pt x="8" y="8438"/>
                </a:lnTo>
                <a:lnTo>
                  <a:pt x="0" y="8294"/>
                </a:lnTo>
                <a:lnTo>
                  <a:pt x="0" y="8165"/>
                </a:lnTo>
                <a:lnTo>
                  <a:pt x="23" y="8063"/>
                </a:lnTo>
                <a:lnTo>
                  <a:pt x="27" y="8011"/>
                </a:lnTo>
                <a:lnTo>
                  <a:pt x="43" y="7975"/>
                </a:lnTo>
                <a:lnTo>
                  <a:pt x="117" y="7847"/>
                </a:lnTo>
                <a:lnTo>
                  <a:pt x="195" y="7724"/>
                </a:lnTo>
                <a:lnTo>
                  <a:pt x="277" y="7611"/>
                </a:lnTo>
                <a:lnTo>
                  <a:pt x="366" y="7513"/>
                </a:lnTo>
                <a:lnTo>
                  <a:pt x="534" y="7313"/>
                </a:lnTo>
                <a:close/>
                <a:moveTo>
                  <a:pt x="14444" y="6532"/>
                </a:moveTo>
                <a:lnTo>
                  <a:pt x="14495" y="6543"/>
                </a:lnTo>
                <a:lnTo>
                  <a:pt x="14553" y="6563"/>
                </a:lnTo>
                <a:lnTo>
                  <a:pt x="14619" y="6589"/>
                </a:lnTo>
                <a:lnTo>
                  <a:pt x="14686" y="6630"/>
                </a:lnTo>
                <a:lnTo>
                  <a:pt x="14748" y="6666"/>
                </a:lnTo>
                <a:lnTo>
                  <a:pt x="14806" y="6722"/>
                </a:lnTo>
                <a:lnTo>
                  <a:pt x="14865" y="6774"/>
                </a:lnTo>
                <a:lnTo>
                  <a:pt x="14604" y="7020"/>
                </a:lnTo>
                <a:lnTo>
                  <a:pt x="14471" y="7149"/>
                </a:lnTo>
                <a:lnTo>
                  <a:pt x="14327" y="7262"/>
                </a:lnTo>
                <a:lnTo>
                  <a:pt x="14261" y="7169"/>
                </a:lnTo>
                <a:lnTo>
                  <a:pt x="14203" y="7061"/>
                </a:lnTo>
                <a:lnTo>
                  <a:pt x="14171" y="7005"/>
                </a:lnTo>
                <a:lnTo>
                  <a:pt x="14160" y="6943"/>
                </a:lnTo>
                <a:lnTo>
                  <a:pt x="14144" y="6897"/>
                </a:lnTo>
                <a:lnTo>
                  <a:pt x="14144" y="6851"/>
                </a:lnTo>
                <a:lnTo>
                  <a:pt x="14160" y="6799"/>
                </a:lnTo>
                <a:lnTo>
                  <a:pt x="14179" y="6753"/>
                </a:lnTo>
                <a:lnTo>
                  <a:pt x="14210" y="6707"/>
                </a:lnTo>
                <a:lnTo>
                  <a:pt x="14245" y="6656"/>
                </a:lnTo>
                <a:lnTo>
                  <a:pt x="14284" y="6620"/>
                </a:lnTo>
                <a:lnTo>
                  <a:pt x="14327" y="6579"/>
                </a:lnTo>
                <a:lnTo>
                  <a:pt x="14362" y="6553"/>
                </a:lnTo>
                <a:lnTo>
                  <a:pt x="14405" y="6543"/>
                </a:lnTo>
                <a:close/>
                <a:moveTo>
                  <a:pt x="15138" y="5454"/>
                </a:moveTo>
                <a:lnTo>
                  <a:pt x="14912" y="5541"/>
                </a:lnTo>
                <a:lnTo>
                  <a:pt x="14686" y="5629"/>
                </a:lnTo>
                <a:lnTo>
                  <a:pt x="14573" y="5685"/>
                </a:lnTo>
                <a:lnTo>
                  <a:pt x="14464" y="5742"/>
                </a:lnTo>
                <a:lnTo>
                  <a:pt x="14355" y="5819"/>
                </a:lnTo>
                <a:lnTo>
                  <a:pt x="14245" y="5916"/>
                </a:lnTo>
                <a:lnTo>
                  <a:pt x="14144" y="6024"/>
                </a:lnTo>
                <a:lnTo>
                  <a:pt x="14043" y="6137"/>
                </a:lnTo>
                <a:lnTo>
                  <a:pt x="13946" y="6255"/>
                </a:lnTo>
                <a:lnTo>
                  <a:pt x="13860" y="6378"/>
                </a:lnTo>
                <a:lnTo>
                  <a:pt x="13685" y="6640"/>
                </a:lnTo>
                <a:lnTo>
                  <a:pt x="13501" y="6887"/>
                </a:lnTo>
                <a:lnTo>
                  <a:pt x="13552" y="6866"/>
                </a:lnTo>
                <a:lnTo>
                  <a:pt x="13603" y="6851"/>
                </a:lnTo>
                <a:lnTo>
                  <a:pt x="13708" y="6789"/>
                </a:lnTo>
                <a:lnTo>
                  <a:pt x="13759" y="6774"/>
                </a:lnTo>
                <a:lnTo>
                  <a:pt x="13801" y="6753"/>
                </a:lnTo>
                <a:lnTo>
                  <a:pt x="13844" y="6753"/>
                </a:lnTo>
                <a:lnTo>
                  <a:pt x="13883" y="6774"/>
                </a:lnTo>
                <a:lnTo>
                  <a:pt x="14312" y="7626"/>
                </a:lnTo>
                <a:lnTo>
                  <a:pt x="14662" y="7328"/>
                </a:lnTo>
                <a:lnTo>
                  <a:pt x="15005" y="7020"/>
                </a:lnTo>
                <a:lnTo>
                  <a:pt x="15371" y="6722"/>
                </a:lnTo>
                <a:lnTo>
                  <a:pt x="15558" y="6568"/>
                </a:lnTo>
                <a:lnTo>
                  <a:pt x="15765" y="6414"/>
                </a:lnTo>
                <a:lnTo>
                  <a:pt x="15706" y="6409"/>
                </a:lnTo>
                <a:lnTo>
                  <a:pt x="15617" y="6378"/>
                </a:lnTo>
                <a:lnTo>
                  <a:pt x="15515" y="6337"/>
                </a:lnTo>
                <a:lnTo>
                  <a:pt x="15465" y="6301"/>
                </a:lnTo>
                <a:lnTo>
                  <a:pt x="15414" y="6260"/>
                </a:lnTo>
                <a:lnTo>
                  <a:pt x="15363" y="6204"/>
                </a:lnTo>
                <a:lnTo>
                  <a:pt x="15313" y="6147"/>
                </a:lnTo>
                <a:lnTo>
                  <a:pt x="15266" y="6070"/>
                </a:lnTo>
                <a:lnTo>
                  <a:pt x="15223" y="5983"/>
                </a:lnTo>
                <a:lnTo>
                  <a:pt x="15196" y="5880"/>
                </a:lnTo>
                <a:lnTo>
                  <a:pt x="15165" y="5752"/>
                </a:lnTo>
                <a:lnTo>
                  <a:pt x="15141" y="5618"/>
                </a:lnTo>
                <a:close/>
                <a:moveTo>
                  <a:pt x="20614" y="4329"/>
                </a:moveTo>
                <a:lnTo>
                  <a:pt x="20447" y="4473"/>
                </a:lnTo>
                <a:lnTo>
                  <a:pt x="20279" y="4627"/>
                </a:lnTo>
                <a:lnTo>
                  <a:pt x="19952" y="4956"/>
                </a:lnTo>
                <a:lnTo>
                  <a:pt x="19637" y="5274"/>
                </a:lnTo>
                <a:lnTo>
                  <a:pt x="19352" y="5572"/>
                </a:lnTo>
                <a:lnTo>
                  <a:pt x="19434" y="5587"/>
                </a:lnTo>
                <a:lnTo>
                  <a:pt x="19520" y="5587"/>
                </a:lnTo>
                <a:lnTo>
                  <a:pt x="19613" y="5582"/>
                </a:lnTo>
                <a:lnTo>
                  <a:pt x="19703" y="5551"/>
                </a:lnTo>
                <a:lnTo>
                  <a:pt x="19789" y="5510"/>
                </a:lnTo>
                <a:lnTo>
                  <a:pt x="19878" y="5464"/>
                </a:lnTo>
                <a:lnTo>
                  <a:pt x="19964" y="5397"/>
                </a:lnTo>
                <a:lnTo>
                  <a:pt x="20054" y="5320"/>
                </a:lnTo>
                <a:lnTo>
                  <a:pt x="20131" y="5233"/>
                </a:lnTo>
                <a:lnTo>
                  <a:pt x="20213" y="5136"/>
                </a:lnTo>
                <a:lnTo>
                  <a:pt x="20295" y="5033"/>
                </a:lnTo>
                <a:lnTo>
                  <a:pt x="20365" y="4904"/>
                </a:lnTo>
                <a:lnTo>
                  <a:pt x="20439" y="4781"/>
                </a:lnTo>
                <a:lnTo>
                  <a:pt x="20505" y="4637"/>
                </a:lnTo>
                <a:lnTo>
                  <a:pt x="20564" y="4494"/>
                </a:lnTo>
                <a:close/>
                <a:moveTo>
                  <a:pt x="9980" y="3821"/>
                </a:moveTo>
                <a:lnTo>
                  <a:pt x="9766" y="3831"/>
                </a:lnTo>
                <a:lnTo>
                  <a:pt x="9571" y="3857"/>
                </a:lnTo>
                <a:lnTo>
                  <a:pt x="9474" y="3888"/>
                </a:lnTo>
                <a:lnTo>
                  <a:pt x="9388" y="3918"/>
                </a:lnTo>
                <a:lnTo>
                  <a:pt x="9302" y="3944"/>
                </a:lnTo>
                <a:lnTo>
                  <a:pt x="9220" y="3985"/>
                </a:lnTo>
                <a:lnTo>
                  <a:pt x="9139" y="4031"/>
                </a:lnTo>
                <a:lnTo>
                  <a:pt x="9068" y="4078"/>
                </a:lnTo>
                <a:lnTo>
                  <a:pt x="8994" y="4139"/>
                </a:lnTo>
                <a:lnTo>
                  <a:pt x="8920" y="4196"/>
                </a:lnTo>
                <a:lnTo>
                  <a:pt x="8854" y="4262"/>
                </a:lnTo>
                <a:lnTo>
                  <a:pt x="8788" y="4340"/>
                </a:lnTo>
                <a:lnTo>
                  <a:pt x="8730" y="4417"/>
                </a:lnTo>
                <a:lnTo>
                  <a:pt x="8671" y="4504"/>
                </a:lnTo>
                <a:lnTo>
                  <a:pt x="8613" y="4591"/>
                </a:lnTo>
                <a:lnTo>
                  <a:pt x="8562" y="4694"/>
                </a:lnTo>
                <a:lnTo>
                  <a:pt x="8511" y="4791"/>
                </a:lnTo>
                <a:lnTo>
                  <a:pt x="8461" y="4904"/>
                </a:lnTo>
                <a:lnTo>
                  <a:pt x="8375" y="5146"/>
                </a:lnTo>
                <a:lnTo>
                  <a:pt x="8293" y="5408"/>
                </a:lnTo>
                <a:lnTo>
                  <a:pt x="8219" y="5706"/>
                </a:lnTo>
                <a:lnTo>
                  <a:pt x="8161" y="6034"/>
                </a:lnTo>
                <a:lnTo>
                  <a:pt x="8102" y="6378"/>
                </a:lnTo>
                <a:lnTo>
                  <a:pt x="8052" y="6763"/>
                </a:lnTo>
                <a:lnTo>
                  <a:pt x="8266" y="6291"/>
                </a:lnTo>
                <a:lnTo>
                  <a:pt x="8469" y="5783"/>
                </a:lnTo>
                <a:lnTo>
                  <a:pt x="8671" y="5254"/>
                </a:lnTo>
                <a:lnTo>
                  <a:pt x="8878" y="4704"/>
                </a:lnTo>
                <a:lnTo>
                  <a:pt x="8963" y="4704"/>
                </a:lnTo>
                <a:lnTo>
                  <a:pt x="8971" y="4838"/>
                </a:lnTo>
                <a:lnTo>
                  <a:pt x="8979" y="4956"/>
                </a:lnTo>
                <a:lnTo>
                  <a:pt x="9014" y="5177"/>
                </a:lnTo>
                <a:lnTo>
                  <a:pt x="9045" y="5367"/>
                </a:lnTo>
                <a:lnTo>
                  <a:pt x="9053" y="5464"/>
                </a:lnTo>
                <a:lnTo>
                  <a:pt x="9061" y="5551"/>
                </a:lnTo>
                <a:lnTo>
                  <a:pt x="9111" y="5377"/>
                </a:lnTo>
                <a:lnTo>
                  <a:pt x="9170" y="5207"/>
                </a:lnTo>
                <a:lnTo>
                  <a:pt x="9220" y="5053"/>
                </a:lnTo>
                <a:lnTo>
                  <a:pt x="9287" y="4899"/>
                </a:lnTo>
                <a:lnTo>
                  <a:pt x="9353" y="4761"/>
                </a:lnTo>
                <a:lnTo>
                  <a:pt x="9423" y="4627"/>
                </a:lnTo>
                <a:lnTo>
                  <a:pt x="9497" y="4504"/>
                </a:lnTo>
                <a:lnTo>
                  <a:pt x="9587" y="4386"/>
                </a:lnTo>
                <a:lnTo>
                  <a:pt x="9672" y="4293"/>
                </a:lnTo>
                <a:lnTo>
                  <a:pt x="9766" y="4196"/>
                </a:lnTo>
                <a:lnTo>
                  <a:pt x="9871" y="4119"/>
                </a:lnTo>
                <a:lnTo>
                  <a:pt x="9980" y="4042"/>
                </a:lnTo>
                <a:lnTo>
                  <a:pt x="10105" y="3985"/>
                </a:lnTo>
                <a:lnTo>
                  <a:pt x="10225" y="3934"/>
                </a:lnTo>
                <a:lnTo>
                  <a:pt x="10366" y="3888"/>
                </a:lnTo>
                <a:lnTo>
                  <a:pt x="10518" y="3867"/>
                </a:lnTo>
                <a:lnTo>
                  <a:pt x="10233" y="3831"/>
                </a:lnTo>
                <a:lnTo>
                  <a:pt x="10105" y="3821"/>
                </a:lnTo>
                <a:close/>
                <a:moveTo>
                  <a:pt x="13708" y="3775"/>
                </a:moveTo>
                <a:lnTo>
                  <a:pt x="13451" y="3898"/>
                </a:lnTo>
                <a:lnTo>
                  <a:pt x="13342" y="3965"/>
                </a:lnTo>
                <a:lnTo>
                  <a:pt x="13248" y="4021"/>
                </a:lnTo>
                <a:lnTo>
                  <a:pt x="13166" y="4078"/>
                </a:lnTo>
                <a:lnTo>
                  <a:pt x="13092" y="4150"/>
                </a:lnTo>
                <a:lnTo>
                  <a:pt x="13026" y="4206"/>
                </a:lnTo>
                <a:lnTo>
                  <a:pt x="12976" y="4273"/>
                </a:lnTo>
                <a:lnTo>
                  <a:pt x="12933" y="4340"/>
                </a:lnTo>
                <a:lnTo>
                  <a:pt x="12905" y="4406"/>
                </a:lnTo>
                <a:lnTo>
                  <a:pt x="12874" y="4483"/>
                </a:lnTo>
                <a:lnTo>
                  <a:pt x="12859" y="4560"/>
                </a:lnTo>
                <a:lnTo>
                  <a:pt x="12851" y="4648"/>
                </a:lnTo>
                <a:lnTo>
                  <a:pt x="12851" y="4735"/>
                </a:lnTo>
                <a:lnTo>
                  <a:pt x="12859" y="4827"/>
                </a:lnTo>
                <a:lnTo>
                  <a:pt x="12874" y="4935"/>
                </a:lnTo>
                <a:lnTo>
                  <a:pt x="12976" y="4802"/>
                </a:lnTo>
                <a:lnTo>
                  <a:pt x="13081" y="4658"/>
                </a:lnTo>
                <a:lnTo>
                  <a:pt x="13291" y="4360"/>
                </a:lnTo>
                <a:lnTo>
                  <a:pt x="13494" y="4052"/>
                </a:lnTo>
                <a:lnTo>
                  <a:pt x="13595" y="3908"/>
                </a:lnTo>
                <a:close/>
                <a:moveTo>
                  <a:pt x="13334" y="0"/>
                </a:moveTo>
                <a:lnTo>
                  <a:pt x="13544" y="10"/>
                </a:lnTo>
                <a:lnTo>
                  <a:pt x="13766" y="41"/>
                </a:lnTo>
                <a:lnTo>
                  <a:pt x="13984" y="98"/>
                </a:lnTo>
                <a:lnTo>
                  <a:pt x="14203" y="164"/>
                </a:lnTo>
                <a:lnTo>
                  <a:pt x="14421" y="252"/>
                </a:lnTo>
                <a:lnTo>
                  <a:pt x="14639" y="359"/>
                </a:lnTo>
                <a:lnTo>
                  <a:pt x="14857" y="472"/>
                </a:lnTo>
                <a:lnTo>
                  <a:pt x="15071" y="606"/>
                </a:lnTo>
                <a:lnTo>
                  <a:pt x="15305" y="837"/>
                </a:lnTo>
                <a:lnTo>
                  <a:pt x="15531" y="1078"/>
                </a:lnTo>
                <a:lnTo>
                  <a:pt x="15749" y="1320"/>
                </a:lnTo>
                <a:lnTo>
                  <a:pt x="15967" y="1571"/>
                </a:lnTo>
                <a:lnTo>
                  <a:pt x="16384" y="2070"/>
                </a:lnTo>
                <a:lnTo>
                  <a:pt x="16594" y="2311"/>
                </a:lnTo>
                <a:lnTo>
                  <a:pt x="16801" y="2542"/>
                </a:lnTo>
                <a:lnTo>
                  <a:pt x="16801" y="2578"/>
                </a:lnTo>
                <a:lnTo>
                  <a:pt x="16813" y="2629"/>
                </a:lnTo>
                <a:lnTo>
                  <a:pt x="16828" y="2665"/>
                </a:lnTo>
                <a:lnTo>
                  <a:pt x="16852" y="2706"/>
                </a:lnTo>
                <a:lnTo>
                  <a:pt x="16879" y="2732"/>
                </a:lnTo>
                <a:lnTo>
                  <a:pt x="16910" y="2763"/>
                </a:lnTo>
                <a:lnTo>
                  <a:pt x="16945" y="2773"/>
                </a:lnTo>
                <a:lnTo>
                  <a:pt x="16980" y="2783"/>
                </a:lnTo>
                <a:lnTo>
                  <a:pt x="17112" y="2809"/>
                </a:lnTo>
                <a:lnTo>
                  <a:pt x="17237" y="2860"/>
                </a:lnTo>
                <a:lnTo>
                  <a:pt x="17354" y="2917"/>
                </a:lnTo>
                <a:lnTo>
                  <a:pt x="17463" y="2994"/>
                </a:lnTo>
                <a:lnTo>
                  <a:pt x="17564" y="3081"/>
                </a:lnTo>
                <a:lnTo>
                  <a:pt x="17666" y="3174"/>
                </a:lnTo>
                <a:lnTo>
                  <a:pt x="17755" y="3282"/>
                </a:lnTo>
                <a:lnTo>
                  <a:pt x="17841" y="3395"/>
                </a:lnTo>
                <a:lnTo>
                  <a:pt x="17931" y="3523"/>
                </a:lnTo>
                <a:lnTo>
                  <a:pt x="18005" y="3646"/>
                </a:lnTo>
                <a:lnTo>
                  <a:pt x="18156" y="3918"/>
                </a:lnTo>
                <a:lnTo>
                  <a:pt x="18293" y="4196"/>
                </a:lnTo>
                <a:lnTo>
                  <a:pt x="18433" y="4473"/>
                </a:lnTo>
                <a:lnTo>
                  <a:pt x="17346" y="4827"/>
                </a:lnTo>
                <a:lnTo>
                  <a:pt x="17381" y="5089"/>
                </a:lnTo>
                <a:lnTo>
                  <a:pt x="17405" y="5213"/>
                </a:lnTo>
                <a:lnTo>
                  <a:pt x="17432" y="5331"/>
                </a:lnTo>
                <a:lnTo>
                  <a:pt x="17463" y="5428"/>
                </a:lnTo>
                <a:lnTo>
                  <a:pt x="17498" y="5521"/>
                </a:lnTo>
                <a:lnTo>
                  <a:pt x="17545" y="5608"/>
                </a:lnTo>
                <a:lnTo>
                  <a:pt x="17596" y="5675"/>
                </a:lnTo>
                <a:lnTo>
                  <a:pt x="17646" y="5742"/>
                </a:lnTo>
                <a:lnTo>
                  <a:pt x="17712" y="5793"/>
                </a:lnTo>
                <a:lnTo>
                  <a:pt x="17775" y="5829"/>
                </a:lnTo>
                <a:lnTo>
                  <a:pt x="17857" y="5860"/>
                </a:lnTo>
                <a:lnTo>
                  <a:pt x="17938" y="5870"/>
                </a:lnTo>
                <a:lnTo>
                  <a:pt x="18032" y="5860"/>
                </a:lnTo>
                <a:lnTo>
                  <a:pt x="18141" y="5839"/>
                </a:lnTo>
                <a:lnTo>
                  <a:pt x="18250" y="5803"/>
                </a:lnTo>
                <a:lnTo>
                  <a:pt x="18527" y="6168"/>
                </a:lnTo>
                <a:lnTo>
                  <a:pt x="18067" y="6281"/>
                </a:lnTo>
                <a:lnTo>
                  <a:pt x="17720" y="6389"/>
                </a:lnTo>
                <a:lnTo>
                  <a:pt x="17580" y="6445"/>
                </a:lnTo>
                <a:lnTo>
                  <a:pt x="17463" y="6491"/>
                </a:lnTo>
                <a:lnTo>
                  <a:pt x="17362" y="6553"/>
                </a:lnTo>
                <a:lnTo>
                  <a:pt x="17272" y="6620"/>
                </a:lnTo>
                <a:lnTo>
                  <a:pt x="17206" y="6686"/>
                </a:lnTo>
                <a:lnTo>
                  <a:pt x="17148" y="6774"/>
                </a:lnTo>
                <a:lnTo>
                  <a:pt x="17105" y="6866"/>
                </a:lnTo>
                <a:lnTo>
                  <a:pt x="17070" y="6984"/>
                </a:lnTo>
                <a:lnTo>
                  <a:pt x="17038" y="7108"/>
                </a:lnTo>
                <a:lnTo>
                  <a:pt x="17019" y="7251"/>
                </a:lnTo>
                <a:lnTo>
                  <a:pt x="16996" y="7426"/>
                </a:lnTo>
                <a:lnTo>
                  <a:pt x="16980" y="7621"/>
                </a:lnTo>
                <a:lnTo>
                  <a:pt x="17046" y="7436"/>
                </a:lnTo>
                <a:lnTo>
                  <a:pt x="17112" y="7262"/>
                </a:lnTo>
                <a:lnTo>
                  <a:pt x="17187" y="7118"/>
                </a:lnTo>
                <a:lnTo>
                  <a:pt x="17214" y="7061"/>
                </a:lnTo>
                <a:lnTo>
                  <a:pt x="17253" y="7015"/>
                </a:lnTo>
                <a:lnTo>
                  <a:pt x="17377" y="6851"/>
                </a:lnTo>
                <a:lnTo>
                  <a:pt x="17490" y="6707"/>
                </a:lnTo>
                <a:lnTo>
                  <a:pt x="17623" y="6568"/>
                </a:lnTo>
                <a:lnTo>
                  <a:pt x="17798" y="6409"/>
                </a:lnTo>
                <a:lnTo>
                  <a:pt x="17732" y="6907"/>
                </a:lnTo>
                <a:lnTo>
                  <a:pt x="17662" y="7339"/>
                </a:lnTo>
                <a:lnTo>
                  <a:pt x="17596" y="7734"/>
                </a:lnTo>
                <a:lnTo>
                  <a:pt x="17522" y="8099"/>
                </a:lnTo>
                <a:lnTo>
                  <a:pt x="17615" y="8099"/>
                </a:lnTo>
                <a:lnTo>
                  <a:pt x="17755" y="7811"/>
                </a:lnTo>
                <a:lnTo>
                  <a:pt x="17888" y="7493"/>
                </a:lnTo>
                <a:lnTo>
                  <a:pt x="18024" y="7174"/>
                </a:lnTo>
                <a:lnTo>
                  <a:pt x="18164" y="6887"/>
                </a:lnTo>
                <a:lnTo>
                  <a:pt x="18172" y="6851"/>
                </a:lnTo>
                <a:lnTo>
                  <a:pt x="18192" y="6820"/>
                </a:lnTo>
                <a:lnTo>
                  <a:pt x="18223" y="6789"/>
                </a:lnTo>
                <a:lnTo>
                  <a:pt x="18266" y="6774"/>
                </a:lnTo>
                <a:lnTo>
                  <a:pt x="18351" y="6717"/>
                </a:lnTo>
                <a:lnTo>
                  <a:pt x="18398" y="6686"/>
                </a:lnTo>
                <a:lnTo>
                  <a:pt x="18433" y="6645"/>
                </a:lnTo>
                <a:lnTo>
                  <a:pt x="18499" y="6743"/>
                </a:lnTo>
                <a:lnTo>
                  <a:pt x="18534" y="6789"/>
                </a:lnTo>
                <a:lnTo>
                  <a:pt x="18558" y="6841"/>
                </a:lnTo>
                <a:lnTo>
                  <a:pt x="18585" y="6907"/>
                </a:lnTo>
                <a:lnTo>
                  <a:pt x="18601" y="6974"/>
                </a:lnTo>
                <a:lnTo>
                  <a:pt x="18616" y="7041"/>
                </a:lnTo>
                <a:lnTo>
                  <a:pt x="18616" y="7318"/>
                </a:lnTo>
                <a:lnTo>
                  <a:pt x="18601" y="7513"/>
                </a:lnTo>
                <a:lnTo>
                  <a:pt x="18573" y="7934"/>
                </a:lnTo>
                <a:lnTo>
                  <a:pt x="18542" y="8371"/>
                </a:lnTo>
                <a:lnTo>
                  <a:pt x="18527" y="8602"/>
                </a:lnTo>
                <a:lnTo>
                  <a:pt x="18527" y="8823"/>
                </a:lnTo>
                <a:lnTo>
                  <a:pt x="18624" y="8453"/>
                </a:lnTo>
                <a:lnTo>
                  <a:pt x="18710" y="8099"/>
                </a:lnTo>
                <a:lnTo>
                  <a:pt x="18784" y="7734"/>
                </a:lnTo>
                <a:lnTo>
                  <a:pt x="18811" y="7549"/>
                </a:lnTo>
                <a:lnTo>
                  <a:pt x="18834" y="7369"/>
                </a:lnTo>
                <a:lnTo>
                  <a:pt x="18850" y="7195"/>
                </a:lnTo>
                <a:lnTo>
                  <a:pt x="18865" y="7015"/>
                </a:lnTo>
                <a:lnTo>
                  <a:pt x="18869" y="6830"/>
                </a:lnTo>
                <a:lnTo>
                  <a:pt x="18869" y="6645"/>
                </a:lnTo>
                <a:lnTo>
                  <a:pt x="18865" y="6466"/>
                </a:lnTo>
                <a:lnTo>
                  <a:pt x="18850" y="6281"/>
                </a:lnTo>
                <a:lnTo>
                  <a:pt x="18826" y="6101"/>
                </a:lnTo>
                <a:lnTo>
                  <a:pt x="18799" y="5926"/>
                </a:lnTo>
                <a:lnTo>
                  <a:pt x="18784" y="5860"/>
                </a:lnTo>
                <a:lnTo>
                  <a:pt x="18776" y="5793"/>
                </a:lnTo>
                <a:lnTo>
                  <a:pt x="18776" y="5675"/>
                </a:lnTo>
                <a:lnTo>
                  <a:pt x="18784" y="5618"/>
                </a:lnTo>
                <a:lnTo>
                  <a:pt x="18799" y="5562"/>
                </a:lnTo>
                <a:lnTo>
                  <a:pt x="18834" y="5464"/>
                </a:lnTo>
                <a:lnTo>
                  <a:pt x="18885" y="5387"/>
                </a:lnTo>
                <a:lnTo>
                  <a:pt x="18943" y="5310"/>
                </a:lnTo>
                <a:lnTo>
                  <a:pt x="19002" y="5243"/>
                </a:lnTo>
                <a:lnTo>
                  <a:pt x="19076" y="5197"/>
                </a:lnTo>
                <a:lnTo>
                  <a:pt x="19154" y="5146"/>
                </a:lnTo>
                <a:lnTo>
                  <a:pt x="19235" y="5100"/>
                </a:lnTo>
                <a:lnTo>
                  <a:pt x="19395" y="4976"/>
                </a:lnTo>
                <a:lnTo>
                  <a:pt x="19551" y="4838"/>
                </a:lnTo>
                <a:lnTo>
                  <a:pt x="19695" y="4684"/>
                </a:lnTo>
                <a:lnTo>
                  <a:pt x="19839" y="4524"/>
                </a:lnTo>
                <a:lnTo>
                  <a:pt x="19980" y="4350"/>
                </a:lnTo>
                <a:lnTo>
                  <a:pt x="20256" y="3995"/>
                </a:lnTo>
                <a:lnTo>
                  <a:pt x="20307" y="3908"/>
                </a:lnTo>
                <a:lnTo>
                  <a:pt x="20357" y="3841"/>
                </a:lnTo>
                <a:lnTo>
                  <a:pt x="20412" y="3780"/>
                </a:lnTo>
                <a:lnTo>
                  <a:pt x="20463" y="3734"/>
                </a:lnTo>
                <a:lnTo>
                  <a:pt x="20513" y="3703"/>
                </a:lnTo>
                <a:lnTo>
                  <a:pt x="20556" y="3687"/>
                </a:lnTo>
                <a:lnTo>
                  <a:pt x="20650" y="3687"/>
                </a:lnTo>
                <a:lnTo>
                  <a:pt x="20700" y="3703"/>
                </a:lnTo>
                <a:lnTo>
                  <a:pt x="20747" y="3734"/>
                </a:lnTo>
                <a:lnTo>
                  <a:pt x="20790" y="3775"/>
                </a:lnTo>
                <a:lnTo>
                  <a:pt x="20833" y="3821"/>
                </a:lnTo>
                <a:lnTo>
                  <a:pt x="20868" y="3877"/>
                </a:lnTo>
                <a:lnTo>
                  <a:pt x="20914" y="3944"/>
                </a:lnTo>
                <a:lnTo>
                  <a:pt x="20949" y="4021"/>
                </a:lnTo>
                <a:lnTo>
                  <a:pt x="20985" y="4108"/>
                </a:lnTo>
                <a:lnTo>
                  <a:pt x="21117" y="4540"/>
                </a:lnTo>
                <a:lnTo>
                  <a:pt x="21249" y="4956"/>
                </a:lnTo>
                <a:lnTo>
                  <a:pt x="21300" y="5156"/>
                </a:lnTo>
                <a:lnTo>
                  <a:pt x="21358" y="5367"/>
                </a:lnTo>
                <a:lnTo>
                  <a:pt x="21401" y="5582"/>
                </a:lnTo>
                <a:lnTo>
                  <a:pt x="21440" y="5803"/>
                </a:lnTo>
                <a:lnTo>
                  <a:pt x="21503" y="6389"/>
                </a:lnTo>
                <a:lnTo>
                  <a:pt x="21557" y="6953"/>
                </a:lnTo>
                <a:lnTo>
                  <a:pt x="21569" y="7241"/>
                </a:lnTo>
                <a:lnTo>
                  <a:pt x="21584" y="7524"/>
                </a:lnTo>
                <a:lnTo>
                  <a:pt x="21600" y="7801"/>
                </a:lnTo>
                <a:lnTo>
                  <a:pt x="21600" y="8361"/>
                </a:lnTo>
                <a:lnTo>
                  <a:pt x="21584" y="8638"/>
                </a:lnTo>
                <a:lnTo>
                  <a:pt x="21569" y="8905"/>
                </a:lnTo>
                <a:lnTo>
                  <a:pt x="21542" y="9187"/>
                </a:lnTo>
                <a:lnTo>
                  <a:pt x="21503" y="9454"/>
                </a:lnTo>
                <a:lnTo>
                  <a:pt x="21468" y="9727"/>
                </a:lnTo>
                <a:lnTo>
                  <a:pt x="21409" y="10004"/>
                </a:lnTo>
                <a:lnTo>
                  <a:pt x="21351" y="10271"/>
                </a:lnTo>
                <a:lnTo>
                  <a:pt x="21277" y="10512"/>
                </a:lnTo>
                <a:lnTo>
                  <a:pt x="21207" y="10744"/>
                </a:lnTo>
                <a:lnTo>
                  <a:pt x="21125" y="10964"/>
                </a:lnTo>
                <a:lnTo>
                  <a:pt x="21043" y="11165"/>
                </a:lnTo>
                <a:lnTo>
                  <a:pt x="20965" y="11370"/>
                </a:lnTo>
                <a:lnTo>
                  <a:pt x="20875" y="11550"/>
                </a:lnTo>
                <a:lnTo>
                  <a:pt x="20688" y="11878"/>
                </a:lnTo>
                <a:lnTo>
                  <a:pt x="20591" y="12033"/>
                </a:lnTo>
                <a:lnTo>
                  <a:pt x="20490" y="12166"/>
                </a:lnTo>
                <a:lnTo>
                  <a:pt x="20381" y="12300"/>
                </a:lnTo>
                <a:lnTo>
                  <a:pt x="20272" y="12418"/>
                </a:lnTo>
                <a:lnTo>
                  <a:pt x="20163" y="12520"/>
                </a:lnTo>
                <a:lnTo>
                  <a:pt x="20054" y="12628"/>
                </a:lnTo>
                <a:lnTo>
                  <a:pt x="19937" y="12716"/>
                </a:lnTo>
                <a:lnTo>
                  <a:pt x="19812" y="12793"/>
                </a:lnTo>
                <a:lnTo>
                  <a:pt x="19687" y="12870"/>
                </a:lnTo>
                <a:lnTo>
                  <a:pt x="19563" y="12926"/>
                </a:lnTo>
                <a:lnTo>
                  <a:pt x="19434" y="12983"/>
                </a:lnTo>
                <a:lnTo>
                  <a:pt x="19302" y="13034"/>
                </a:lnTo>
                <a:lnTo>
                  <a:pt x="19169" y="13070"/>
                </a:lnTo>
                <a:lnTo>
                  <a:pt x="19033" y="13101"/>
                </a:lnTo>
                <a:lnTo>
                  <a:pt x="18893" y="13126"/>
                </a:lnTo>
                <a:lnTo>
                  <a:pt x="18749" y="13147"/>
                </a:lnTo>
                <a:lnTo>
                  <a:pt x="18608" y="13157"/>
                </a:lnTo>
                <a:lnTo>
                  <a:pt x="18308" y="13157"/>
                </a:lnTo>
                <a:lnTo>
                  <a:pt x="18156" y="13147"/>
                </a:lnTo>
                <a:lnTo>
                  <a:pt x="17841" y="13111"/>
                </a:lnTo>
                <a:lnTo>
                  <a:pt x="17522" y="13049"/>
                </a:lnTo>
                <a:lnTo>
                  <a:pt x="17222" y="12993"/>
                </a:lnTo>
                <a:lnTo>
                  <a:pt x="16922" y="12916"/>
                </a:lnTo>
                <a:lnTo>
                  <a:pt x="16637" y="12829"/>
                </a:lnTo>
                <a:lnTo>
                  <a:pt x="16353" y="12736"/>
                </a:lnTo>
                <a:lnTo>
                  <a:pt x="15800" y="12520"/>
                </a:lnTo>
                <a:lnTo>
                  <a:pt x="15523" y="12428"/>
                </a:lnTo>
                <a:lnTo>
                  <a:pt x="15254" y="12330"/>
                </a:lnTo>
                <a:lnTo>
                  <a:pt x="15180" y="12782"/>
                </a:lnTo>
                <a:lnTo>
                  <a:pt x="15122" y="13245"/>
                </a:lnTo>
                <a:lnTo>
                  <a:pt x="15099" y="13496"/>
                </a:lnTo>
                <a:lnTo>
                  <a:pt x="15087" y="13732"/>
                </a:lnTo>
                <a:lnTo>
                  <a:pt x="15071" y="13994"/>
                </a:lnTo>
                <a:lnTo>
                  <a:pt x="15071" y="14359"/>
                </a:lnTo>
                <a:lnTo>
                  <a:pt x="15087" y="14456"/>
                </a:lnTo>
                <a:lnTo>
                  <a:pt x="15106" y="14559"/>
                </a:lnTo>
                <a:lnTo>
                  <a:pt x="15138" y="14657"/>
                </a:lnTo>
                <a:lnTo>
                  <a:pt x="15173" y="14734"/>
                </a:lnTo>
                <a:lnTo>
                  <a:pt x="15223" y="14801"/>
                </a:lnTo>
                <a:lnTo>
                  <a:pt x="15247" y="14831"/>
                </a:lnTo>
                <a:lnTo>
                  <a:pt x="15274" y="14852"/>
                </a:lnTo>
                <a:lnTo>
                  <a:pt x="15305" y="14862"/>
                </a:lnTo>
                <a:lnTo>
                  <a:pt x="15340" y="14867"/>
                </a:lnTo>
                <a:lnTo>
                  <a:pt x="15414" y="14908"/>
                </a:lnTo>
                <a:lnTo>
                  <a:pt x="15492" y="14944"/>
                </a:lnTo>
                <a:lnTo>
                  <a:pt x="15582" y="14975"/>
                </a:lnTo>
                <a:lnTo>
                  <a:pt x="15667" y="14985"/>
                </a:lnTo>
                <a:lnTo>
                  <a:pt x="15718" y="14985"/>
                </a:lnTo>
                <a:lnTo>
                  <a:pt x="15765" y="14975"/>
                </a:lnTo>
                <a:lnTo>
                  <a:pt x="15815" y="14955"/>
                </a:lnTo>
                <a:lnTo>
                  <a:pt x="15866" y="14934"/>
                </a:lnTo>
                <a:lnTo>
                  <a:pt x="15917" y="14898"/>
                </a:lnTo>
                <a:lnTo>
                  <a:pt x="15967" y="14862"/>
                </a:lnTo>
                <a:lnTo>
                  <a:pt x="16018" y="14801"/>
                </a:lnTo>
                <a:lnTo>
                  <a:pt x="16069" y="14744"/>
                </a:lnTo>
                <a:lnTo>
                  <a:pt x="16143" y="14611"/>
                </a:lnTo>
                <a:lnTo>
                  <a:pt x="16217" y="14482"/>
                </a:lnTo>
                <a:lnTo>
                  <a:pt x="16376" y="14246"/>
                </a:lnTo>
                <a:lnTo>
                  <a:pt x="16450" y="14118"/>
                </a:lnTo>
                <a:lnTo>
                  <a:pt x="16517" y="13974"/>
                </a:lnTo>
                <a:lnTo>
                  <a:pt x="16575" y="13830"/>
                </a:lnTo>
                <a:lnTo>
                  <a:pt x="16594" y="13743"/>
                </a:lnTo>
                <a:lnTo>
                  <a:pt x="16618" y="13655"/>
                </a:lnTo>
                <a:lnTo>
                  <a:pt x="16626" y="13619"/>
                </a:lnTo>
                <a:lnTo>
                  <a:pt x="16645" y="13578"/>
                </a:lnTo>
                <a:lnTo>
                  <a:pt x="16676" y="13563"/>
                </a:lnTo>
                <a:lnTo>
                  <a:pt x="16719" y="13532"/>
                </a:lnTo>
                <a:lnTo>
                  <a:pt x="16805" y="13486"/>
                </a:lnTo>
                <a:lnTo>
                  <a:pt x="16852" y="13455"/>
                </a:lnTo>
                <a:lnTo>
                  <a:pt x="16887" y="13419"/>
                </a:lnTo>
                <a:lnTo>
                  <a:pt x="16887" y="13589"/>
                </a:lnTo>
                <a:lnTo>
                  <a:pt x="16871" y="13763"/>
                </a:lnTo>
                <a:lnTo>
                  <a:pt x="16852" y="13917"/>
                </a:lnTo>
                <a:lnTo>
                  <a:pt x="16820" y="14071"/>
                </a:lnTo>
                <a:lnTo>
                  <a:pt x="16785" y="14215"/>
                </a:lnTo>
                <a:lnTo>
                  <a:pt x="16742" y="14349"/>
                </a:lnTo>
                <a:lnTo>
                  <a:pt x="16688" y="14477"/>
                </a:lnTo>
                <a:lnTo>
                  <a:pt x="16626" y="14590"/>
                </a:lnTo>
                <a:lnTo>
                  <a:pt x="16559" y="14708"/>
                </a:lnTo>
                <a:lnTo>
                  <a:pt x="16485" y="14801"/>
                </a:lnTo>
                <a:lnTo>
                  <a:pt x="16400" y="14898"/>
                </a:lnTo>
                <a:lnTo>
                  <a:pt x="16310" y="14975"/>
                </a:lnTo>
                <a:lnTo>
                  <a:pt x="16217" y="15052"/>
                </a:lnTo>
                <a:lnTo>
                  <a:pt x="16115" y="15119"/>
                </a:lnTo>
                <a:lnTo>
                  <a:pt x="16002" y="15175"/>
                </a:lnTo>
                <a:lnTo>
                  <a:pt x="15885" y="15227"/>
                </a:lnTo>
                <a:lnTo>
                  <a:pt x="15800" y="15263"/>
                </a:lnTo>
                <a:lnTo>
                  <a:pt x="15714" y="15294"/>
                </a:lnTo>
                <a:lnTo>
                  <a:pt x="15632" y="15314"/>
                </a:lnTo>
                <a:lnTo>
                  <a:pt x="15543" y="15319"/>
                </a:lnTo>
                <a:lnTo>
                  <a:pt x="15465" y="15319"/>
                </a:lnTo>
                <a:lnTo>
                  <a:pt x="15375" y="15314"/>
                </a:lnTo>
                <a:lnTo>
                  <a:pt x="15297" y="15283"/>
                </a:lnTo>
                <a:lnTo>
                  <a:pt x="15215" y="15252"/>
                </a:lnTo>
                <a:lnTo>
                  <a:pt x="15138" y="15217"/>
                </a:lnTo>
                <a:lnTo>
                  <a:pt x="15056" y="15175"/>
                </a:lnTo>
                <a:lnTo>
                  <a:pt x="14974" y="15119"/>
                </a:lnTo>
                <a:lnTo>
                  <a:pt x="14904" y="15062"/>
                </a:lnTo>
                <a:lnTo>
                  <a:pt x="14822" y="14985"/>
                </a:lnTo>
                <a:lnTo>
                  <a:pt x="14748" y="14919"/>
                </a:lnTo>
                <a:lnTo>
                  <a:pt x="14686" y="14831"/>
                </a:lnTo>
                <a:lnTo>
                  <a:pt x="14612" y="14744"/>
                </a:lnTo>
                <a:lnTo>
                  <a:pt x="14487" y="14590"/>
                </a:lnTo>
                <a:lnTo>
                  <a:pt x="14362" y="14446"/>
                </a:lnTo>
                <a:lnTo>
                  <a:pt x="14238" y="14313"/>
                </a:lnTo>
                <a:lnTo>
                  <a:pt x="14101" y="14184"/>
                </a:lnTo>
                <a:lnTo>
                  <a:pt x="13969" y="14071"/>
                </a:lnTo>
                <a:lnTo>
                  <a:pt x="13829" y="13963"/>
                </a:lnTo>
                <a:lnTo>
                  <a:pt x="13685" y="13861"/>
                </a:lnTo>
                <a:lnTo>
                  <a:pt x="13544" y="13763"/>
                </a:lnTo>
                <a:lnTo>
                  <a:pt x="13248" y="13578"/>
                </a:lnTo>
                <a:lnTo>
                  <a:pt x="12948" y="13399"/>
                </a:lnTo>
                <a:lnTo>
                  <a:pt x="12337" y="13049"/>
                </a:lnTo>
                <a:lnTo>
                  <a:pt x="12539" y="13234"/>
                </a:lnTo>
                <a:lnTo>
                  <a:pt x="12641" y="13332"/>
                </a:lnTo>
                <a:lnTo>
                  <a:pt x="12738" y="13429"/>
                </a:lnTo>
                <a:lnTo>
                  <a:pt x="12824" y="13532"/>
                </a:lnTo>
                <a:lnTo>
                  <a:pt x="12909" y="13650"/>
                </a:lnTo>
                <a:lnTo>
                  <a:pt x="12991" y="13763"/>
                </a:lnTo>
                <a:lnTo>
                  <a:pt x="13065" y="13897"/>
                </a:lnTo>
                <a:lnTo>
                  <a:pt x="13143" y="14005"/>
                </a:lnTo>
                <a:lnTo>
                  <a:pt x="13233" y="14138"/>
                </a:lnTo>
                <a:lnTo>
                  <a:pt x="13276" y="14205"/>
                </a:lnTo>
                <a:lnTo>
                  <a:pt x="13307" y="14272"/>
                </a:lnTo>
                <a:lnTo>
                  <a:pt x="13326" y="14333"/>
                </a:lnTo>
                <a:lnTo>
                  <a:pt x="13334" y="14379"/>
                </a:lnTo>
                <a:lnTo>
                  <a:pt x="13194" y="15062"/>
                </a:lnTo>
                <a:lnTo>
                  <a:pt x="13124" y="15396"/>
                </a:lnTo>
                <a:lnTo>
                  <a:pt x="13042" y="15735"/>
                </a:lnTo>
                <a:lnTo>
                  <a:pt x="12956" y="16064"/>
                </a:lnTo>
                <a:lnTo>
                  <a:pt x="12867" y="16398"/>
                </a:lnTo>
                <a:lnTo>
                  <a:pt x="12773" y="16716"/>
                </a:lnTo>
                <a:lnTo>
                  <a:pt x="12664" y="17045"/>
                </a:lnTo>
                <a:lnTo>
                  <a:pt x="12555" y="17348"/>
                </a:lnTo>
                <a:lnTo>
                  <a:pt x="12438" y="17656"/>
                </a:lnTo>
                <a:lnTo>
                  <a:pt x="12306" y="17964"/>
                </a:lnTo>
                <a:lnTo>
                  <a:pt x="12173" y="18257"/>
                </a:lnTo>
                <a:lnTo>
                  <a:pt x="12029" y="18544"/>
                </a:lnTo>
                <a:lnTo>
                  <a:pt x="11869" y="18811"/>
                </a:lnTo>
                <a:lnTo>
                  <a:pt x="11702" y="19084"/>
                </a:lnTo>
                <a:lnTo>
                  <a:pt x="11519" y="19340"/>
                </a:lnTo>
                <a:lnTo>
                  <a:pt x="11242" y="19613"/>
                </a:lnTo>
                <a:lnTo>
                  <a:pt x="10969" y="19900"/>
                </a:lnTo>
                <a:lnTo>
                  <a:pt x="10701" y="20208"/>
                </a:lnTo>
                <a:lnTo>
                  <a:pt x="10560" y="20367"/>
                </a:lnTo>
                <a:lnTo>
                  <a:pt x="10424" y="20542"/>
                </a:lnTo>
                <a:lnTo>
                  <a:pt x="10358" y="20593"/>
                </a:lnTo>
                <a:lnTo>
                  <a:pt x="10292" y="20660"/>
                </a:lnTo>
                <a:lnTo>
                  <a:pt x="10225" y="20727"/>
                </a:lnTo>
                <a:lnTo>
                  <a:pt x="10159" y="20804"/>
                </a:lnTo>
                <a:lnTo>
                  <a:pt x="10105" y="20881"/>
                </a:lnTo>
                <a:lnTo>
                  <a:pt x="10050" y="20968"/>
                </a:lnTo>
                <a:lnTo>
                  <a:pt x="10007" y="21061"/>
                </a:lnTo>
                <a:lnTo>
                  <a:pt x="9972" y="21148"/>
                </a:lnTo>
                <a:lnTo>
                  <a:pt x="9898" y="21235"/>
                </a:lnTo>
                <a:lnTo>
                  <a:pt x="9824" y="21312"/>
                </a:lnTo>
                <a:lnTo>
                  <a:pt x="9754" y="21379"/>
                </a:lnTo>
                <a:lnTo>
                  <a:pt x="9680" y="21436"/>
                </a:lnTo>
                <a:lnTo>
                  <a:pt x="9606" y="21497"/>
                </a:lnTo>
                <a:lnTo>
                  <a:pt x="9532" y="21533"/>
                </a:lnTo>
                <a:lnTo>
                  <a:pt x="9454" y="21564"/>
                </a:lnTo>
                <a:lnTo>
                  <a:pt x="9380" y="21590"/>
                </a:lnTo>
                <a:lnTo>
                  <a:pt x="9302" y="21600"/>
                </a:lnTo>
                <a:lnTo>
                  <a:pt x="9228" y="21600"/>
                </a:lnTo>
                <a:lnTo>
                  <a:pt x="9146" y="21590"/>
                </a:lnTo>
                <a:lnTo>
                  <a:pt x="9072" y="21574"/>
                </a:lnTo>
                <a:lnTo>
                  <a:pt x="9002" y="21544"/>
                </a:lnTo>
                <a:lnTo>
                  <a:pt x="8928" y="21502"/>
                </a:lnTo>
                <a:lnTo>
                  <a:pt x="8854" y="21456"/>
                </a:lnTo>
                <a:lnTo>
                  <a:pt x="8784" y="21389"/>
                </a:lnTo>
                <a:lnTo>
                  <a:pt x="8652" y="21169"/>
                </a:lnTo>
                <a:lnTo>
                  <a:pt x="8527" y="20938"/>
                </a:lnTo>
                <a:lnTo>
                  <a:pt x="8410" y="20706"/>
                </a:lnTo>
                <a:lnTo>
                  <a:pt x="8293" y="20465"/>
                </a:lnTo>
                <a:lnTo>
                  <a:pt x="8184" y="20224"/>
                </a:lnTo>
                <a:lnTo>
                  <a:pt x="8083" y="19977"/>
                </a:lnTo>
                <a:lnTo>
                  <a:pt x="7982" y="19726"/>
                </a:lnTo>
                <a:lnTo>
                  <a:pt x="7877" y="19458"/>
                </a:lnTo>
                <a:lnTo>
                  <a:pt x="7841" y="19407"/>
                </a:lnTo>
                <a:lnTo>
                  <a:pt x="7818" y="19361"/>
                </a:lnTo>
                <a:lnTo>
                  <a:pt x="7806" y="19304"/>
                </a:lnTo>
                <a:lnTo>
                  <a:pt x="7791" y="19238"/>
                </a:lnTo>
                <a:lnTo>
                  <a:pt x="7783" y="19176"/>
                </a:lnTo>
                <a:lnTo>
                  <a:pt x="7783" y="19109"/>
                </a:lnTo>
                <a:lnTo>
                  <a:pt x="7791" y="19043"/>
                </a:lnTo>
                <a:lnTo>
                  <a:pt x="7806" y="18976"/>
                </a:lnTo>
                <a:lnTo>
                  <a:pt x="7826" y="18909"/>
                </a:lnTo>
                <a:lnTo>
                  <a:pt x="7857" y="18842"/>
                </a:lnTo>
                <a:lnTo>
                  <a:pt x="7884" y="18775"/>
                </a:lnTo>
                <a:lnTo>
                  <a:pt x="7927" y="18709"/>
                </a:lnTo>
                <a:lnTo>
                  <a:pt x="7974" y="18647"/>
                </a:lnTo>
                <a:lnTo>
                  <a:pt x="8025" y="18591"/>
                </a:lnTo>
                <a:lnTo>
                  <a:pt x="8083" y="18544"/>
                </a:lnTo>
                <a:lnTo>
                  <a:pt x="8149" y="18493"/>
                </a:lnTo>
                <a:lnTo>
                  <a:pt x="8250" y="18437"/>
                </a:lnTo>
                <a:lnTo>
                  <a:pt x="8352" y="18380"/>
                </a:lnTo>
                <a:lnTo>
                  <a:pt x="8570" y="18236"/>
                </a:lnTo>
                <a:lnTo>
                  <a:pt x="8804" y="18062"/>
                </a:lnTo>
                <a:lnTo>
                  <a:pt x="9061" y="17887"/>
                </a:lnTo>
                <a:lnTo>
                  <a:pt x="9061" y="16439"/>
                </a:lnTo>
                <a:lnTo>
                  <a:pt x="9037" y="16552"/>
                </a:lnTo>
                <a:lnTo>
                  <a:pt x="9014" y="16670"/>
                </a:lnTo>
                <a:lnTo>
                  <a:pt x="8994" y="16773"/>
                </a:lnTo>
                <a:lnTo>
                  <a:pt x="8963" y="16860"/>
                </a:lnTo>
                <a:lnTo>
                  <a:pt x="8936" y="16947"/>
                </a:lnTo>
                <a:lnTo>
                  <a:pt x="8905" y="17035"/>
                </a:lnTo>
                <a:lnTo>
                  <a:pt x="8870" y="17101"/>
                </a:lnTo>
                <a:lnTo>
                  <a:pt x="8835" y="17168"/>
                </a:lnTo>
                <a:lnTo>
                  <a:pt x="8788" y="17225"/>
                </a:lnTo>
                <a:lnTo>
                  <a:pt x="8753" y="17276"/>
                </a:lnTo>
                <a:lnTo>
                  <a:pt x="8710" y="17322"/>
                </a:lnTo>
                <a:lnTo>
                  <a:pt x="8659" y="17358"/>
                </a:lnTo>
                <a:lnTo>
                  <a:pt x="8562" y="17425"/>
                </a:lnTo>
                <a:lnTo>
                  <a:pt x="8469" y="17476"/>
                </a:lnTo>
                <a:lnTo>
                  <a:pt x="8360" y="17512"/>
                </a:lnTo>
                <a:lnTo>
                  <a:pt x="8258" y="17533"/>
                </a:lnTo>
                <a:lnTo>
                  <a:pt x="8149" y="17543"/>
                </a:lnTo>
                <a:lnTo>
                  <a:pt x="8032" y="17543"/>
                </a:lnTo>
                <a:lnTo>
                  <a:pt x="7810" y="17533"/>
                </a:lnTo>
                <a:lnTo>
                  <a:pt x="7600" y="17522"/>
                </a:lnTo>
                <a:lnTo>
                  <a:pt x="6797" y="17522"/>
                </a:lnTo>
                <a:lnTo>
                  <a:pt x="6646" y="17512"/>
                </a:lnTo>
                <a:lnTo>
                  <a:pt x="6572" y="17497"/>
                </a:lnTo>
                <a:lnTo>
                  <a:pt x="6498" y="17476"/>
                </a:lnTo>
                <a:lnTo>
                  <a:pt x="6435" y="17456"/>
                </a:lnTo>
                <a:lnTo>
                  <a:pt x="6377" y="17420"/>
                </a:lnTo>
                <a:lnTo>
                  <a:pt x="6318" y="17368"/>
                </a:lnTo>
                <a:lnTo>
                  <a:pt x="6268" y="17322"/>
                </a:lnTo>
                <a:lnTo>
                  <a:pt x="6213" y="17245"/>
                </a:lnTo>
                <a:lnTo>
                  <a:pt x="6170" y="17168"/>
                </a:lnTo>
                <a:lnTo>
                  <a:pt x="6135" y="17070"/>
                </a:lnTo>
                <a:lnTo>
                  <a:pt x="6096" y="16957"/>
                </a:lnTo>
                <a:lnTo>
                  <a:pt x="6077" y="16829"/>
                </a:lnTo>
                <a:lnTo>
                  <a:pt x="6053" y="16675"/>
                </a:lnTo>
                <a:lnTo>
                  <a:pt x="6053" y="17599"/>
                </a:lnTo>
                <a:lnTo>
                  <a:pt x="6046" y="17918"/>
                </a:lnTo>
                <a:lnTo>
                  <a:pt x="6034" y="18226"/>
                </a:lnTo>
                <a:lnTo>
                  <a:pt x="6018" y="18380"/>
                </a:lnTo>
                <a:lnTo>
                  <a:pt x="5995" y="18534"/>
                </a:lnTo>
                <a:lnTo>
                  <a:pt x="5976" y="18688"/>
                </a:lnTo>
                <a:lnTo>
                  <a:pt x="5944" y="18842"/>
                </a:lnTo>
                <a:lnTo>
                  <a:pt x="5909" y="18986"/>
                </a:lnTo>
                <a:lnTo>
                  <a:pt x="5866" y="19140"/>
                </a:lnTo>
                <a:lnTo>
                  <a:pt x="5812" y="19284"/>
                </a:lnTo>
                <a:lnTo>
                  <a:pt x="5750" y="19417"/>
                </a:lnTo>
                <a:lnTo>
                  <a:pt x="5683" y="19561"/>
                </a:lnTo>
                <a:lnTo>
                  <a:pt x="5602" y="19695"/>
                </a:lnTo>
                <a:lnTo>
                  <a:pt x="5567" y="19746"/>
                </a:lnTo>
                <a:lnTo>
                  <a:pt x="5535" y="19803"/>
                </a:lnTo>
                <a:lnTo>
                  <a:pt x="5493" y="19916"/>
                </a:lnTo>
                <a:lnTo>
                  <a:pt x="5457" y="20054"/>
                </a:lnTo>
                <a:lnTo>
                  <a:pt x="5426" y="20198"/>
                </a:lnTo>
                <a:lnTo>
                  <a:pt x="5383" y="20496"/>
                </a:lnTo>
                <a:lnTo>
                  <a:pt x="5352" y="20650"/>
                </a:lnTo>
                <a:lnTo>
                  <a:pt x="5325" y="20783"/>
                </a:lnTo>
                <a:lnTo>
                  <a:pt x="5317" y="20840"/>
                </a:lnTo>
                <a:lnTo>
                  <a:pt x="5294" y="20896"/>
                </a:lnTo>
                <a:lnTo>
                  <a:pt x="5259" y="20958"/>
                </a:lnTo>
                <a:lnTo>
                  <a:pt x="5216" y="21015"/>
                </a:lnTo>
                <a:lnTo>
                  <a:pt x="5158" y="21061"/>
                </a:lnTo>
                <a:lnTo>
                  <a:pt x="5099" y="21112"/>
                </a:lnTo>
                <a:lnTo>
                  <a:pt x="5033" y="21138"/>
                </a:lnTo>
                <a:lnTo>
                  <a:pt x="4959" y="21148"/>
                </a:lnTo>
                <a:lnTo>
                  <a:pt x="4488" y="21051"/>
                </a:lnTo>
                <a:lnTo>
                  <a:pt x="3997" y="20958"/>
                </a:lnTo>
                <a:lnTo>
                  <a:pt x="3743" y="20891"/>
                </a:lnTo>
                <a:lnTo>
                  <a:pt x="3486" y="20819"/>
                </a:lnTo>
                <a:lnTo>
                  <a:pt x="3229" y="20753"/>
                </a:lnTo>
                <a:lnTo>
                  <a:pt x="2961" y="20670"/>
                </a:lnTo>
                <a:lnTo>
                  <a:pt x="2867" y="20609"/>
                </a:lnTo>
                <a:lnTo>
                  <a:pt x="2824" y="20583"/>
                </a:lnTo>
                <a:lnTo>
                  <a:pt x="2785" y="20552"/>
                </a:lnTo>
                <a:lnTo>
                  <a:pt x="2758" y="20516"/>
                </a:lnTo>
                <a:lnTo>
                  <a:pt x="2727" y="20465"/>
                </a:lnTo>
                <a:lnTo>
                  <a:pt x="2707" y="20419"/>
                </a:lnTo>
                <a:lnTo>
                  <a:pt x="2684" y="20362"/>
                </a:lnTo>
                <a:lnTo>
                  <a:pt x="2668" y="20301"/>
                </a:lnTo>
                <a:lnTo>
                  <a:pt x="2661" y="20234"/>
                </a:lnTo>
                <a:lnTo>
                  <a:pt x="2657" y="20167"/>
                </a:lnTo>
                <a:lnTo>
                  <a:pt x="2657" y="20090"/>
                </a:lnTo>
                <a:lnTo>
                  <a:pt x="2661" y="19910"/>
                </a:lnTo>
                <a:lnTo>
                  <a:pt x="2684" y="19695"/>
                </a:lnTo>
                <a:lnTo>
                  <a:pt x="2750" y="19561"/>
                </a:lnTo>
                <a:lnTo>
                  <a:pt x="2809" y="19407"/>
                </a:lnTo>
                <a:lnTo>
                  <a:pt x="2851" y="19243"/>
                </a:lnTo>
                <a:lnTo>
                  <a:pt x="2886" y="19084"/>
                </a:lnTo>
                <a:lnTo>
                  <a:pt x="2918" y="18909"/>
                </a:lnTo>
                <a:lnTo>
                  <a:pt x="2941" y="18724"/>
                </a:lnTo>
                <a:lnTo>
                  <a:pt x="2953" y="18555"/>
                </a:lnTo>
                <a:lnTo>
                  <a:pt x="2961" y="18370"/>
                </a:lnTo>
                <a:lnTo>
                  <a:pt x="2976" y="18303"/>
                </a:lnTo>
                <a:lnTo>
                  <a:pt x="2984" y="18226"/>
                </a:lnTo>
                <a:lnTo>
                  <a:pt x="2984" y="18082"/>
                </a:lnTo>
                <a:lnTo>
                  <a:pt x="2968" y="17928"/>
                </a:lnTo>
                <a:lnTo>
                  <a:pt x="2941" y="17784"/>
                </a:lnTo>
                <a:lnTo>
                  <a:pt x="2894" y="17641"/>
                </a:lnTo>
                <a:lnTo>
                  <a:pt x="2859" y="17502"/>
                </a:lnTo>
                <a:lnTo>
                  <a:pt x="2777" y="17281"/>
                </a:lnTo>
                <a:lnTo>
                  <a:pt x="2626" y="16947"/>
                </a:lnTo>
                <a:lnTo>
                  <a:pt x="2485" y="16598"/>
                </a:lnTo>
                <a:lnTo>
                  <a:pt x="2349" y="16264"/>
                </a:lnTo>
                <a:lnTo>
                  <a:pt x="2216" y="15915"/>
                </a:lnTo>
                <a:lnTo>
                  <a:pt x="2100" y="15571"/>
                </a:lnTo>
                <a:lnTo>
                  <a:pt x="1991" y="15227"/>
                </a:lnTo>
                <a:lnTo>
                  <a:pt x="1889" y="14878"/>
                </a:lnTo>
                <a:lnTo>
                  <a:pt x="1800" y="14534"/>
                </a:lnTo>
                <a:lnTo>
                  <a:pt x="1722" y="14179"/>
                </a:lnTo>
                <a:lnTo>
                  <a:pt x="1648" y="13820"/>
                </a:lnTo>
                <a:lnTo>
                  <a:pt x="1589" y="13465"/>
                </a:lnTo>
                <a:lnTo>
                  <a:pt x="1546" y="13101"/>
                </a:lnTo>
                <a:lnTo>
                  <a:pt x="1515" y="12736"/>
                </a:lnTo>
                <a:lnTo>
                  <a:pt x="1496" y="12361"/>
                </a:lnTo>
                <a:lnTo>
                  <a:pt x="1496" y="11986"/>
                </a:lnTo>
                <a:lnTo>
                  <a:pt x="1504" y="11601"/>
                </a:lnTo>
                <a:lnTo>
                  <a:pt x="1523" y="11226"/>
                </a:lnTo>
                <a:lnTo>
                  <a:pt x="1562" y="10851"/>
                </a:lnTo>
                <a:lnTo>
                  <a:pt x="1613" y="10492"/>
                </a:lnTo>
                <a:lnTo>
                  <a:pt x="1671" y="10148"/>
                </a:lnTo>
                <a:lnTo>
                  <a:pt x="1741" y="9809"/>
                </a:lnTo>
                <a:lnTo>
                  <a:pt x="1831" y="9485"/>
                </a:lnTo>
                <a:lnTo>
                  <a:pt x="1924" y="9167"/>
                </a:lnTo>
                <a:lnTo>
                  <a:pt x="2033" y="8849"/>
                </a:lnTo>
                <a:lnTo>
                  <a:pt x="2158" y="8551"/>
                </a:lnTo>
                <a:lnTo>
                  <a:pt x="2290" y="8253"/>
                </a:lnTo>
                <a:lnTo>
                  <a:pt x="2435" y="7975"/>
                </a:lnTo>
                <a:lnTo>
                  <a:pt x="2590" y="7698"/>
                </a:lnTo>
                <a:lnTo>
                  <a:pt x="2758" y="7426"/>
                </a:lnTo>
                <a:lnTo>
                  <a:pt x="2933" y="7159"/>
                </a:lnTo>
                <a:lnTo>
                  <a:pt x="3120" y="6897"/>
                </a:lnTo>
                <a:lnTo>
                  <a:pt x="3327" y="6645"/>
                </a:lnTo>
                <a:lnTo>
                  <a:pt x="3494" y="6476"/>
                </a:lnTo>
                <a:lnTo>
                  <a:pt x="3669" y="6312"/>
                </a:lnTo>
                <a:lnTo>
                  <a:pt x="3845" y="6147"/>
                </a:lnTo>
                <a:lnTo>
                  <a:pt x="4028" y="6003"/>
                </a:lnTo>
                <a:lnTo>
                  <a:pt x="4207" y="5870"/>
                </a:lnTo>
                <a:lnTo>
                  <a:pt x="4390" y="5742"/>
                </a:lnTo>
                <a:lnTo>
                  <a:pt x="4581" y="5629"/>
                </a:lnTo>
                <a:lnTo>
                  <a:pt x="4772" y="5510"/>
                </a:lnTo>
                <a:lnTo>
                  <a:pt x="4959" y="5408"/>
                </a:lnTo>
                <a:lnTo>
                  <a:pt x="5158" y="5310"/>
                </a:lnTo>
                <a:lnTo>
                  <a:pt x="5360" y="5223"/>
                </a:lnTo>
                <a:lnTo>
                  <a:pt x="5567" y="5136"/>
                </a:lnTo>
                <a:lnTo>
                  <a:pt x="5769" y="5053"/>
                </a:lnTo>
                <a:lnTo>
                  <a:pt x="5979" y="4976"/>
                </a:lnTo>
                <a:lnTo>
                  <a:pt x="6420" y="4827"/>
                </a:lnTo>
                <a:lnTo>
                  <a:pt x="6688" y="4827"/>
                </a:lnTo>
                <a:lnTo>
                  <a:pt x="6513" y="5146"/>
                </a:lnTo>
                <a:lnTo>
                  <a:pt x="6338" y="5444"/>
                </a:lnTo>
                <a:lnTo>
                  <a:pt x="5976" y="6039"/>
                </a:lnTo>
                <a:lnTo>
                  <a:pt x="5800" y="6337"/>
                </a:lnTo>
                <a:lnTo>
                  <a:pt x="5633" y="6640"/>
                </a:lnTo>
                <a:lnTo>
                  <a:pt x="5469" y="6938"/>
                </a:lnTo>
                <a:lnTo>
                  <a:pt x="5399" y="7092"/>
                </a:lnTo>
                <a:lnTo>
                  <a:pt x="5325" y="7251"/>
                </a:lnTo>
                <a:lnTo>
                  <a:pt x="5126" y="7621"/>
                </a:lnTo>
                <a:lnTo>
                  <a:pt x="5025" y="7801"/>
                </a:lnTo>
                <a:lnTo>
                  <a:pt x="4939" y="7996"/>
                </a:lnTo>
                <a:lnTo>
                  <a:pt x="4858" y="8186"/>
                </a:lnTo>
                <a:lnTo>
                  <a:pt x="4791" y="8386"/>
                </a:lnTo>
                <a:lnTo>
                  <a:pt x="4733" y="8602"/>
                </a:lnTo>
                <a:lnTo>
                  <a:pt x="4706" y="8715"/>
                </a:lnTo>
                <a:lnTo>
                  <a:pt x="4690" y="8823"/>
                </a:lnTo>
                <a:lnTo>
                  <a:pt x="4647" y="8982"/>
                </a:lnTo>
                <a:lnTo>
                  <a:pt x="4616" y="9136"/>
                </a:lnTo>
                <a:lnTo>
                  <a:pt x="4597" y="9280"/>
                </a:lnTo>
                <a:lnTo>
                  <a:pt x="4597" y="9434"/>
                </a:lnTo>
                <a:lnTo>
                  <a:pt x="4604" y="9583"/>
                </a:lnTo>
                <a:lnTo>
                  <a:pt x="4616" y="9727"/>
                </a:lnTo>
                <a:lnTo>
                  <a:pt x="4647" y="9860"/>
                </a:lnTo>
                <a:lnTo>
                  <a:pt x="4674" y="10004"/>
                </a:lnTo>
                <a:lnTo>
                  <a:pt x="4721" y="10138"/>
                </a:lnTo>
                <a:lnTo>
                  <a:pt x="4772" y="10261"/>
                </a:lnTo>
                <a:lnTo>
                  <a:pt x="4823" y="10399"/>
                </a:lnTo>
                <a:lnTo>
                  <a:pt x="4881" y="10523"/>
                </a:lnTo>
                <a:lnTo>
                  <a:pt x="5009" y="10764"/>
                </a:lnTo>
                <a:lnTo>
                  <a:pt x="5142" y="10995"/>
                </a:lnTo>
                <a:lnTo>
                  <a:pt x="5274" y="11226"/>
                </a:lnTo>
                <a:lnTo>
                  <a:pt x="5391" y="11457"/>
                </a:lnTo>
                <a:lnTo>
                  <a:pt x="5442" y="11570"/>
                </a:lnTo>
                <a:lnTo>
                  <a:pt x="5493" y="11688"/>
                </a:lnTo>
                <a:lnTo>
                  <a:pt x="5528" y="11801"/>
                </a:lnTo>
                <a:lnTo>
                  <a:pt x="5567" y="11920"/>
                </a:lnTo>
                <a:lnTo>
                  <a:pt x="5594" y="12043"/>
                </a:lnTo>
                <a:lnTo>
                  <a:pt x="5609" y="12156"/>
                </a:lnTo>
                <a:lnTo>
                  <a:pt x="5617" y="12284"/>
                </a:lnTo>
                <a:lnTo>
                  <a:pt x="5617" y="12407"/>
                </a:lnTo>
                <a:lnTo>
                  <a:pt x="5609" y="12531"/>
                </a:lnTo>
                <a:lnTo>
                  <a:pt x="5586" y="12669"/>
                </a:lnTo>
                <a:lnTo>
                  <a:pt x="5551" y="12793"/>
                </a:lnTo>
                <a:lnTo>
                  <a:pt x="5508" y="12926"/>
                </a:lnTo>
                <a:lnTo>
                  <a:pt x="5477" y="12983"/>
                </a:lnTo>
                <a:lnTo>
                  <a:pt x="5457" y="13060"/>
                </a:lnTo>
                <a:lnTo>
                  <a:pt x="5442" y="13147"/>
                </a:lnTo>
                <a:lnTo>
                  <a:pt x="5442" y="13322"/>
                </a:lnTo>
                <a:lnTo>
                  <a:pt x="5457" y="13409"/>
                </a:lnTo>
                <a:lnTo>
                  <a:pt x="5477" y="13486"/>
                </a:lnTo>
                <a:lnTo>
                  <a:pt x="5508" y="13532"/>
                </a:lnTo>
                <a:lnTo>
                  <a:pt x="5660" y="13753"/>
                </a:lnTo>
                <a:lnTo>
                  <a:pt x="5812" y="13953"/>
                </a:lnTo>
                <a:lnTo>
                  <a:pt x="5976" y="14148"/>
                </a:lnTo>
                <a:lnTo>
                  <a:pt x="6127" y="14313"/>
                </a:lnTo>
                <a:lnTo>
                  <a:pt x="6287" y="14467"/>
                </a:lnTo>
                <a:lnTo>
                  <a:pt x="6447" y="14590"/>
                </a:lnTo>
                <a:lnTo>
                  <a:pt x="6529" y="14647"/>
                </a:lnTo>
                <a:lnTo>
                  <a:pt x="6614" y="14698"/>
                </a:lnTo>
                <a:lnTo>
                  <a:pt x="6696" y="14734"/>
                </a:lnTo>
                <a:lnTo>
                  <a:pt x="6782" y="14775"/>
                </a:lnTo>
                <a:lnTo>
                  <a:pt x="6871" y="14801"/>
                </a:lnTo>
                <a:lnTo>
                  <a:pt x="6957" y="14831"/>
                </a:lnTo>
                <a:lnTo>
                  <a:pt x="7047" y="14852"/>
                </a:lnTo>
                <a:lnTo>
                  <a:pt x="7132" y="14862"/>
                </a:lnTo>
                <a:lnTo>
                  <a:pt x="7316" y="14862"/>
                </a:lnTo>
                <a:lnTo>
                  <a:pt x="7413" y="14852"/>
                </a:lnTo>
                <a:lnTo>
                  <a:pt x="7506" y="14831"/>
                </a:lnTo>
                <a:lnTo>
                  <a:pt x="7600" y="14801"/>
                </a:lnTo>
                <a:lnTo>
                  <a:pt x="7701" y="14765"/>
                </a:lnTo>
                <a:lnTo>
                  <a:pt x="7799" y="14724"/>
                </a:lnTo>
                <a:lnTo>
                  <a:pt x="7900" y="14677"/>
                </a:lnTo>
                <a:lnTo>
                  <a:pt x="8009" y="14611"/>
                </a:lnTo>
                <a:lnTo>
                  <a:pt x="8110" y="14544"/>
                </a:lnTo>
                <a:lnTo>
                  <a:pt x="8219" y="14467"/>
                </a:lnTo>
                <a:lnTo>
                  <a:pt x="8328" y="14379"/>
                </a:lnTo>
                <a:lnTo>
                  <a:pt x="8878" y="14005"/>
                </a:lnTo>
                <a:lnTo>
                  <a:pt x="9154" y="13820"/>
                </a:lnTo>
                <a:lnTo>
                  <a:pt x="9431" y="13640"/>
                </a:lnTo>
                <a:lnTo>
                  <a:pt x="9715" y="13486"/>
                </a:lnTo>
                <a:lnTo>
                  <a:pt x="9863" y="13409"/>
                </a:lnTo>
                <a:lnTo>
                  <a:pt x="10007" y="13342"/>
                </a:lnTo>
                <a:lnTo>
                  <a:pt x="10155" y="13291"/>
                </a:lnTo>
                <a:lnTo>
                  <a:pt x="10299" y="13245"/>
                </a:lnTo>
                <a:lnTo>
                  <a:pt x="10451" y="13203"/>
                </a:lnTo>
                <a:lnTo>
                  <a:pt x="10607" y="13178"/>
                </a:lnTo>
                <a:lnTo>
                  <a:pt x="10642" y="13157"/>
                </a:lnTo>
                <a:lnTo>
                  <a:pt x="10685" y="13126"/>
                </a:lnTo>
                <a:lnTo>
                  <a:pt x="10736" y="13080"/>
                </a:lnTo>
                <a:lnTo>
                  <a:pt x="10790" y="13024"/>
                </a:lnTo>
                <a:lnTo>
                  <a:pt x="10841" y="12947"/>
                </a:lnTo>
                <a:lnTo>
                  <a:pt x="10892" y="12870"/>
                </a:lnTo>
                <a:lnTo>
                  <a:pt x="10934" y="12782"/>
                </a:lnTo>
                <a:lnTo>
                  <a:pt x="10969" y="12685"/>
                </a:lnTo>
                <a:lnTo>
                  <a:pt x="11036" y="12438"/>
                </a:lnTo>
                <a:lnTo>
                  <a:pt x="11086" y="12187"/>
                </a:lnTo>
                <a:lnTo>
                  <a:pt x="11133" y="11935"/>
                </a:lnTo>
                <a:lnTo>
                  <a:pt x="11160" y="11688"/>
                </a:lnTo>
                <a:lnTo>
                  <a:pt x="11191" y="11437"/>
                </a:lnTo>
                <a:lnTo>
                  <a:pt x="11203" y="11185"/>
                </a:lnTo>
                <a:lnTo>
                  <a:pt x="11219" y="10939"/>
                </a:lnTo>
                <a:lnTo>
                  <a:pt x="11219" y="10425"/>
                </a:lnTo>
                <a:lnTo>
                  <a:pt x="11211" y="10168"/>
                </a:lnTo>
                <a:lnTo>
                  <a:pt x="11195" y="9906"/>
                </a:lnTo>
                <a:lnTo>
                  <a:pt x="11176" y="9650"/>
                </a:lnTo>
                <a:lnTo>
                  <a:pt x="11125" y="9121"/>
                </a:lnTo>
                <a:lnTo>
                  <a:pt x="11059" y="8581"/>
                </a:lnTo>
                <a:lnTo>
                  <a:pt x="10993" y="8011"/>
                </a:lnTo>
                <a:lnTo>
                  <a:pt x="10911" y="7416"/>
                </a:lnTo>
                <a:lnTo>
                  <a:pt x="10868" y="7108"/>
                </a:lnTo>
                <a:lnTo>
                  <a:pt x="10818" y="6789"/>
                </a:lnTo>
                <a:lnTo>
                  <a:pt x="10759" y="6486"/>
                </a:lnTo>
                <a:lnTo>
                  <a:pt x="10701" y="6168"/>
                </a:lnTo>
                <a:lnTo>
                  <a:pt x="10701" y="11966"/>
                </a:lnTo>
                <a:lnTo>
                  <a:pt x="10693" y="12053"/>
                </a:lnTo>
                <a:lnTo>
                  <a:pt x="10685" y="12140"/>
                </a:lnTo>
                <a:lnTo>
                  <a:pt x="10673" y="12217"/>
                </a:lnTo>
                <a:lnTo>
                  <a:pt x="10650" y="12284"/>
                </a:lnTo>
                <a:lnTo>
                  <a:pt x="10619" y="12351"/>
                </a:lnTo>
                <a:lnTo>
                  <a:pt x="10592" y="12418"/>
                </a:lnTo>
                <a:lnTo>
                  <a:pt x="10557" y="12474"/>
                </a:lnTo>
                <a:lnTo>
                  <a:pt x="10518" y="12520"/>
                </a:lnTo>
                <a:lnTo>
                  <a:pt x="10467" y="12572"/>
                </a:lnTo>
                <a:lnTo>
                  <a:pt x="10424" y="12618"/>
                </a:lnTo>
                <a:lnTo>
                  <a:pt x="10315" y="12695"/>
                </a:lnTo>
                <a:lnTo>
                  <a:pt x="10190" y="12762"/>
                </a:lnTo>
                <a:lnTo>
                  <a:pt x="10058" y="12813"/>
                </a:lnTo>
                <a:lnTo>
                  <a:pt x="9816" y="12906"/>
                </a:lnTo>
                <a:lnTo>
                  <a:pt x="9587" y="13013"/>
                </a:lnTo>
                <a:lnTo>
                  <a:pt x="9353" y="13126"/>
                </a:lnTo>
                <a:lnTo>
                  <a:pt x="9119" y="13265"/>
                </a:lnTo>
                <a:lnTo>
                  <a:pt x="8885" y="13409"/>
                </a:lnTo>
                <a:lnTo>
                  <a:pt x="8667" y="13563"/>
                </a:lnTo>
                <a:lnTo>
                  <a:pt x="8445" y="13727"/>
                </a:lnTo>
                <a:lnTo>
                  <a:pt x="8243" y="13897"/>
                </a:lnTo>
                <a:lnTo>
                  <a:pt x="8067" y="14005"/>
                </a:lnTo>
                <a:lnTo>
                  <a:pt x="7908" y="14102"/>
                </a:lnTo>
                <a:lnTo>
                  <a:pt x="7748" y="14169"/>
                </a:lnTo>
                <a:lnTo>
                  <a:pt x="7592" y="14236"/>
                </a:lnTo>
                <a:lnTo>
                  <a:pt x="7440" y="14272"/>
                </a:lnTo>
                <a:lnTo>
                  <a:pt x="7296" y="14302"/>
                </a:lnTo>
                <a:lnTo>
                  <a:pt x="7148" y="14302"/>
                </a:lnTo>
                <a:lnTo>
                  <a:pt x="7012" y="14292"/>
                </a:lnTo>
                <a:lnTo>
                  <a:pt x="6879" y="14256"/>
                </a:lnTo>
                <a:lnTo>
                  <a:pt x="6747" y="14205"/>
                </a:lnTo>
                <a:lnTo>
                  <a:pt x="6622" y="14128"/>
                </a:lnTo>
                <a:lnTo>
                  <a:pt x="6498" y="14030"/>
                </a:lnTo>
                <a:lnTo>
                  <a:pt x="6381" y="13917"/>
                </a:lnTo>
                <a:lnTo>
                  <a:pt x="6268" y="13773"/>
                </a:lnTo>
                <a:lnTo>
                  <a:pt x="6155" y="13609"/>
                </a:lnTo>
                <a:lnTo>
                  <a:pt x="6053" y="13419"/>
                </a:lnTo>
                <a:lnTo>
                  <a:pt x="6018" y="13322"/>
                </a:lnTo>
                <a:lnTo>
                  <a:pt x="5987" y="13214"/>
                </a:lnTo>
                <a:lnTo>
                  <a:pt x="5960" y="13101"/>
                </a:lnTo>
                <a:lnTo>
                  <a:pt x="5937" y="12993"/>
                </a:lnTo>
                <a:lnTo>
                  <a:pt x="5929" y="12880"/>
                </a:lnTo>
                <a:lnTo>
                  <a:pt x="5929" y="12772"/>
                </a:lnTo>
                <a:lnTo>
                  <a:pt x="5937" y="12669"/>
                </a:lnTo>
                <a:lnTo>
                  <a:pt x="5952" y="12618"/>
                </a:lnTo>
                <a:lnTo>
                  <a:pt x="5968" y="12572"/>
                </a:lnTo>
                <a:lnTo>
                  <a:pt x="6003" y="12387"/>
                </a:lnTo>
                <a:lnTo>
                  <a:pt x="6046" y="12223"/>
                </a:lnTo>
                <a:lnTo>
                  <a:pt x="6096" y="12068"/>
                </a:lnTo>
                <a:lnTo>
                  <a:pt x="6155" y="11920"/>
                </a:lnTo>
                <a:lnTo>
                  <a:pt x="6221" y="11771"/>
                </a:lnTo>
                <a:lnTo>
                  <a:pt x="6279" y="11637"/>
                </a:lnTo>
                <a:lnTo>
                  <a:pt x="6420" y="11360"/>
                </a:lnTo>
                <a:lnTo>
                  <a:pt x="6544" y="11021"/>
                </a:lnTo>
                <a:lnTo>
                  <a:pt x="6638" y="10713"/>
                </a:lnTo>
                <a:lnTo>
                  <a:pt x="6712" y="10425"/>
                </a:lnTo>
                <a:lnTo>
                  <a:pt x="6782" y="10148"/>
                </a:lnTo>
                <a:lnTo>
                  <a:pt x="6681" y="10292"/>
                </a:lnTo>
                <a:lnTo>
                  <a:pt x="6579" y="10446"/>
                </a:lnTo>
                <a:lnTo>
                  <a:pt x="6377" y="10774"/>
                </a:lnTo>
                <a:lnTo>
                  <a:pt x="6170" y="11118"/>
                </a:lnTo>
                <a:lnTo>
                  <a:pt x="5968" y="11483"/>
                </a:lnTo>
                <a:lnTo>
                  <a:pt x="5828" y="11252"/>
                </a:lnTo>
                <a:lnTo>
                  <a:pt x="5703" y="11031"/>
                </a:lnTo>
                <a:lnTo>
                  <a:pt x="5586" y="10800"/>
                </a:lnTo>
                <a:lnTo>
                  <a:pt x="5469" y="10569"/>
                </a:lnTo>
                <a:lnTo>
                  <a:pt x="5259" y="10117"/>
                </a:lnTo>
                <a:lnTo>
                  <a:pt x="5056" y="9665"/>
                </a:lnTo>
                <a:lnTo>
                  <a:pt x="5025" y="9619"/>
                </a:lnTo>
                <a:lnTo>
                  <a:pt x="5006" y="9562"/>
                </a:lnTo>
                <a:lnTo>
                  <a:pt x="4982" y="9496"/>
                </a:lnTo>
                <a:lnTo>
                  <a:pt x="4974" y="9429"/>
                </a:lnTo>
                <a:lnTo>
                  <a:pt x="4959" y="9290"/>
                </a:lnTo>
                <a:lnTo>
                  <a:pt x="4959" y="9187"/>
                </a:lnTo>
                <a:lnTo>
                  <a:pt x="5064" y="8915"/>
                </a:lnTo>
                <a:lnTo>
                  <a:pt x="5158" y="8648"/>
                </a:lnTo>
                <a:lnTo>
                  <a:pt x="5341" y="8109"/>
                </a:lnTo>
                <a:lnTo>
                  <a:pt x="5434" y="7857"/>
                </a:lnTo>
                <a:lnTo>
                  <a:pt x="5535" y="7611"/>
                </a:lnTo>
                <a:lnTo>
                  <a:pt x="5652" y="7359"/>
                </a:lnTo>
                <a:lnTo>
                  <a:pt x="5718" y="7241"/>
                </a:lnTo>
                <a:lnTo>
                  <a:pt x="5785" y="7128"/>
                </a:lnTo>
                <a:lnTo>
                  <a:pt x="6092" y="6645"/>
                </a:lnTo>
                <a:lnTo>
                  <a:pt x="6412" y="6178"/>
                </a:lnTo>
                <a:lnTo>
                  <a:pt x="6731" y="5716"/>
                </a:lnTo>
                <a:lnTo>
                  <a:pt x="7055" y="5274"/>
                </a:lnTo>
                <a:lnTo>
                  <a:pt x="7701" y="4396"/>
                </a:lnTo>
                <a:lnTo>
                  <a:pt x="8017" y="3954"/>
                </a:lnTo>
                <a:lnTo>
                  <a:pt x="8328" y="3502"/>
                </a:lnTo>
                <a:lnTo>
                  <a:pt x="8418" y="3379"/>
                </a:lnTo>
                <a:lnTo>
                  <a:pt x="8511" y="3271"/>
                </a:lnTo>
                <a:lnTo>
                  <a:pt x="8609" y="3184"/>
                </a:lnTo>
                <a:lnTo>
                  <a:pt x="8702" y="3117"/>
                </a:lnTo>
                <a:lnTo>
                  <a:pt x="8804" y="3061"/>
                </a:lnTo>
                <a:lnTo>
                  <a:pt x="8905" y="3020"/>
                </a:lnTo>
                <a:lnTo>
                  <a:pt x="9010" y="2984"/>
                </a:lnTo>
                <a:lnTo>
                  <a:pt x="9119" y="2963"/>
                </a:lnTo>
                <a:lnTo>
                  <a:pt x="9329" y="2927"/>
                </a:lnTo>
                <a:lnTo>
                  <a:pt x="9548" y="2896"/>
                </a:lnTo>
                <a:lnTo>
                  <a:pt x="9649" y="2876"/>
                </a:lnTo>
                <a:lnTo>
                  <a:pt x="9758" y="2850"/>
                </a:lnTo>
                <a:lnTo>
                  <a:pt x="9871" y="2819"/>
                </a:lnTo>
                <a:lnTo>
                  <a:pt x="9972" y="2783"/>
                </a:lnTo>
                <a:lnTo>
                  <a:pt x="10038" y="2773"/>
                </a:lnTo>
                <a:lnTo>
                  <a:pt x="10105" y="2763"/>
                </a:lnTo>
                <a:lnTo>
                  <a:pt x="10167" y="2732"/>
                </a:lnTo>
                <a:lnTo>
                  <a:pt x="10233" y="2706"/>
                </a:lnTo>
                <a:lnTo>
                  <a:pt x="10284" y="2665"/>
                </a:lnTo>
                <a:lnTo>
                  <a:pt x="10342" y="2629"/>
                </a:lnTo>
                <a:lnTo>
                  <a:pt x="10389" y="2578"/>
                </a:lnTo>
                <a:lnTo>
                  <a:pt x="10424" y="2542"/>
                </a:lnTo>
                <a:lnTo>
                  <a:pt x="9513" y="2542"/>
                </a:lnTo>
                <a:lnTo>
                  <a:pt x="9587" y="2357"/>
                </a:lnTo>
                <a:lnTo>
                  <a:pt x="9664" y="2193"/>
                </a:lnTo>
                <a:lnTo>
                  <a:pt x="9746" y="2039"/>
                </a:lnTo>
                <a:lnTo>
                  <a:pt x="9832" y="1895"/>
                </a:lnTo>
                <a:lnTo>
                  <a:pt x="9929" y="1761"/>
                </a:lnTo>
                <a:lnTo>
                  <a:pt x="10023" y="1638"/>
                </a:lnTo>
                <a:lnTo>
                  <a:pt x="10124" y="1510"/>
                </a:lnTo>
                <a:lnTo>
                  <a:pt x="10233" y="1407"/>
                </a:lnTo>
                <a:lnTo>
                  <a:pt x="10334" y="1299"/>
                </a:lnTo>
                <a:lnTo>
                  <a:pt x="10451" y="1207"/>
                </a:lnTo>
                <a:lnTo>
                  <a:pt x="10560" y="1109"/>
                </a:lnTo>
                <a:lnTo>
                  <a:pt x="10677" y="1022"/>
                </a:lnTo>
                <a:lnTo>
                  <a:pt x="10911" y="868"/>
                </a:lnTo>
                <a:lnTo>
                  <a:pt x="11153" y="724"/>
                </a:lnTo>
                <a:lnTo>
                  <a:pt x="11421" y="627"/>
                </a:lnTo>
                <a:lnTo>
                  <a:pt x="11702" y="529"/>
                </a:lnTo>
                <a:lnTo>
                  <a:pt x="12247" y="318"/>
                </a:lnTo>
                <a:lnTo>
                  <a:pt x="12516" y="226"/>
                </a:lnTo>
                <a:lnTo>
                  <a:pt x="12792" y="128"/>
                </a:lnTo>
                <a:lnTo>
                  <a:pt x="13065" y="62"/>
                </a:lnTo>
                <a:close/>
              </a:path>
            </a:pathLst>
          </a:custGeom>
          <a:solidFill>
            <a:srgbClr val="F5F5F5"/>
          </a:solidFill>
          <a:ln w="12700">
            <a:miter lim="400000"/>
          </a:ln>
        </p:spPr>
        <p:txBody>
          <a:bodyPr lIns="25397" tIns="25397" rIns="25397" bIns="25397"/>
          <a:lstStyle/>
          <a:p>
            <a:pPr defTabSz="914225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600" kern="0">
              <a:solidFill>
                <a:srgbClr val="FFFFFF"/>
              </a:solidFill>
              <a:latin typeface="Segoe UI Light"/>
              <a:sym typeface="Helvetica"/>
            </a:endParaRPr>
          </a:p>
        </p:txBody>
      </p:sp>
      <p:sp>
        <p:nvSpPr>
          <p:cNvPr id="97" name="Shape 591"/>
          <p:cNvSpPr/>
          <p:nvPr/>
        </p:nvSpPr>
        <p:spPr>
          <a:xfrm flipH="1">
            <a:off x="6068559" y="2860767"/>
            <a:ext cx="254849" cy="2558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499" y="2570"/>
                </a:moveTo>
                <a:lnTo>
                  <a:pt x="12499" y="6895"/>
                </a:lnTo>
                <a:lnTo>
                  <a:pt x="18950" y="18264"/>
                </a:lnTo>
                <a:lnTo>
                  <a:pt x="18688" y="18964"/>
                </a:lnTo>
                <a:lnTo>
                  <a:pt x="16857" y="18964"/>
                </a:lnTo>
                <a:lnTo>
                  <a:pt x="11627" y="9202"/>
                </a:lnTo>
                <a:lnTo>
                  <a:pt x="7835" y="9202"/>
                </a:lnTo>
                <a:lnTo>
                  <a:pt x="9142" y="6483"/>
                </a:lnTo>
                <a:lnTo>
                  <a:pt x="9142" y="2570"/>
                </a:lnTo>
                <a:close/>
                <a:moveTo>
                  <a:pt x="16579" y="0"/>
                </a:moveTo>
                <a:lnTo>
                  <a:pt x="5021" y="0"/>
                </a:lnTo>
                <a:lnTo>
                  <a:pt x="5021" y="2471"/>
                </a:lnTo>
                <a:lnTo>
                  <a:pt x="6591" y="2471"/>
                </a:lnTo>
                <a:lnTo>
                  <a:pt x="6591" y="5832"/>
                </a:lnTo>
                <a:lnTo>
                  <a:pt x="0" y="18387"/>
                </a:lnTo>
                <a:lnTo>
                  <a:pt x="2040" y="21600"/>
                </a:lnTo>
                <a:lnTo>
                  <a:pt x="19560" y="21600"/>
                </a:lnTo>
                <a:lnTo>
                  <a:pt x="21600" y="18387"/>
                </a:lnTo>
                <a:lnTo>
                  <a:pt x="15009" y="5832"/>
                </a:lnTo>
                <a:lnTo>
                  <a:pt x="15009" y="2471"/>
                </a:lnTo>
                <a:lnTo>
                  <a:pt x="16579" y="247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algn="ctr" defTabSz="932293"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2400" kern="0">
              <a:solidFill>
                <a:srgbClr val="FFFFFF"/>
              </a:solidFill>
              <a:latin typeface="Segoe UI Light"/>
              <a:sym typeface="Helvetica"/>
            </a:endParaRPr>
          </a:p>
        </p:txBody>
      </p:sp>
      <p:sp>
        <p:nvSpPr>
          <p:cNvPr id="101" name="Shape 595"/>
          <p:cNvSpPr/>
          <p:nvPr/>
        </p:nvSpPr>
        <p:spPr>
          <a:xfrm>
            <a:off x="4620459" y="3344002"/>
            <a:ext cx="1212028" cy="437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7" rIns="22857">
            <a:spAutoFit/>
          </a:bodyPr>
          <a:lstStyle/>
          <a:p>
            <a:pPr defTabSz="914225"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100" kern="0">
                <a:solidFill>
                  <a:srgbClr val="FFFFFF"/>
                </a:solidFill>
                <a:latin typeface="Segoe UI Light"/>
                <a:sym typeface="Helvetica"/>
              </a:rPr>
              <a:t>SQL Data </a:t>
            </a:r>
          </a:p>
          <a:p>
            <a:pPr defTabSz="914225"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1100" kern="0">
                <a:solidFill>
                  <a:srgbClr val="FFFFFF"/>
                </a:solidFill>
                <a:latin typeface="Segoe UI Light"/>
                <a:sym typeface="Helvetica"/>
              </a:rPr>
              <a:t>Warehouse</a:t>
            </a:r>
          </a:p>
        </p:txBody>
      </p:sp>
      <p:sp>
        <p:nvSpPr>
          <p:cNvPr id="102" name="Shape 596"/>
          <p:cNvSpPr/>
          <p:nvPr/>
        </p:nvSpPr>
        <p:spPr>
          <a:xfrm>
            <a:off x="4166494" y="2787600"/>
            <a:ext cx="1676090" cy="442053"/>
          </a:xfrm>
          <a:prstGeom prst="rect">
            <a:avLst/>
          </a:prstGeom>
          <a:solidFill>
            <a:srgbClr val="00BCF2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algn="ctr" defTabSz="932293">
              <a:defRPr sz="4800">
                <a:solidFill>
                  <a:srgbClr val="FFFFFF"/>
                </a:solidFill>
              </a:defRPr>
            </a:pPr>
            <a:endParaRPr sz="2400" kern="0">
              <a:solidFill>
                <a:srgbClr val="FFFFFF"/>
              </a:solidFill>
            </a:endParaRPr>
          </a:p>
        </p:txBody>
      </p:sp>
      <p:sp>
        <p:nvSpPr>
          <p:cNvPr id="103" name="Shape 597"/>
          <p:cNvSpPr/>
          <p:nvPr/>
        </p:nvSpPr>
        <p:spPr>
          <a:xfrm>
            <a:off x="4607282" y="2866560"/>
            <a:ext cx="1212028" cy="264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57" rIns="22857">
            <a:spAutoFit/>
          </a:bodyPr>
          <a:lstStyle>
            <a:lvl1pPr>
              <a:defRPr sz="2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defTabSz="914225">
              <a:defRPr/>
            </a:pPr>
            <a:r>
              <a:rPr sz="1100" kern="0"/>
              <a:t>Data Lake Store</a:t>
            </a:r>
          </a:p>
        </p:txBody>
      </p:sp>
      <p:grpSp>
        <p:nvGrpSpPr>
          <p:cNvPr id="104" name="Group 600"/>
          <p:cNvGrpSpPr/>
          <p:nvPr/>
        </p:nvGrpSpPr>
        <p:grpSpPr>
          <a:xfrm>
            <a:off x="4313685" y="3401376"/>
            <a:ext cx="236735" cy="275091"/>
            <a:chOff x="0" y="0"/>
            <a:chExt cx="473536" cy="550257"/>
          </a:xfrm>
        </p:grpSpPr>
        <p:sp>
          <p:nvSpPr>
            <p:cNvPr id="105" name="Shape 598"/>
            <p:cNvSpPr/>
            <p:nvPr/>
          </p:nvSpPr>
          <p:spPr>
            <a:xfrm>
              <a:off x="-1" y="0"/>
              <a:ext cx="473538" cy="550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4195"/>
                  </a:moveTo>
                  <a:cubicBezTo>
                    <a:pt x="21600" y="4176"/>
                    <a:pt x="21600" y="4156"/>
                    <a:pt x="21600" y="4137"/>
                  </a:cubicBezTo>
                  <a:cubicBezTo>
                    <a:pt x="21600" y="2888"/>
                    <a:pt x="20346" y="1776"/>
                    <a:pt x="18104" y="1034"/>
                  </a:cubicBezTo>
                  <a:cubicBezTo>
                    <a:pt x="16128" y="351"/>
                    <a:pt x="13524" y="0"/>
                    <a:pt x="10800" y="0"/>
                  </a:cubicBezTo>
                  <a:cubicBezTo>
                    <a:pt x="8076" y="0"/>
                    <a:pt x="5472" y="351"/>
                    <a:pt x="3520" y="1015"/>
                  </a:cubicBezTo>
                  <a:cubicBezTo>
                    <a:pt x="1254" y="1776"/>
                    <a:pt x="0" y="2888"/>
                    <a:pt x="0" y="4137"/>
                  </a:cubicBezTo>
                  <a:cubicBezTo>
                    <a:pt x="0" y="4156"/>
                    <a:pt x="0" y="4176"/>
                    <a:pt x="24" y="4195"/>
                  </a:cubicBezTo>
                  <a:cubicBezTo>
                    <a:pt x="24" y="4273"/>
                    <a:pt x="24" y="4273"/>
                    <a:pt x="24" y="4273"/>
                  </a:cubicBezTo>
                  <a:cubicBezTo>
                    <a:pt x="24" y="4293"/>
                    <a:pt x="0" y="4332"/>
                    <a:pt x="0" y="4371"/>
                  </a:cubicBezTo>
                  <a:cubicBezTo>
                    <a:pt x="0" y="17444"/>
                    <a:pt x="0" y="17444"/>
                    <a:pt x="0" y="17444"/>
                  </a:cubicBezTo>
                  <a:cubicBezTo>
                    <a:pt x="0" y="18712"/>
                    <a:pt x="1254" y="19824"/>
                    <a:pt x="3520" y="20566"/>
                  </a:cubicBezTo>
                  <a:cubicBezTo>
                    <a:pt x="5472" y="21229"/>
                    <a:pt x="8076" y="21600"/>
                    <a:pt x="10800" y="21600"/>
                  </a:cubicBezTo>
                  <a:cubicBezTo>
                    <a:pt x="13524" y="21600"/>
                    <a:pt x="16128" y="21229"/>
                    <a:pt x="18104" y="20566"/>
                  </a:cubicBezTo>
                  <a:cubicBezTo>
                    <a:pt x="20346" y="19824"/>
                    <a:pt x="21600" y="18712"/>
                    <a:pt x="21600" y="17444"/>
                  </a:cubicBezTo>
                  <a:cubicBezTo>
                    <a:pt x="21600" y="4371"/>
                    <a:pt x="21600" y="4371"/>
                    <a:pt x="21600" y="4371"/>
                  </a:cubicBezTo>
                  <a:cubicBezTo>
                    <a:pt x="21600" y="4332"/>
                    <a:pt x="21600" y="4293"/>
                    <a:pt x="21576" y="4273"/>
                  </a:cubicBezTo>
                  <a:lnTo>
                    <a:pt x="21600" y="4195"/>
                  </a:lnTo>
                  <a:close/>
                  <a:moveTo>
                    <a:pt x="7353" y="13249"/>
                  </a:moveTo>
                  <a:cubicBezTo>
                    <a:pt x="7232" y="13444"/>
                    <a:pt x="7063" y="13600"/>
                    <a:pt x="6846" y="13717"/>
                  </a:cubicBezTo>
                  <a:cubicBezTo>
                    <a:pt x="6629" y="13834"/>
                    <a:pt x="6388" y="13932"/>
                    <a:pt x="6099" y="13971"/>
                  </a:cubicBezTo>
                  <a:cubicBezTo>
                    <a:pt x="5810" y="14029"/>
                    <a:pt x="5521" y="14049"/>
                    <a:pt x="5207" y="14049"/>
                  </a:cubicBezTo>
                  <a:cubicBezTo>
                    <a:pt x="4870" y="14049"/>
                    <a:pt x="4580" y="14029"/>
                    <a:pt x="4291" y="13990"/>
                  </a:cubicBezTo>
                  <a:cubicBezTo>
                    <a:pt x="4002" y="13932"/>
                    <a:pt x="3737" y="13873"/>
                    <a:pt x="3520" y="13776"/>
                  </a:cubicBezTo>
                  <a:cubicBezTo>
                    <a:pt x="3520" y="12644"/>
                    <a:pt x="3520" y="12644"/>
                    <a:pt x="3520" y="12644"/>
                  </a:cubicBezTo>
                  <a:cubicBezTo>
                    <a:pt x="3761" y="12820"/>
                    <a:pt x="4026" y="12937"/>
                    <a:pt x="4291" y="13034"/>
                  </a:cubicBezTo>
                  <a:cubicBezTo>
                    <a:pt x="4580" y="13112"/>
                    <a:pt x="4870" y="13151"/>
                    <a:pt x="5135" y="13151"/>
                  </a:cubicBezTo>
                  <a:cubicBezTo>
                    <a:pt x="5304" y="13151"/>
                    <a:pt x="5448" y="13151"/>
                    <a:pt x="5593" y="13112"/>
                  </a:cubicBezTo>
                  <a:cubicBezTo>
                    <a:pt x="5713" y="13093"/>
                    <a:pt x="5810" y="13054"/>
                    <a:pt x="5882" y="13015"/>
                  </a:cubicBezTo>
                  <a:cubicBezTo>
                    <a:pt x="5979" y="12956"/>
                    <a:pt x="6051" y="12917"/>
                    <a:pt x="6075" y="12839"/>
                  </a:cubicBezTo>
                  <a:cubicBezTo>
                    <a:pt x="6123" y="12780"/>
                    <a:pt x="6147" y="12722"/>
                    <a:pt x="6147" y="12644"/>
                  </a:cubicBezTo>
                  <a:cubicBezTo>
                    <a:pt x="6147" y="12546"/>
                    <a:pt x="6099" y="12449"/>
                    <a:pt x="6051" y="12371"/>
                  </a:cubicBezTo>
                  <a:cubicBezTo>
                    <a:pt x="5979" y="12293"/>
                    <a:pt x="5882" y="12234"/>
                    <a:pt x="5786" y="12156"/>
                  </a:cubicBezTo>
                  <a:cubicBezTo>
                    <a:pt x="5665" y="12098"/>
                    <a:pt x="5521" y="12039"/>
                    <a:pt x="5376" y="11980"/>
                  </a:cubicBezTo>
                  <a:cubicBezTo>
                    <a:pt x="5207" y="11902"/>
                    <a:pt x="5038" y="11844"/>
                    <a:pt x="4870" y="11785"/>
                  </a:cubicBezTo>
                  <a:cubicBezTo>
                    <a:pt x="4412" y="11629"/>
                    <a:pt x="4074" y="11415"/>
                    <a:pt x="3833" y="11180"/>
                  </a:cubicBezTo>
                  <a:cubicBezTo>
                    <a:pt x="3616" y="10946"/>
                    <a:pt x="3496" y="10654"/>
                    <a:pt x="3496" y="10322"/>
                  </a:cubicBezTo>
                  <a:cubicBezTo>
                    <a:pt x="3496" y="10049"/>
                    <a:pt x="3568" y="9834"/>
                    <a:pt x="3688" y="9639"/>
                  </a:cubicBezTo>
                  <a:cubicBezTo>
                    <a:pt x="3809" y="9444"/>
                    <a:pt x="3978" y="9288"/>
                    <a:pt x="4195" y="9171"/>
                  </a:cubicBezTo>
                  <a:cubicBezTo>
                    <a:pt x="4412" y="9054"/>
                    <a:pt x="4653" y="8956"/>
                    <a:pt x="4918" y="8898"/>
                  </a:cubicBezTo>
                  <a:cubicBezTo>
                    <a:pt x="5207" y="8839"/>
                    <a:pt x="5496" y="8820"/>
                    <a:pt x="5810" y="8820"/>
                  </a:cubicBezTo>
                  <a:cubicBezTo>
                    <a:pt x="6123" y="8820"/>
                    <a:pt x="6388" y="8839"/>
                    <a:pt x="6629" y="8859"/>
                  </a:cubicBezTo>
                  <a:cubicBezTo>
                    <a:pt x="6871" y="8898"/>
                    <a:pt x="7087" y="8937"/>
                    <a:pt x="7280" y="9015"/>
                  </a:cubicBezTo>
                  <a:cubicBezTo>
                    <a:pt x="7280" y="10068"/>
                    <a:pt x="7280" y="10068"/>
                    <a:pt x="7280" y="10068"/>
                  </a:cubicBezTo>
                  <a:cubicBezTo>
                    <a:pt x="7184" y="10010"/>
                    <a:pt x="7063" y="9951"/>
                    <a:pt x="6943" y="9912"/>
                  </a:cubicBezTo>
                  <a:cubicBezTo>
                    <a:pt x="6846" y="9873"/>
                    <a:pt x="6726" y="9834"/>
                    <a:pt x="6605" y="9795"/>
                  </a:cubicBezTo>
                  <a:cubicBezTo>
                    <a:pt x="6485" y="9776"/>
                    <a:pt x="6340" y="9756"/>
                    <a:pt x="6220" y="9737"/>
                  </a:cubicBezTo>
                  <a:cubicBezTo>
                    <a:pt x="6099" y="9717"/>
                    <a:pt x="6003" y="9717"/>
                    <a:pt x="5882" y="9717"/>
                  </a:cubicBezTo>
                  <a:cubicBezTo>
                    <a:pt x="5738" y="9717"/>
                    <a:pt x="5593" y="9717"/>
                    <a:pt x="5472" y="9756"/>
                  </a:cubicBezTo>
                  <a:cubicBezTo>
                    <a:pt x="5352" y="9776"/>
                    <a:pt x="5255" y="9815"/>
                    <a:pt x="5159" y="9854"/>
                  </a:cubicBezTo>
                  <a:cubicBezTo>
                    <a:pt x="5087" y="9893"/>
                    <a:pt x="5014" y="9951"/>
                    <a:pt x="4966" y="10010"/>
                  </a:cubicBezTo>
                  <a:cubicBezTo>
                    <a:pt x="4918" y="10088"/>
                    <a:pt x="4894" y="10146"/>
                    <a:pt x="4894" y="10224"/>
                  </a:cubicBezTo>
                  <a:cubicBezTo>
                    <a:pt x="4894" y="10302"/>
                    <a:pt x="4918" y="10380"/>
                    <a:pt x="4966" y="10459"/>
                  </a:cubicBezTo>
                  <a:cubicBezTo>
                    <a:pt x="5014" y="10517"/>
                    <a:pt x="5111" y="10576"/>
                    <a:pt x="5207" y="10654"/>
                  </a:cubicBezTo>
                  <a:cubicBezTo>
                    <a:pt x="5279" y="10712"/>
                    <a:pt x="5400" y="10771"/>
                    <a:pt x="5545" y="10829"/>
                  </a:cubicBezTo>
                  <a:cubicBezTo>
                    <a:pt x="5689" y="10888"/>
                    <a:pt x="5834" y="10946"/>
                    <a:pt x="6003" y="11005"/>
                  </a:cubicBezTo>
                  <a:cubicBezTo>
                    <a:pt x="6244" y="11083"/>
                    <a:pt x="6461" y="11180"/>
                    <a:pt x="6629" y="11278"/>
                  </a:cubicBezTo>
                  <a:cubicBezTo>
                    <a:pt x="6822" y="11356"/>
                    <a:pt x="6991" y="11473"/>
                    <a:pt x="7112" y="11590"/>
                  </a:cubicBezTo>
                  <a:cubicBezTo>
                    <a:pt x="7256" y="11707"/>
                    <a:pt x="7353" y="11844"/>
                    <a:pt x="7425" y="12000"/>
                  </a:cubicBezTo>
                  <a:cubicBezTo>
                    <a:pt x="7497" y="12156"/>
                    <a:pt x="7546" y="12332"/>
                    <a:pt x="7546" y="12546"/>
                  </a:cubicBezTo>
                  <a:cubicBezTo>
                    <a:pt x="7546" y="12820"/>
                    <a:pt x="7473" y="13054"/>
                    <a:pt x="7353" y="13249"/>
                  </a:cubicBezTo>
                  <a:close/>
                  <a:moveTo>
                    <a:pt x="12608" y="14654"/>
                  </a:moveTo>
                  <a:cubicBezTo>
                    <a:pt x="11837" y="13971"/>
                    <a:pt x="11837" y="13971"/>
                    <a:pt x="11837" y="13971"/>
                  </a:cubicBezTo>
                  <a:cubicBezTo>
                    <a:pt x="11571" y="14029"/>
                    <a:pt x="11282" y="14049"/>
                    <a:pt x="10993" y="14049"/>
                  </a:cubicBezTo>
                  <a:cubicBezTo>
                    <a:pt x="10149" y="14049"/>
                    <a:pt x="9450" y="13815"/>
                    <a:pt x="8920" y="13346"/>
                  </a:cubicBezTo>
                  <a:cubicBezTo>
                    <a:pt x="8389" y="12878"/>
                    <a:pt x="8124" y="12254"/>
                    <a:pt x="8124" y="11493"/>
                  </a:cubicBezTo>
                  <a:cubicBezTo>
                    <a:pt x="8124" y="10712"/>
                    <a:pt x="8413" y="10049"/>
                    <a:pt x="8944" y="9561"/>
                  </a:cubicBezTo>
                  <a:cubicBezTo>
                    <a:pt x="9474" y="9073"/>
                    <a:pt x="10197" y="8820"/>
                    <a:pt x="11089" y="8820"/>
                  </a:cubicBezTo>
                  <a:cubicBezTo>
                    <a:pt x="11909" y="8820"/>
                    <a:pt x="12584" y="9054"/>
                    <a:pt x="13114" y="9522"/>
                  </a:cubicBezTo>
                  <a:cubicBezTo>
                    <a:pt x="13621" y="9990"/>
                    <a:pt x="13886" y="10615"/>
                    <a:pt x="13886" y="11395"/>
                  </a:cubicBezTo>
                  <a:cubicBezTo>
                    <a:pt x="13886" y="12195"/>
                    <a:pt x="13621" y="12839"/>
                    <a:pt x="13090" y="13327"/>
                  </a:cubicBezTo>
                  <a:cubicBezTo>
                    <a:pt x="13066" y="13346"/>
                    <a:pt x="13042" y="13346"/>
                    <a:pt x="13018" y="13366"/>
                  </a:cubicBezTo>
                  <a:cubicBezTo>
                    <a:pt x="13018" y="13385"/>
                    <a:pt x="12994" y="13405"/>
                    <a:pt x="12970" y="13405"/>
                  </a:cubicBezTo>
                  <a:cubicBezTo>
                    <a:pt x="14464" y="14654"/>
                    <a:pt x="14464" y="14654"/>
                    <a:pt x="14464" y="14654"/>
                  </a:cubicBezTo>
                  <a:lnTo>
                    <a:pt x="12608" y="14654"/>
                  </a:lnTo>
                  <a:close/>
                  <a:moveTo>
                    <a:pt x="18370" y="13971"/>
                  </a:moveTo>
                  <a:cubicBezTo>
                    <a:pt x="14874" y="13971"/>
                    <a:pt x="14874" y="13971"/>
                    <a:pt x="14874" y="13971"/>
                  </a:cubicBezTo>
                  <a:cubicBezTo>
                    <a:pt x="14874" y="8898"/>
                    <a:pt x="14874" y="8898"/>
                    <a:pt x="14874" y="8898"/>
                  </a:cubicBezTo>
                  <a:cubicBezTo>
                    <a:pt x="16176" y="8898"/>
                    <a:pt x="16176" y="8898"/>
                    <a:pt x="16176" y="8898"/>
                  </a:cubicBezTo>
                  <a:cubicBezTo>
                    <a:pt x="16176" y="13034"/>
                    <a:pt x="16176" y="13034"/>
                    <a:pt x="16176" y="13034"/>
                  </a:cubicBezTo>
                  <a:cubicBezTo>
                    <a:pt x="18370" y="13034"/>
                    <a:pt x="18370" y="13034"/>
                    <a:pt x="18370" y="13034"/>
                  </a:cubicBezTo>
                  <a:lnTo>
                    <a:pt x="18370" y="13971"/>
                  </a:lnTo>
                  <a:close/>
                  <a:moveTo>
                    <a:pt x="10800" y="6420"/>
                  </a:moveTo>
                  <a:cubicBezTo>
                    <a:pt x="6027" y="6420"/>
                    <a:pt x="2146" y="5307"/>
                    <a:pt x="2146" y="3922"/>
                  </a:cubicBezTo>
                  <a:cubicBezTo>
                    <a:pt x="2146" y="2556"/>
                    <a:pt x="6027" y="1424"/>
                    <a:pt x="10800" y="1424"/>
                  </a:cubicBezTo>
                  <a:cubicBezTo>
                    <a:pt x="15573" y="1424"/>
                    <a:pt x="19454" y="2556"/>
                    <a:pt x="19454" y="3922"/>
                  </a:cubicBezTo>
                  <a:cubicBezTo>
                    <a:pt x="19454" y="5307"/>
                    <a:pt x="15573" y="6420"/>
                    <a:pt x="10800" y="642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06" name="Shape 599"/>
            <p:cNvSpPr/>
            <p:nvPr/>
          </p:nvSpPr>
          <p:spPr>
            <a:xfrm>
              <a:off x="208676" y="249550"/>
              <a:ext cx="65040" cy="83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63" y="0"/>
                  </a:moveTo>
                  <a:cubicBezTo>
                    <a:pt x="7727" y="0"/>
                    <a:pt x="5093" y="1029"/>
                    <a:pt x="2985" y="2957"/>
                  </a:cubicBezTo>
                  <a:cubicBezTo>
                    <a:pt x="1054" y="5014"/>
                    <a:pt x="0" y="7586"/>
                    <a:pt x="0" y="10800"/>
                  </a:cubicBezTo>
                  <a:cubicBezTo>
                    <a:pt x="0" y="14143"/>
                    <a:pt x="1054" y="16714"/>
                    <a:pt x="2985" y="18643"/>
                  </a:cubicBezTo>
                  <a:cubicBezTo>
                    <a:pt x="4917" y="20571"/>
                    <a:pt x="7551" y="21600"/>
                    <a:pt x="10888" y="21600"/>
                  </a:cubicBezTo>
                  <a:cubicBezTo>
                    <a:pt x="14224" y="21600"/>
                    <a:pt x="16859" y="20571"/>
                    <a:pt x="18790" y="18771"/>
                  </a:cubicBezTo>
                  <a:cubicBezTo>
                    <a:pt x="20722" y="16843"/>
                    <a:pt x="21600" y="14271"/>
                    <a:pt x="21600" y="10929"/>
                  </a:cubicBezTo>
                  <a:cubicBezTo>
                    <a:pt x="21600" y="7586"/>
                    <a:pt x="20722" y="4886"/>
                    <a:pt x="18790" y="2957"/>
                  </a:cubicBezTo>
                  <a:cubicBezTo>
                    <a:pt x="17034" y="1029"/>
                    <a:pt x="14400" y="0"/>
                    <a:pt x="11063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</p:grpSp>
      <p:sp>
        <p:nvSpPr>
          <p:cNvPr id="107" name="Shape 601"/>
          <p:cNvSpPr/>
          <p:nvPr/>
        </p:nvSpPr>
        <p:spPr>
          <a:xfrm>
            <a:off x="1523849" y="2323482"/>
            <a:ext cx="1039469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32384">
              <a:lnSpc>
                <a:spcPct val="90000"/>
              </a:lnSpc>
              <a:spcBef>
                <a:spcPts val="600"/>
              </a:spcBef>
              <a:defRPr sz="2400" spc="-60">
                <a:solidFill>
                  <a:srgbClr val="00205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sz="1200" kern="0" spc="-60">
                <a:solidFill>
                  <a:srgbClr val="002050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Data </a:t>
            </a:r>
            <a:br>
              <a:rPr sz="1200" kern="0" spc="-60">
                <a:solidFill>
                  <a:srgbClr val="002050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</a:br>
            <a:r>
              <a:rPr sz="1200" kern="0" spc="-60">
                <a:solidFill>
                  <a:srgbClr val="002050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Sources</a:t>
            </a:r>
          </a:p>
        </p:txBody>
      </p:sp>
      <p:sp>
        <p:nvSpPr>
          <p:cNvPr id="108" name="Shape 602"/>
          <p:cNvSpPr/>
          <p:nvPr/>
        </p:nvSpPr>
        <p:spPr>
          <a:xfrm>
            <a:off x="1478902" y="3772583"/>
            <a:ext cx="1039469" cy="16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865126">
              <a:lnSpc>
                <a:spcPct val="90000"/>
              </a:lnSpc>
              <a:spcBef>
                <a:spcPts val="1200"/>
              </a:spcBef>
              <a:defRPr sz="2400" spc="-60">
                <a:solidFill>
                  <a:srgbClr val="00205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lvl1pPr>
          </a:lstStyle>
          <a:p>
            <a:pPr>
              <a:defRPr/>
            </a:pPr>
            <a:r>
              <a:rPr sz="1200" kern="0"/>
              <a:t>Apps</a:t>
            </a:r>
          </a:p>
        </p:txBody>
      </p:sp>
      <p:sp>
        <p:nvSpPr>
          <p:cNvPr id="109" name="Shape 603"/>
          <p:cNvSpPr/>
          <p:nvPr/>
        </p:nvSpPr>
        <p:spPr>
          <a:xfrm>
            <a:off x="1523848" y="5098425"/>
            <a:ext cx="929716" cy="498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32384">
              <a:lnSpc>
                <a:spcPct val="90000"/>
              </a:lnSpc>
              <a:spcBef>
                <a:spcPts val="600"/>
              </a:spcBef>
              <a:defRPr sz="2400" spc="-60">
                <a:solidFill>
                  <a:srgbClr val="002050"/>
                </a:solidFill>
                <a:latin typeface="Segoe UI Semilight"/>
                <a:ea typeface="Segoe UI Semilight"/>
                <a:cs typeface="Segoe UI Semilight"/>
                <a:sym typeface="Segoe UI Semilight"/>
              </a:defRPr>
            </a:pPr>
            <a:r>
              <a:rPr sz="1200" kern="0" spc="-60">
                <a:solidFill>
                  <a:srgbClr val="002050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Sensors </a:t>
            </a:r>
            <a:br>
              <a:rPr sz="1200" kern="0" spc="-60">
                <a:solidFill>
                  <a:srgbClr val="002050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</a:br>
            <a:r>
              <a:rPr sz="1200" kern="0" spc="-60">
                <a:solidFill>
                  <a:srgbClr val="002050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and </a:t>
            </a:r>
            <a:br>
              <a:rPr sz="1200" kern="0" spc="-60">
                <a:solidFill>
                  <a:srgbClr val="002050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</a:br>
            <a:r>
              <a:rPr sz="1200" kern="0" spc="-60">
                <a:solidFill>
                  <a:srgbClr val="002050"/>
                </a:solidFill>
                <a:latin typeface="Segoe UI Semilight"/>
                <a:ea typeface="Segoe UI Semilight"/>
                <a:cs typeface="Segoe UI Semilight"/>
                <a:sym typeface="Segoe UI Semilight"/>
              </a:rPr>
              <a:t>devices</a:t>
            </a:r>
          </a:p>
        </p:txBody>
      </p:sp>
      <p:sp>
        <p:nvSpPr>
          <p:cNvPr id="110" name="Shape 604"/>
          <p:cNvSpPr/>
          <p:nvPr/>
        </p:nvSpPr>
        <p:spPr>
          <a:xfrm>
            <a:off x="1097136" y="5947739"/>
            <a:ext cx="586699" cy="332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defRPr sz="4800">
                <a:solidFill>
                  <a:srgbClr val="00205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 defTabSz="914225">
              <a:defRPr/>
            </a:pPr>
            <a:r>
              <a:rPr sz="2400" kern="0"/>
              <a:t>Data</a:t>
            </a:r>
          </a:p>
        </p:txBody>
      </p:sp>
      <p:grpSp>
        <p:nvGrpSpPr>
          <p:cNvPr id="111" name="Group 607"/>
          <p:cNvGrpSpPr/>
          <p:nvPr/>
        </p:nvGrpSpPr>
        <p:grpSpPr>
          <a:xfrm>
            <a:off x="2027008" y="2086650"/>
            <a:ext cx="294157" cy="3799144"/>
            <a:chOff x="0" y="0"/>
            <a:chExt cx="588394" cy="7599364"/>
          </a:xfrm>
        </p:grpSpPr>
        <p:sp>
          <p:nvSpPr>
            <p:cNvPr id="112" name="Shape 605"/>
            <p:cNvSpPr/>
            <p:nvPr/>
          </p:nvSpPr>
          <p:spPr>
            <a:xfrm>
              <a:off x="352143" y="0"/>
              <a:ext cx="236252" cy="7599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0769" y="21600"/>
                  </a:lnTo>
                </a:path>
              </a:pathLst>
            </a:custGeom>
            <a:noFill/>
            <a:ln w="12700" cap="flat">
              <a:solidFill>
                <a:srgbClr val="0078D7"/>
              </a:solidFill>
              <a:prstDash val="solid"/>
              <a:round/>
            </a:ln>
            <a:effectLst/>
          </p:spPr>
          <p:txBody>
            <a:bodyPr wrap="square" lIns="25397" tIns="25397" rIns="25397" bIns="25397" numCol="1" anchor="ctr">
              <a:noAutofit/>
            </a:bodyPr>
            <a:lstStyle/>
            <a:p>
              <a:pPr algn="ctr"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13" name="Shape 606"/>
            <p:cNvSpPr/>
            <p:nvPr/>
          </p:nvSpPr>
          <p:spPr>
            <a:xfrm>
              <a:off x="0" y="3799682"/>
              <a:ext cx="588395" cy="1"/>
            </a:xfrm>
            <a:prstGeom prst="line">
              <a:avLst/>
            </a:prstGeom>
            <a:noFill/>
            <a:ln w="12700" cap="flat">
              <a:solidFill>
                <a:srgbClr val="0078D7"/>
              </a:solidFill>
              <a:prstDash val="solid"/>
              <a:round/>
            </a:ln>
            <a:effectLst/>
          </p:spPr>
          <p:txBody>
            <a:bodyPr wrap="square" lIns="22856" tIns="22856" rIns="22856" bIns="22856" numCol="1" anchor="t">
              <a:noAutofit/>
            </a:bodyPr>
            <a:lstStyle/>
            <a:p>
              <a:pPr defTabSz="914225">
                <a:defRPr/>
              </a:pPr>
              <a:endParaRPr sz="90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4" name="Shape 608"/>
          <p:cNvSpPr/>
          <p:nvPr/>
        </p:nvSpPr>
        <p:spPr>
          <a:xfrm>
            <a:off x="795609" y="2434280"/>
            <a:ext cx="504788" cy="37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9" h="21600" extrusionOk="0">
                <a:moveTo>
                  <a:pt x="2659" y="16340"/>
                </a:moveTo>
                <a:cubicBezTo>
                  <a:pt x="3411" y="15202"/>
                  <a:pt x="3411" y="15202"/>
                  <a:pt x="3411" y="15202"/>
                </a:cubicBezTo>
                <a:cubicBezTo>
                  <a:pt x="3411" y="21096"/>
                  <a:pt x="3411" y="21096"/>
                  <a:pt x="3411" y="21096"/>
                </a:cubicBezTo>
                <a:cubicBezTo>
                  <a:pt x="3411" y="21395"/>
                  <a:pt x="3234" y="21600"/>
                  <a:pt x="2998" y="21600"/>
                </a:cubicBezTo>
                <a:cubicBezTo>
                  <a:pt x="859" y="21600"/>
                  <a:pt x="859" y="21600"/>
                  <a:pt x="859" y="21600"/>
                </a:cubicBezTo>
                <a:cubicBezTo>
                  <a:pt x="697" y="21600"/>
                  <a:pt x="446" y="21395"/>
                  <a:pt x="446" y="21096"/>
                </a:cubicBezTo>
                <a:cubicBezTo>
                  <a:pt x="446" y="15295"/>
                  <a:pt x="446" y="15295"/>
                  <a:pt x="446" y="15295"/>
                </a:cubicBezTo>
                <a:cubicBezTo>
                  <a:pt x="1272" y="16340"/>
                  <a:pt x="1272" y="16340"/>
                  <a:pt x="1272" y="16340"/>
                </a:cubicBezTo>
                <a:cubicBezTo>
                  <a:pt x="1434" y="16545"/>
                  <a:pt x="1685" y="16750"/>
                  <a:pt x="1921" y="16750"/>
                </a:cubicBezTo>
                <a:cubicBezTo>
                  <a:pt x="2172" y="16750"/>
                  <a:pt x="2497" y="16545"/>
                  <a:pt x="2659" y="16340"/>
                </a:cubicBezTo>
                <a:close/>
                <a:moveTo>
                  <a:pt x="4311" y="21096"/>
                </a:moveTo>
                <a:cubicBezTo>
                  <a:pt x="4311" y="21395"/>
                  <a:pt x="4474" y="21600"/>
                  <a:pt x="4725" y="21600"/>
                </a:cubicBezTo>
                <a:cubicBezTo>
                  <a:pt x="6849" y="21600"/>
                  <a:pt x="6849" y="21600"/>
                  <a:pt x="6849" y="21600"/>
                </a:cubicBezTo>
                <a:cubicBezTo>
                  <a:pt x="7100" y="21600"/>
                  <a:pt x="7262" y="21395"/>
                  <a:pt x="7262" y="21096"/>
                </a:cubicBezTo>
                <a:cubicBezTo>
                  <a:pt x="7262" y="9830"/>
                  <a:pt x="7262" y="9830"/>
                  <a:pt x="7262" y="9830"/>
                </a:cubicBezTo>
                <a:cubicBezTo>
                  <a:pt x="4311" y="13952"/>
                  <a:pt x="4311" y="13952"/>
                  <a:pt x="4311" y="13952"/>
                </a:cubicBezTo>
                <a:cubicBezTo>
                  <a:pt x="4311" y="21096"/>
                  <a:pt x="4311" y="21096"/>
                  <a:pt x="4311" y="21096"/>
                </a:cubicBezTo>
                <a:cubicBezTo>
                  <a:pt x="4311" y="21096"/>
                  <a:pt x="4311" y="21096"/>
                  <a:pt x="4311" y="21096"/>
                </a:cubicBezTo>
                <a:close/>
                <a:moveTo>
                  <a:pt x="8177" y="21096"/>
                </a:moveTo>
                <a:cubicBezTo>
                  <a:pt x="8177" y="21395"/>
                  <a:pt x="8339" y="21600"/>
                  <a:pt x="8575" y="21600"/>
                </a:cubicBezTo>
                <a:cubicBezTo>
                  <a:pt x="10715" y="21600"/>
                  <a:pt x="10715" y="21600"/>
                  <a:pt x="10715" y="21600"/>
                </a:cubicBezTo>
                <a:cubicBezTo>
                  <a:pt x="10966" y="21600"/>
                  <a:pt x="11128" y="21395"/>
                  <a:pt x="11128" y="21096"/>
                </a:cubicBezTo>
                <a:cubicBezTo>
                  <a:pt x="11128" y="11472"/>
                  <a:pt x="11128" y="11472"/>
                  <a:pt x="11128" y="11472"/>
                </a:cubicBezTo>
                <a:cubicBezTo>
                  <a:pt x="8177" y="9196"/>
                  <a:pt x="8177" y="9196"/>
                  <a:pt x="8177" y="9196"/>
                </a:cubicBezTo>
                <a:cubicBezTo>
                  <a:pt x="8177" y="21096"/>
                  <a:pt x="8177" y="21096"/>
                  <a:pt x="8177" y="21096"/>
                </a:cubicBezTo>
                <a:cubicBezTo>
                  <a:pt x="8177" y="21096"/>
                  <a:pt x="8177" y="21096"/>
                  <a:pt x="8177" y="21096"/>
                </a:cubicBezTo>
                <a:close/>
                <a:moveTo>
                  <a:pt x="13267" y="12815"/>
                </a:moveTo>
                <a:cubicBezTo>
                  <a:pt x="13105" y="12815"/>
                  <a:pt x="12854" y="12815"/>
                  <a:pt x="12692" y="12609"/>
                </a:cubicBezTo>
                <a:cubicBezTo>
                  <a:pt x="11954" y="12106"/>
                  <a:pt x="11954" y="12106"/>
                  <a:pt x="11954" y="12106"/>
                </a:cubicBezTo>
                <a:cubicBezTo>
                  <a:pt x="11954" y="21096"/>
                  <a:pt x="11954" y="21096"/>
                  <a:pt x="11954" y="21096"/>
                </a:cubicBezTo>
                <a:cubicBezTo>
                  <a:pt x="11954" y="21395"/>
                  <a:pt x="12190" y="21600"/>
                  <a:pt x="12367" y="21600"/>
                </a:cubicBezTo>
                <a:cubicBezTo>
                  <a:pt x="14580" y="21600"/>
                  <a:pt x="14580" y="21600"/>
                  <a:pt x="14580" y="21600"/>
                </a:cubicBezTo>
                <a:cubicBezTo>
                  <a:pt x="14743" y="21600"/>
                  <a:pt x="14905" y="21395"/>
                  <a:pt x="14905" y="21096"/>
                </a:cubicBezTo>
                <a:cubicBezTo>
                  <a:pt x="14905" y="11378"/>
                  <a:pt x="14905" y="11378"/>
                  <a:pt x="14905" y="11378"/>
                </a:cubicBezTo>
                <a:cubicBezTo>
                  <a:pt x="14093" y="12516"/>
                  <a:pt x="14093" y="12516"/>
                  <a:pt x="14093" y="12516"/>
                </a:cubicBezTo>
                <a:cubicBezTo>
                  <a:pt x="13843" y="12721"/>
                  <a:pt x="13592" y="12815"/>
                  <a:pt x="13267" y="12815"/>
                </a:cubicBezTo>
                <a:close/>
                <a:moveTo>
                  <a:pt x="15805" y="10240"/>
                </a:moveTo>
                <a:cubicBezTo>
                  <a:pt x="15805" y="21096"/>
                  <a:pt x="15805" y="21096"/>
                  <a:pt x="15805" y="21096"/>
                </a:cubicBezTo>
                <a:cubicBezTo>
                  <a:pt x="15805" y="21395"/>
                  <a:pt x="15982" y="21600"/>
                  <a:pt x="16218" y="21600"/>
                </a:cubicBezTo>
                <a:cubicBezTo>
                  <a:pt x="18357" y="21600"/>
                  <a:pt x="18357" y="21600"/>
                  <a:pt x="18357" y="21600"/>
                </a:cubicBezTo>
                <a:cubicBezTo>
                  <a:pt x="18608" y="21600"/>
                  <a:pt x="18770" y="21395"/>
                  <a:pt x="18770" y="21096"/>
                </a:cubicBezTo>
                <a:cubicBezTo>
                  <a:pt x="18770" y="6827"/>
                  <a:pt x="18770" y="6827"/>
                  <a:pt x="18770" y="6827"/>
                </a:cubicBezTo>
                <a:cubicBezTo>
                  <a:pt x="18682" y="6715"/>
                  <a:pt x="18682" y="6715"/>
                  <a:pt x="18682" y="6715"/>
                </a:cubicBezTo>
                <a:cubicBezTo>
                  <a:pt x="15805" y="10240"/>
                  <a:pt x="15805" y="10240"/>
                  <a:pt x="15805" y="10240"/>
                </a:cubicBezTo>
                <a:cubicBezTo>
                  <a:pt x="15805" y="10240"/>
                  <a:pt x="15805" y="10240"/>
                  <a:pt x="15805" y="10240"/>
                </a:cubicBezTo>
                <a:close/>
                <a:moveTo>
                  <a:pt x="21234" y="0"/>
                </a:moveTo>
                <a:cubicBezTo>
                  <a:pt x="21234" y="0"/>
                  <a:pt x="21234" y="0"/>
                  <a:pt x="21234" y="0"/>
                </a:cubicBezTo>
                <a:cubicBezTo>
                  <a:pt x="15067" y="616"/>
                  <a:pt x="15067" y="616"/>
                  <a:pt x="15067" y="616"/>
                </a:cubicBezTo>
                <a:cubicBezTo>
                  <a:pt x="14831" y="616"/>
                  <a:pt x="14743" y="821"/>
                  <a:pt x="14905" y="933"/>
                </a:cubicBezTo>
                <a:cubicBezTo>
                  <a:pt x="16631" y="3096"/>
                  <a:pt x="16631" y="3096"/>
                  <a:pt x="16631" y="3096"/>
                </a:cubicBezTo>
                <a:cubicBezTo>
                  <a:pt x="16793" y="3302"/>
                  <a:pt x="16793" y="3619"/>
                  <a:pt x="16631" y="3824"/>
                </a:cubicBezTo>
                <a:cubicBezTo>
                  <a:pt x="13754" y="7648"/>
                  <a:pt x="13754" y="7648"/>
                  <a:pt x="13754" y="7648"/>
                </a:cubicBezTo>
                <a:cubicBezTo>
                  <a:pt x="13680" y="7760"/>
                  <a:pt x="13592" y="7853"/>
                  <a:pt x="13518" y="7853"/>
                </a:cubicBezTo>
                <a:cubicBezTo>
                  <a:pt x="13341" y="7853"/>
                  <a:pt x="13267" y="7760"/>
                  <a:pt x="13179" y="7760"/>
                </a:cubicBezTo>
                <a:cubicBezTo>
                  <a:pt x="8177" y="1865"/>
                  <a:pt x="8177" y="1865"/>
                  <a:pt x="8177" y="1865"/>
                </a:cubicBezTo>
                <a:cubicBezTo>
                  <a:pt x="8089" y="1753"/>
                  <a:pt x="8000" y="1753"/>
                  <a:pt x="7926" y="1753"/>
                </a:cubicBezTo>
                <a:cubicBezTo>
                  <a:pt x="7764" y="1753"/>
                  <a:pt x="7675" y="1753"/>
                  <a:pt x="7602" y="1865"/>
                </a:cubicBezTo>
                <a:cubicBezTo>
                  <a:pt x="121" y="13132"/>
                  <a:pt x="121" y="13132"/>
                  <a:pt x="121" y="13132"/>
                </a:cubicBezTo>
                <a:cubicBezTo>
                  <a:pt x="-41" y="13337"/>
                  <a:pt x="-41" y="13747"/>
                  <a:pt x="121" y="13952"/>
                </a:cubicBezTo>
                <a:cubicBezTo>
                  <a:pt x="1685" y="15818"/>
                  <a:pt x="1685" y="15818"/>
                  <a:pt x="1685" y="15818"/>
                </a:cubicBezTo>
                <a:cubicBezTo>
                  <a:pt x="1759" y="15930"/>
                  <a:pt x="1848" y="16023"/>
                  <a:pt x="1921" y="16023"/>
                </a:cubicBezTo>
                <a:cubicBezTo>
                  <a:pt x="2010" y="16023"/>
                  <a:pt x="2172" y="15930"/>
                  <a:pt x="2261" y="15818"/>
                </a:cubicBezTo>
                <a:cubicBezTo>
                  <a:pt x="7425" y="8468"/>
                  <a:pt x="7425" y="8468"/>
                  <a:pt x="7425" y="8468"/>
                </a:cubicBezTo>
                <a:cubicBezTo>
                  <a:pt x="7513" y="8263"/>
                  <a:pt x="7675" y="8263"/>
                  <a:pt x="7838" y="8263"/>
                </a:cubicBezTo>
                <a:cubicBezTo>
                  <a:pt x="7926" y="8263"/>
                  <a:pt x="8000" y="8263"/>
                  <a:pt x="8089" y="8263"/>
                </a:cubicBezTo>
                <a:cubicBezTo>
                  <a:pt x="13016" y="12106"/>
                  <a:pt x="13016" y="12106"/>
                  <a:pt x="13016" y="12106"/>
                </a:cubicBezTo>
                <a:cubicBezTo>
                  <a:pt x="13105" y="12106"/>
                  <a:pt x="13179" y="12106"/>
                  <a:pt x="13267" y="12106"/>
                </a:cubicBezTo>
                <a:cubicBezTo>
                  <a:pt x="13429" y="12106"/>
                  <a:pt x="13592" y="12106"/>
                  <a:pt x="13680" y="11994"/>
                </a:cubicBezTo>
                <a:cubicBezTo>
                  <a:pt x="18446" y="6099"/>
                  <a:pt x="18446" y="6099"/>
                  <a:pt x="18446" y="6099"/>
                </a:cubicBezTo>
                <a:cubicBezTo>
                  <a:pt x="18520" y="5988"/>
                  <a:pt x="18608" y="5988"/>
                  <a:pt x="18682" y="5988"/>
                </a:cubicBezTo>
                <a:cubicBezTo>
                  <a:pt x="18859" y="5988"/>
                  <a:pt x="18933" y="5988"/>
                  <a:pt x="19021" y="6099"/>
                </a:cubicBezTo>
                <a:cubicBezTo>
                  <a:pt x="20910" y="8580"/>
                  <a:pt x="20910" y="8580"/>
                  <a:pt x="20910" y="8580"/>
                </a:cubicBezTo>
                <a:cubicBezTo>
                  <a:pt x="20984" y="8580"/>
                  <a:pt x="21072" y="8692"/>
                  <a:pt x="21072" y="8692"/>
                </a:cubicBezTo>
                <a:cubicBezTo>
                  <a:pt x="21146" y="8692"/>
                  <a:pt x="21234" y="8580"/>
                  <a:pt x="21234" y="8375"/>
                </a:cubicBezTo>
                <a:cubicBezTo>
                  <a:pt x="21559" y="522"/>
                  <a:pt x="21559" y="522"/>
                  <a:pt x="21559" y="522"/>
                </a:cubicBezTo>
                <a:cubicBezTo>
                  <a:pt x="21559" y="205"/>
                  <a:pt x="21397" y="0"/>
                  <a:pt x="21234" y="0"/>
                </a:cubicBezTo>
                <a:close/>
              </a:path>
            </a:pathLst>
          </a:custGeom>
          <a:solidFill>
            <a:srgbClr val="FFFFFF"/>
          </a:solidFill>
          <a:ln w="15240">
            <a:solidFill>
              <a:srgbClr val="0078D7"/>
            </a:solidFill>
          </a:ln>
        </p:spPr>
        <p:txBody>
          <a:bodyPr lIns="25397" tIns="25397" rIns="25397" bIns="25397"/>
          <a:lstStyle/>
          <a:p>
            <a:pPr defTabSz="932384">
              <a:defRPr sz="25600">
                <a:solidFill>
                  <a:srgbClr val="333333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798" kern="0">
              <a:solidFill>
                <a:srgbClr val="333333"/>
              </a:solidFill>
              <a:latin typeface="Segoe UI Light"/>
              <a:sym typeface="Helvetica"/>
            </a:endParaRPr>
          </a:p>
        </p:txBody>
      </p:sp>
      <p:grpSp>
        <p:nvGrpSpPr>
          <p:cNvPr id="115" name="Group 620"/>
          <p:cNvGrpSpPr/>
          <p:nvPr/>
        </p:nvGrpSpPr>
        <p:grpSpPr>
          <a:xfrm>
            <a:off x="828823" y="3861004"/>
            <a:ext cx="497814" cy="482720"/>
            <a:chOff x="0" y="0"/>
            <a:chExt cx="995765" cy="965576"/>
          </a:xfrm>
        </p:grpSpPr>
        <p:sp>
          <p:nvSpPr>
            <p:cNvPr id="116" name="Shape 609"/>
            <p:cNvSpPr/>
            <p:nvPr/>
          </p:nvSpPr>
          <p:spPr>
            <a:xfrm>
              <a:off x="194070" y="694863"/>
              <a:ext cx="127071" cy="28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51" y="21600"/>
                  </a:moveTo>
                  <a:lnTo>
                    <a:pt x="2749" y="21600"/>
                  </a:lnTo>
                  <a:lnTo>
                    <a:pt x="1571" y="19938"/>
                  </a:lnTo>
                  <a:lnTo>
                    <a:pt x="785" y="18277"/>
                  </a:lnTo>
                  <a:lnTo>
                    <a:pt x="393" y="14954"/>
                  </a:lnTo>
                  <a:lnTo>
                    <a:pt x="0" y="9969"/>
                  </a:lnTo>
                  <a:lnTo>
                    <a:pt x="785" y="3323"/>
                  </a:lnTo>
                  <a:lnTo>
                    <a:pt x="1571" y="1662"/>
                  </a:lnTo>
                  <a:lnTo>
                    <a:pt x="2749" y="0"/>
                  </a:lnTo>
                  <a:lnTo>
                    <a:pt x="18851" y="0"/>
                  </a:lnTo>
                  <a:lnTo>
                    <a:pt x="20029" y="1662"/>
                  </a:lnTo>
                  <a:lnTo>
                    <a:pt x="20815" y="3323"/>
                  </a:lnTo>
                  <a:lnTo>
                    <a:pt x="21600" y="9969"/>
                  </a:lnTo>
                  <a:lnTo>
                    <a:pt x="21207" y="14954"/>
                  </a:lnTo>
                  <a:lnTo>
                    <a:pt x="20815" y="18277"/>
                  </a:lnTo>
                  <a:lnTo>
                    <a:pt x="20029" y="19938"/>
                  </a:lnTo>
                  <a:lnTo>
                    <a:pt x="18851" y="21600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17" name="Shape 610"/>
            <p:cNvSpPr/>
            <p:nvPr/>
          </p:nvSpPr>
          <p:spPr>
            <a:xfrm>
              <a:off x="87793" y="249887"/>
              <a:ext cx="159416" cy="14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83" y="21600"/>
                  </a:moveTo>
                  <a:lnTo>
                    <a:pt x="1878" y="21600"/>
                  </a:lnTo>
                  <a:lnTo>
                    <a:pt x="939" y="20965"/>
                  </a:lnTo>
                  <a:lnTo>
                    <a:pt x="313" y="20012"/>
                  </a:lnTo>
                  <a:lnTo>
                    <a:pt x="0" y="18741"/>
                  </a:lnTo>
                  <a:lnTo>
                    <a:pt x="0" y="2859"/>
                  </a:lnTo>
                  <a:lnTo>
                    <a:pt x="313" y="1588"/>
                  </a:lnTo>
                  <a:lnTo>
                    <a:pt x="939" y="635"/>
                  </a:lnTo>
                  <a:lnTo>
                    <a:pt x="2817" y="0"/>
                  </a:lnTo>
                  <a:lnTo>
                    <a:pt x="18783" y="0"/>
                  </a:lnTo>
                  <a:lnTo>
                    <a:pt x="20661" y="635"/>
                  </a:lnTo>
                  <a:lnTo>
                    <a:pt x="21287" y="1588"/>
                  </a:lnTo>
                  <a:lnTo>
                    <a:pt x="21600" y="2859"/>
                  </a:lnTo>
                  <a:lnTo>
                    <a:pt x="21600" y="18741"/>
                  </a:lnTo>
                  <a:lnTo>
                    <a:pt x="21287" y="20012"/>
                  </a:lnTo>
                  <a:lnTo>
                    <a:pt x="20661" y="20965"/>
                  </a:lnTo>
                  <a:lnTo>
                    <a:pt x="19722" y="21600"/>
                  </a:lnTo>
                  <a:lnTo>
                    <a:pt x="18783" y="21600"/>
                  </a:lnTo>
                  <a:close/>
                  <a:moveTo>
                    <a:pt x="4070" y="17788"/>
                  </a:moveTo>
                  <a:lnTo>
                    <a:pt x="17530" y="17788"/>
                  </a:lnTo>
                  <a:lnTo>
                    <a:pt x="17530" y="3812"/>
                  </a:lnTo>
                  <a:lnTo>
                    <a:pt x="4070" y="3812"/>
                  </a:lnTo>
                  <a:lnTo>
                    <a:pt x="4070" y="17788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18" name="Shape 611"/>
            <p:cNvSpPr/>
            <p:nvPr/>
          </p:nvSpPr>
          <p:spPr>
            <a:xfrm>
              <a:off x="87793" y="76719"/>
              <a:ext cx="159416" cy="15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83" y="21600"/>
                  </a:moveTo>
                  <a:lnTo>
                    <a:pt x="2817" y="21600"/>
                  </a:lnTo>
                  <a:lnTo>
                    <a:pt x="1878" y="21287"/>
                  </a:lnTo>
                  <a:lnTo>
                    <a:pt x="939" y="20661"/>
                  </a:lnTo>
                  <a:lnTo>
                    <a:pt x="313" y="20035"/>
                  </a:lnTo>
                  <a:lnTo>
                    <a:pt x="0" y="18783"/>
                  </a:lnTo>
                  <a:lnTo>
                    <a:pt x="0" y="3130"/>
                  </a:lnTo>
                  <a:lnTo>
                    <a:pt x="313" y="1878"/>
                  </a:lnTo>
                  <a:lnTo>
                    <a:pt x="939" y="939"/>
                  </a:lnTo>
                  <a:lnTo>
                    <a:pt x="1878" y="313"/>
                  </a:lnTo>
                  <a:lnTo>
                    <a:pt x="2817" y="0"/>
                  </a:lnTo>
                  <a:lnTo>
                    <a:pt x="18783" y="0"/>
                  </a:lnTo>
                  <a:lnTo>
                    <a:pt x="19722" y="313"/>
                  </a:lnTo>
                  <a:lnTo>
                    <a:pt x="20661" y="939"/>
                  </a:lnTo>
                  <a:lnTo>
                    <a:pt x="21287" y="1878"/>
                  </a:lnTo>
                  <a:lnTo>
                    <a:pt x="21600" y="3130"/>
                  </a:lnTo>
                  <a:lnTo>
                    <a:pt x="21600" y="18783"/>
                  </a:lnTo>
                  <a:lnTo>
                    <a:pt x="21287" y="20035"/>
                  </a:lnTo>
                  <a:lnTo>
                    <a:pt x="20661" y="20661"/>
                  </a:lnTo>
                  <a:lnTo>
                    <a:pt x="19722" y="21287"/>
                  </a:lnTo>
                  <a:lnTo>
                    <a:pt x="18783" y="21600"/>
                  </a:lnTo>
                  <a:close/>
                  <a:moveTo>
                    <a:pt x="4070" y="17843"/>
                  </a:moveTo>
                  <a:lnTo>
                    <a:pt x="17530" y="17843"/>
                  </a:lnTo>
                  <a:lnTo>
                    <a:pt x="17530" y="4070"/>
                  </a:lnTo>
                  <a:lnTo>
                    <a:pt x="4070" y="4070"/>
                  </a:lnTo>
                  <a:lnTo>
                    <a:pt x="4070" y="17843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19" name="Shape 612"/>
            <p:cNvSpPr/>
            <p:nvPr/>
          </p:nvSpPr>
          <p:spPr>
            <a:xfrm>
              <a:off x="268001" y="76719"/>
              <a:ext cx="159416" cy="15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83" y="21600"/>
                  </a:moveTo>
                  <a:lnTo>
                    <a:pt x="2817" y="21600"/>
                  </a:lnTo>
                  <a:lnTo>
                    <a:pt x="1878" y="21287"/>
                  </a:lnTo>
                  <a:lnTo>
                    <a:pt x="939" y="20661"/>
                  </a:lnTo>
                  <a:lnTo>
                    <a:pt x="313" y="20035"/>
                  </a:lnTo>
                  <a:lnTo>
                    <a:pt x="0" y="18783"/>
                  </a:lnTo>
                  <a:lnTo>
                    <a:pt x="0" y="3130"/>
                  </a:lnTo>
                  <a:lnTo>
                    <a:pt x="313" y="1878"/>
                  </a:lnTo>
                  <a:lnTo>
                    <a:pt x="939" y="939"/>
                  </a:lnTo>
                  <a:lnTo>
                    <a:pt x="1878" y="313"/>
                  </a:lnTo>
                  <a:lnTo>
                    <a:pt x="2817" y="0"/>
                  </a:lnTo>
                  <a:lnTo>
                    <a:pt x="18783" y="0"/>
                  </a:lnTo>
                  <a:lnTo>
                    <a:pt x="19722" y="313"/>
                  </a:lnTo>
                  <a:lnTo>
                    <a:pt x="20661" y="939"/>
                  </a:lnTo>
                  <a:lnTo>
                    <a:pt x="21287" y="1878"/>
                  </a:lnTo>
                  <a:lnTo>
                    <a:pt x="21600" y="3130"/>
                  </a:lnTo>
                  <a:lnTo>
                    <a:pt x="21600" y="18783"/>
                  </a:lnTo>
                  <a:lnTo>
                    <a:pt x="21287" y="20035"/>
                  </a:lnTo>
                  <a:lnTo>
                    <a:pt x="20661" y="20661"/>
                  </a:lnTo>
                  <a:lnTo>
                    <a:pt x="19722" y="21287"/>
                  </a:lnTo>
                  <a:lnTo>
                    <a:pt x="18783" y="21600"/>
                  </a:lnTo>
                  <a:close/>
                  <a:moveTo>
                    <a:pt x="4070" y="17843"/>
                  </a:moveTo>
                  <a:lnTo>
                    <a:pt x="17530" y="17843"/>
                  </a:lnTo>
                  <a:lnTo>
                    <a:pt x="17530" y="4070"/>
                  </a:lnTo>
                  <a:lnTo>
                    <a:pt x="4070" y="4070"/>
                  </a:lnTo>
                  <a:lnTo>
                    <a:pt x="4070" y="17843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20" name="Shape 613"/>
            <p:cNvSpPr/>
            <p:nvPr/>
          </p:nvSpPr>
          <p:spPr>
            <a:xfrm>
              <a:off x="87793" y="420863"/>
              <a:ext cx="159416" cy="15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83" y="21600"/>
                  </a:moveTo>
                  <a:lnTo>
                    <a:pt x="2817" y="21600"/>
                  </a:lnTo>
                  <a:lnTo>
                    <a:pt x="1878" y="21287"/>
                  </a:lnTo>
                  <a:lnTo>
                    <a:pt x="939" y="20661"/>
                  </a:lnTo>
                  <a:lnTo>
                    <a:pt x="313" y="19722"/>
                  </a:lnTo>
                  <a:lnTo>
                    <a:pt x="0" y="18783"/>
                  </a:lnTo>
                  <a:lnTo>
                    <a:pt x="0" y="2817"/>
                  </a:lnTo>
                  <a:lnTo>
                    <a:pt x="313" y="1878"/>
                  </a:lnTo>
                  <a:lnTo>
                    <a:pt x="939" y="939"/>
                  </a:lnTo>
                  <a:lnTo>
                    <a:pt x="1878" y="313"/>
                  </a:lnTo>
                  <a:lnTo>
                    <a:pt x="2817" y="0"/>
                  </a:lnTo>
                  <a:lnTo>
                    <a:pt x="18783" y="0"/>
                  </a:lnTo>
                  <a:lnTo>
                    <a:pt x="19722" y="313"/>
                  </a:lnTo>
                  <a:lnTo>
                    <a:pt x="20661" y="939"/>
                  </a:lnTo>
                  <a:lnTo>
                    <a:pt x="21287" y="1878"/>
                  </a:lnTo>
                  <a:lnTo>
                    <a:pt x="21600" y="2817"/>
                  </a:lnTo>
                  <a:lnTo>
                    <a:pt x="21600" y="18783"/>
                  </a:lnTo>
                  <a:lnTo>
                    <a:pt x="21287" y="19722"/>
                  </a:lnTo>
                  <a:lnTo>
                    <a:pt x="20661" y="20661"/>
                  </a:lnTo>
                  <a:lnTo>
                    <a:pt x="19722" y="21287"/>
                  </a:lnTo>
                  <a:lnTo>
                    <a:pt x="18783" y="21600"/>
                  </a:lnTo>
                  <a:close/>
                  <a:moveTo>
                    <a:pt x="4070" y="17530"/>
                  </a:moveTo>
                  <a:lnTo>
                    <a:pt x="17530" y="17530"/>
                  </a:lnTo>
                  <a:lnTo>
                    <a:pt x="17530" y="4070"/>
                  </a:lnTo>
                  <a:lnTo>
                    <a:pt x="4070" y="4070"/>
                  </a:lnTo>
                  <a:lnTo>
                    <a:pt x="4070" y="17530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21" name="Shape 614"/>
            <p:cNvSpPr/>
            <p:nvPr/>
          </p:nvSpPr>
          <p:spPr>
            <a:xfrm>
              <a:off x="268001" y="420863"/>
              <a:ext cx="159416" cy="15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83" y="21600"/>
                  </a:moveTo>
                  <a:lnTo>
                    <a:pt x="2817" y="21600"/>
                  </a:lnTo>
                  <a:lnTo>
                    <a:pt x="1878" y="21287"/>
                  </a:lnTo>
                  <a:lnTo>
                    <a:pt x="939" y="20661"/>
                  </a:lnTo>
                  <a:lnTo>
                    <a:pt x="313" y="19722"/>
                  </a:lnTo>
                  <a:lnTo>
                    <a:pt x="0" y="18783"/>
                  </a:lnTo>
                  <a:lnTo>
                    <a:pt x="0" y="2817"/>
                  </a:lnTo>
                  <a:lnTo>
                    <a:pt x="313" y="1878"/>
                  </a:lnTo>
                  <a:lnTo>
                    <a:pt x="939" y="939"/>
                  </a:lnTo>
                  <a:lnTo>
                    <a:pt x="1878" y="313"/>
                  </a:lnTo>
                  <a:lnTo>
                    <a:pt x="2817" y="0"/>
                  </a:lnTo>
                  <a:lnTo>
                    <a:pt x="18783" y="0"/>
                  </a:lnTo>
                  <a:lnTo>
                    <a:pt x="19722" y="313"/>
                  </a:lnTo>
                  <a:lnTo>
                    <a:pt x="20661" y="939"/>
                  </a:lnTo>
                  <a:lnTo>
                    <a:pt x="21287" y="1878"/>
                  </a:lnTo>
                  <a:lnTo>
                    <a:pt x="21600" y="2817"/>
                  </a:lnTo>
                  <a:lnTo>
                    <a:pt x="21600" y="18783"/>
                  </a:lnTo>
                  <a:lnTo>
                    <a:pt x="21287" y="19722"/>
                  </a:lnTo>
                  <a:lnTo>
                    <a:pt x="20661" y="20661"/>
                  </a:lnTo>
                  <a:lnTo>
                    <a:pt x="19722" y="21287"/>
                  </a:lnTo>
                  <a:lnTo>
                    <a:pt x="18783" y="21600"/>
                  </a:lnTo>
                  <a:close/>
                  <a:moveTo>
                    <a:pt x="4070" y="17530"/>
                  </a:moveTo>
                  <a:lnTo>
                    <a:pt x="17530" y="17530"/>
                  </a:lnTo>
                  <a:lnTo>
                    <a:pt x="17530" y="4070"/>
                  </a:lnTo>
                  <a:lnTo>
                    <a:pt x="4070" y="4070"/>
                  </a:lnTo>
                  <a:lnTo>
                    <a:pt x="4070" y="17530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22" name="Shape 615"/>
            <p:cNvSpPr/>
            <p:nvPr/>
          </p:nvSpPr>
          <p:spPr>
            <a:xfrm>
              <a:off x="16172" y="613759"/>
              <a:ext cx="307279" cy="28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38" y="3323"/>
                  </a:moveTo>
                  <a:lnTo>
                    <a:pt x="21438" y="1662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0301" y="21600"/>
                  </a:lnTo>
                  <a:lnTo>
                    <a:pt x="20788" y="9969"/>
                  </a:lnTo>
                  <a:lnTo>
                    <a:pt x="21438" y="3323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23" name="Shape 616"/>
            <p:cNvSpPr/>
            <p:nvPr/>
          </p:nvSpPr>
          <p:spPr>
            <a:xfrm>
              <a:off x="268001" y="249887"/>
              <a:ext cx="159416" cy="149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61" y="17788"/>
                  </a:moveTo>
                  <a:lnTo>
                    <a:pt x="4070" y="17788"/>
                  </a:lnTo>
                  <a:lnTo>
                    <a:pt x="4070" y="3812"/>
                  </a:lnTo>
                  <a:lnTo>
                    <a:pt x="17530" y="3812"/>
                  </a:lnTo>
                  <a:lnTo>
                    <a:pt x="17530" y="6035"/>
                  </a:lnTo>
                  <a:lnTo>
                    <a:pt x="19409" y="6035"/>
                  </a:lnTo>
                  <a:lnTo>
                    <a:pt x="21600" y="7941"/>
                  </a:lnTo>
                  <a:lnTo>
                    <a:pt x="21600" y="2859"/>
                  </a:lnTo>
                  <a:lnTo>
                    <a:pt x="21287" y="1588"/>
                  </a:lnTo>
                  <a:lnTo>
                    <a:pt x="20661" y="635"/>
                  </a:lnTo>
                  <a:lnTo>
                    <a:pt x="18783" y="0"/>
                  </a:lnTo>
                  <a:lnTo>
                    <a:pt x="2817" y="0"/>
                  </a:lnTo>
                  <a:lnTo>
                    <a:pt x="939" y="635"/>
                  </a:lnTo>
                  <a:lnTo>
                    <a:pt x="313" y="1588"/>
                  </a:lnTo>
                  <a:lnTo>
                    <a:pt x="0" y="2859"/>
                  </a:lnTo>
                  <a:lnTo>
                    <a:pt x="0" y="18741"/>
                  </a:lnTo>
                  <a:lnTo>
                    <a:pt x="313" y="20012"/>
                  </a:lnTo>
                  <a:lnTo>
                    <a:pt x="939" y="20965"/>
                  </a:lnTo>
                  <a:lnTo>
                    <a:pt x="1878" y="21600"/>
                  </a:lnTo>
                  <a:lnTo>
                    <a:pt x="15965" y="21600"/>
                  </a:lnTo>
                  <a:lnTo>
                    <a:pt x="13461" y="17788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24" name="Shape 617"/>
            <p:cNvSpPr/>
            <p:nvPr/>
          </p:nvSpPr>
          <p:spPr>
            <a:xfrm>
              <a:off x="302657" y="291535"/>
              <a:ext cx="693108" cy="674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256" y="21600"/>
                  </a:moveTo>
                  <a:lnTo>
                    <a:pt x="14040" y="21530"/>
                  </a:lnTo>
                  <a:lnTo>
                    <a:pt x="13896" y="21389"/>
                  </a:lnTo>
                  <a:lnTo>
                    <a:pt x="13680" y="20757"/>
                  </a:lnTo>
                  <a:lnTo>
                    <a:pt x="12960" y="20055"/>
                  </a:lnTo>
                  <a:lnTo>
                    <a:pt x="12600" y="19774"/>
                  </a:lnTo>
                  <a:lnTo>
                    <a:pt x="12168" y="19844"/>
                  </a:lnTo>
                  <a:lnTo>
                    <a:pt x="11376" y="19774"/>
                  </a:lnTo>
                  <a:lnTo>
                    <a:pt x="10656" y="19633"/>
                  </a:lnTo>
                  <a:lnTo>
                    <a:pt x="9936" y="19422"/>
                  </a:lnTo>
                  <a:lnTo>
                    <a:pt x="9216" y="19141"/>
                  </a:lnTo>
                  <a:lnTo>
                    <a:pt x="8568" y="18860"/>
                  </a:lnTo>
                  <a:lnTo>
                    <a:pt x="7920" y="18509"/>
                  </a:lnTo>
                  <a:lnTo>
                    <a:pt x="6768" y="17666"/>
                  </a:lnTo>
                  <a:lnTo>
                    <a:pt x="5760" y="16894"/>
                  </a:lnTo>
                  <a:lnTo>
                    <a:pt x="4968" y="16051"/>
                  </a:lnTo>
                  <a:lnTo>
                    <a:pt x="4392" y="15419"/>
                  </a:lnTo>
                  <a:lnTo>
                    <a:pt x="4104" y="15032"/>
                  </a:lnTo>
                  <a:lnTo>
                    <a:pt x="3888" y="14751"/>
                  </a:lnTo>
                  <a:lnTo>
                    <a:pt x="3600" y="14470"/>
                  </a:lnTo>
                  <a:lnTo>
                    <a:pt x="2808" y="13838"/>
                  </a:lnTo>
                  <a:lnTo>
                    <a:pt x="1512" y="12784"/>
                  </a:lnTo>
                  <a:lnTo>
                    <a:pt x="1224" y="12574"/>
                  </a:lnTo>
                  <a:lnTo>
                    <a:pt x="864" y="12433"/>
                  </a:lnTo>
                  <a:lnTo>
                    <a:pt x="288" y="12152"/>
                  </a:lnTo>
                  <a:lnTo>
                    <a:pt x="144" y="12012"/>
                  </a:lnTo>
                  <a:lnTo>
                    <a:pt x="0" y="11801"/>
                  </a:lnTo>
                  <a:lnTo>
                    <a:pt x="0" y="11309"/>
                  </a:lnTo>
                  <a:lnTo>
                    <a:pt x="72" y="11099"/>
                  </a:lnTo>
                  <a:lnTo>
                    <a:pt x="360" y="10747"/>
                  </a:lnTo>
                  <a:lnTo>
                    <a:pt x="576" y="10466"/>
                  </a:lnTo>
                  <a:lnTo>
                    <a:pt x="576" y="10396"/>
                  </a:lnTo>
                  <a:lnTo>
                    <a:pt x="1008" y="10115"/>
                  </a:lnTo>
                  <a:lnTo>
                    <a:pt x="1440" y="9975"/>
                  </a:lnTo>
                  <a:lnTo>
                    <a:pt x="1944" y="9834"/>
                  </a:lnTo>
                  <a:lnTo>
                    <a:pt x="3096" y="9834"/>
                  </a:lnTo>
                  <a:lnTo>
                    <a:pt x="3672" y="10045"/>
                  </a:lnTo>
                  <a:lnTo>
                    <a:pt x="4320" y="10256"/>
                  </a:lnTo>
                  <a:lnTo>
                    <a:pt x="4824" y="10607"/>
                  </a:lnTo>
                  <a:lnTo>
                    <a:pt x="5328" y="10888"/>
                  </a:lnTo>
                  <a:lnTo>
                    <a:pt x="5760" y="11239"/>
                  </a:lnTo>
                  <a:lnTo>
                    <a:pt x="6408" y="11801"/>
                  </a:lnTo>
                  <a:lnTo>
                    <a:pt x="6984" y="11660"/>
                  </a:lnTo>
                  <a:lnTo>
                    <a:pt x="7488" y="11590"/>
                  </a:lnTo>
                  <a:lnTo>
                    <a:pt x="7200" y="10888"/>
                  </a:lnTo>
                  <a:lnTo>
                    <a:pt x="6480" y="9413"/>
                  </a:lnTo>
                  <a:lnTo>
                    <a:pt x="5688" y="8078"/>
                  </a:lnTo>
                  <a:lnTo>
                    <a:pt x="4392" y="6111"/>
                  </a:lnTo>
                  <a:lnTo>
                    <a:pt x="1944" y="2599"/>
                  </a:lnTo>
                  <a:lnTo>
                    <a:pt x="1728" y="2178"/>
                  </a:lnTo>
                  <a:lnTo>
                    <a:pt x="1584" y="1756"/>
                  </a:lnTo>
                  <a:lnTo>
                    <a:pt x="1584" y="1405"/>
                  </a:lnTo>
                  <a:lnTo>
                    <a:pt x="1656" y="1054"/>
                  </a:lnTo>
                  <a:lnTo>
                    <a:pt x="1800" y="773"/>
                  </a:lnTo>
                  <a:lnTo>
                    <a:pt x="1944" y="562"/>
                  </a:lnTo>
                  <a:lnTo>
                    <a:pt x="2376" y="211"/>
                  </a:lnTo>
                  <a:lnTo>
                    <a:pt x="3024" y="0"/>
                  </a:lnTo>
                  <a:lnTo>
                    <a:pt x="3384" y="0"/>
                  </a:lnTo>
                  <a:lnTo>
                    <a:pt x="4032" y="562"/>
                  </a:lnTo>
                  <a:lnTo>
                    <a:pt x="4752" y="1264"/>
                  </a:lnTo>
                  <a:lnTo>
                    <a:pt x="5544" y="2178"/>
                  </a:lnTo>
                  <a:lnTo>
                    <a:pt x="6336" y="3161"/>
                  </a:lnTo>
                  <a:lnTo>
                    <a:pt x="7776" y="5058"/>
                  </a:lnTo>
                  <a:lnTo>
                    <a:pt x="8712" y="6392"/>
                  </a:lnTo>
                  <a:lnTo>
                    <a:pt x="9288" y="6252"/>
                  </a:lnTo>
                  <a:lnTo>
                    <a:pt x="9936" y="6181"/>
                  </a:lnTo>
                  <a:lnTo>
                    <a:pt x="11304" y="6111"/>
                  </a:lnTo>
                  <a:lnTo>
                    <a:pt x="12384" y="6111"/>
                  </a:lnTo>
                  <a:lnTo>
                    <a:pt x="13464" y="6181"/>
                  </a:lnTo>
                  <a:lnTo>
                    <a:pt x="15408" y="6462"/>
                  </a:lnTo>
                  <a:lnTo>
                    <a:pt x="16848" y="6814"/>
                  </a:lnTo>
                  <a:lnTo>
                    <a:pt x="17496" y="6954"/>
                  </a:lnTo>
                  <a:lnTo>
                    <a:pt x="17640" y="7024"/>
                  </a:lnTo>
                  <a:lnTo>
                    <a:pt x="17784" y="7165"/>
                  </a:lnTo>
                  <a:lnTo>
                    <a:pt x="18432" y="8429"/>
                  </a:lnTo>
                  <a:lnTo>
                    <a:pt x="19656" y="10747"/>
                  </a:lnTo>
                  <a:lnTo>
                    <a:pt x="20232" y="12082"/>
                  </a:lnTo>
                  <a:lnTo>
                    <a:pt x="20736" y="13346"/>
                  </a:lnTo>
                  <a:lnTo>
                    <a:pt x="21024" y="14400"/>
                  </a:lnTo>
                  <a:lnTo>
                    <a:pt x="21096" y="14821"/>
                  </a:lnTo>
                  <a:lnTo>
                    <a:pt x="21096" y="16051"/>
                  </a:lnTo>
                  <a:lnTo>
                    <a:pt x="21240" y="16753"/>
                  </a:lnTo>
                  <a:lnTo>
                    <a:pt x="21600" y="17807"/>
                  </a:lnTo>
                  <a:lnTo>
                    <a:pt x="21600" y="17947"/>
                  </a:lnTo>
                  <a:lnTo>
                    <a:pt x="21528" y="18158"/>
                  </a:lnTo>
                  <a:lnTo>
                    <a:pt x="21240" y="18439"/>
                  </a:lnTo>
                  <a:lnTo>
                    <a:pt x="20808" y="18790"/>
                  </a:lnTo>
                  <a:lnTo>
                    <a:pt x="20160" y="19212"/>
                  </a:lnTo>
                  <a:lnTo>
                    <a:pt x="19296" y="19703"/>
                  </a:lnTo>
                  <a:lnTo>
                    <a:pt x="18000" y="20265"/>
                  </a:lnTo>
                  <a:lnTo>
                    <a:pt x="16416" y="20898"/>
                  </a:lnTo>
                  <a:lnTo>
                    <a:pt x="14400" y="21600"/>
                  </a:lnTo>
                  <a:lnTo>
                    <a:pt x="14256" y="21600"/>
                  </a:lnTo>
                  <a:close/>
                  <a:moveTo>
                    <a:pt x="12672" y="18931"/>
                  </a:moveTo>
                  <a:lnTo>
                    <a:pt x="12960" y="19001"/>
                  </a:lnTo>
                  <a:lnTo>
                    <a:pt x="13176" y="19141"/>
                  </a:lnTo>
                  <a:lnTo>
                    <a:pt x="13680" y="19493"/>
                  </a:lnTo>
                  <a:lnTo>
                    <a:pt x="14184" y="19984"/>
                  </a:lnTo>
                  <a:lnTo>
                    <a:pt x="14400" y="20265"/>
                  </a:lnTo>
                  <a:lnTo>
                    <a:pt x="14544" y="20617"/>
                  </a:lnTo>
                  <a:lnTo>
                    <a:pt x="16272" y="19984"/>
                  </a:lnTo>
                  <a:lnTo>
                    <a:pt x="18072" y="19212"/>
                  </a:lnTo>
                  <a:lnTo>
                    <a:pt x="19656" y="18509"/>
                  </a:lnTo>
                  <a:lnTo>
                    <a:pt x="20232" y="18158"/>
                  </a:lnTo>
                  <a:lnTo>
                    <a:pt x="20664" y="17807"/>
                  </a:lnTo>
                  <a:lnTo>
                    <a:pt x="20520" y="17526"/>
                  </a:lnTo>
                  <a:lnTo>
                    <a:pt x="20376" y="16964"/>
                  </a:lnTo>
                  <a:lnTo>
                    <a:pt x="20232" y="16121"/>
                  </a:lnTo>
                  <a:lnTo>
                    <a:pt x="20232" y="15102"/>
                  </a:lnTo>
                  <a:lnTo>
                    <a:pt x="20160" y="14611"/>
                  </a:lnTo>
                  <a:lnTo>
                    <a:pt x="19944" y="13838"/>
                  </a:lnTo>
                  <a:lnTo>
                    <a:pt x="19584" y="12925"/>
                  </a:lnTo>
                  <a:lnTo>
                    <a:pt x="19152" y="11941"/>
                  </a:lnTo>
                  <a:lnTo>
                    <a:pt x="18144" y="9764"/>
                  </a:lnTo>
                  <a:lnTo>
                    <a:pt x="17064" y="7727"/>
                  </a:lnTo>
                  <a:lnTo>
                    <a:pt x="16200" y="7516"/>
                  </a:lnTo>
                  <a:lnTo>
                    <a:pt x="14832" y="7305"/>
                  </a:lnTo>
                  <a:lnTo>
                    <a:pt x="13104" y="7095"/>
                  </a:lnTo>
                  <a:lnTo>
                    <a:pt x="12240" y="7024"/>
                  </a:lnTo>
                  <a:lnTo>
                    <a:pt x="11304" y="6954"/>
                  </a:lnTo>
                  <a:lnTo>
                    <a:pt x="10512" y="7024"/>
                  </a:lnTo>
                  <a:lnTo>
                    <a:pt x="9864" y="7024"/>
                  </a:lnTo>
                  <a:lnTo>
                    <a:pt x="9216" y="7165"/>
                  </a:lnTo>
                  <a:lnTo>
                    <a:pt x="8640" y="7305"/>
                  </a:lnTo>
                  <a:lnTo>
                    <a:pt x="8352" y="7305"/>
                  </a:lnTo>
                  <a:lnTo>
                    <a:pt x="8280" y="7235"/>
                  </a:lnTo>
                  <a:lnTo>
                    <a:pt x="8136" y="7165"/>
                  </a:lnTo>
                  <a:lnTo>
                    <a:pt x="7128" y="5690"/>
                  </a:lnTo>
                  <a:lnTo>
                    <a:pt x="5760" y="3863"/>
                  </a:lnTo>
                  <a:lnTo>
                    <a:pt x="5040" y="2950"/>
                  </a:lnTo>
                  <a:lnTo>
                    <a:pt x="4320" y="2107"/>
                  </a:lnTo>
                  <a:lnTo>
                    <a:pt x="3672" y="1405"/>
                  </a:lnTo>
                  <a:lnTo>
                    <a:pt x="3024" y="913"/>
                  </a:lnTo>
                  <a:lnTo>
                    <a:pt x="2736" y="1054"/>
                  </a:lnTo>
                  <a:lnTo>
                    <a:pt x="2592" y="1194"/>
                  </a:lnTo>
                  <a:lnTo>
                    <a:pt x="2520" y="1335"/>
                  </a:lnTo>
                  <a:lnTo>
                    <a:pt x="2448" y="1545"/>
                  </a:lnTo>
                  <a:lnTo>
                    <a:pt x="2520" y="1686"/>
                  </a:lnTo>
                  <a:lnTo>
                    <a:pt x="2736" y="2037"/>
                  </a:lnTo>
                  <a:lnTo>
                    <a:pt x="5184" y="5690"/>
                  </a:lnTo>
                  <a:lnTo>
                    <a:pt x="6480" y="7657"/>
                  </a:lnTo>
                  <a:lnTo>
                    <a:pt x="7272" y="8991"/>
                  </a:lnTo>
                  <a:lnTo>
                    <a:pt x="7992" y="10396"/>
                  </a:lnTo>
                  <a:lnTo>
                    <a:pt x="8352" y="11239"/>
                  </a:lnTo>
                  <a:lnTo>
                    <a:pt x="8424" y="11660"/>
                  </a:lnTo>
                  <a:lnTo>
                    <a:pt x="8496" y="11801"/>
                  </a:lnTo>
                  <a:lnTo>
                    <a:pt x="8424" y="12082"/>
                  </a:lnTo>
                  <a:lnTo>
                    <a:pt x="8424" y="12222"/>
                  </a:lnTo>
                  <a:lnTo>
                    <a:pt x="8280" y="12363"/>
                  </a:lnTo>
                  <a:lnTo>
                    <a:pt x="7992" y="12503"/>
                  </a:lnTo>
                  <a:lnTo>
                    <a:pt x="7200" y="12503"/>
                  </a:lnTo>
                  <a:lnTo>
                    <a:pt x="6768" y="12574"/>
                  </a:lnTo>
                  <a:lnTo>
                    <a:pt x="6480" y="12714"/>
                  </a:lnTo>
                  <a:lnTo>
                    <a:pt x="6048" y="12714"/>
                  </a:lnTo>
                  <a:lnTo>
                    <a:pt x="5976" y="12574"/>
                  </a:lnTo>
                  <a:lnTo>
                    <a:pt x="5616" y="12293"/>
                  </a:lnTo>
                  <a:lnTo>
                    <a:pt x="4824" y="11660"/>
                  </a:lnTo>
                  <a:lnTo>
                    <a:pt x="4320" y="11309"/>
                  </a:lnTo>
                  <a:lnTo>
                    <a:pt x="3672" y="10958"/>
                  </a:lnTo>
                  <a:lnTo>
                    <a:pt x="3096" y="10747"/>
                  </a:lnTo>
                  <a:lnTo>
                    <a:pt x="2448" y="10677"/>
                  </a:lnTo>
                  <a:lnTo>
                    <a:pt x="2088" y="10747"/>
                  </a:lnTo>
                  <a:lnTo>
                    <a:pt x="1512" y="10888"/>
                  </a:lnTo>
                  <a:lnTo>
                    <a:pt x="1224" y="11099"/>
                  </a:lnTo>
                  <a:lnTo>
                    <a:pt x="936" y="11450"/>
                  </a:lnTo>
                  <a:lnTo>
                    <a:pt x="1440" y="11660"/>
                  </a:lnTo>
                  <a:lnTo>
                    <a:pt x="1800" y="11941"/>
                  </a:lnTo>
                  <a:lnTo>
                    <a:pt x="2016" y="12082"/>
                  </a:lnTo>
                  <a:lnTo>
                    <a:pt x="2880" y="12714"/>
                  </a:lnTo>
                  <a:lnTo>
                    <a:pt x="3672" y="13346"/>
                  </a:lnTo>
                  <a:lnTo>
                    <a:pt x="4392" y="13979"/>
                  </a:lnTo>
                  <a:lnTo>
                    <a:pt x="4896" y="14611"/>
                  </a:lnTo>
                  <a:lnTo>
                    <a:pt x="5112" y="14962"/>
                  </a:lnTo>
                  <a:lnTo>
                    <a:pt x="5688" y="15489"/>
                  </a:lnTo>
                  <a:lnTo>
                    <a:pt x="6336" y="16191"/>
                  </a:lnTo>
                  <a:lnTo>
                    <a:pt x="7272" y="16964"/>
                  </a:lnTo>
                  <a:lnTo>
                    <a:pt x="8352" y="17666"/>
                  </a:lnTo>
                  <a:lnTo>
                    <a:pt x="8928" y="18018"/>
                  </a:lnTo>
                  <a:lnTo>
                    <a:pt x="9504" y="18299"/>
                  </a:lnTo>
                  <a:lnTo>
                    <a:pt x="10152" y="18580"/>
                  </a:lnTo>
                  <a:lnTo>
                    <a:pt x="10800" y="18790"/>
                  </a:lnTo>
                  <a:lnTo>
                    <a:pt x="11448" y="18860"/>
                  </a:lnTo>
                  <a:lnTo>
                    <a:pt x="12168" y="18931"/>
                  </a:lnTo>
                  <a:lnTo>
                    <a:pt x="12672" y="18931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25" name="Shape 618"/>
            <p:cNvSpPr/>
            <p:nvPr/>
          </p:nvSpPr>
          <p:spPr>
            <a:xfrm>
              <a:off x="-1" y="0"/>
              <a:ext cx="512901" cy="796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4" y="20887"/>
                  </a:moveTo>
                  <a:lnTo>
                    <a:pt x="1362" y="20828"/>
                  </a:lnTo>
                  <a:lnTo>
                    <a:pt x="1265" y="20679"/>
                  </a:lnTo>
                  <a:lnTo>
                    <a:pt x="1265" y="951"/>
                  </a:lnTo>
                  <a:lnTo>
                    <a:pt x="1362" y="772"/>
                  </a:lnTo>
                  <a:lnTo>
                    <a:pt x="1654" y="713"/>
                  </a:lnTo>
                  <a:lnTo>
                    <a:pt x="20043" y="713"/>
                  </a:lnTo>
                  <a:lnTo>
                    <a:pt x="20335" y="772"/>
                  </a:lnTo>
                  <a:lnTo>
                    <a:pt x="20432" y="951"/>
                  </a:lnTo>
                  <a:lnTo>
                    <a:pt x="20432" y="10339"/>
                  </a:lnTo>
                  <a:lnTo>
                    <a:pt x="21600" y="11350"/>
                  </a:lnTo>
                  <a:lnTo>
                    <a:pt x="21600" y="772"/>
                  </a:lnTo>
                  <a:lnTo>
                    <a:pt x="21405" y="416"/>
                  </a:lnTo>
                  <a:lnTo>
                    <a:pt x="21211" y="238"/>
                  </a:lnTo>
                  <a:lnTo>
                    <a:pt x="20919" y="119"/>
                  </a:lnTo>
                  <a:lnTo>
                    <a:pt x="20724" y="59"/>
                  </a:lnTo>
                  <a:lnTo>
                    <a:pt x="20432" y="0"/>
                  </a:lnTo>
                  <a:lnTo>
                    <a:pt x="1265" y="0"/>
                  </a:lnTo>
                  <a:lnTo>
                    <a:pt x="973" y="59"/>
                  </a:lnTo>
                  <a:lnTo>
                    <a:pt x="778" y="119"/>
                  </a:lnTo>
                  <a:lnTo>
                    <a:pt x="486" y="238"/>
                  </a:lnTo>
                  <a:lnTo>
                    <a:pt x="292" y="416"/>
                  </a:lnTo>
                  <a:lnTo>
                    <a:pt x="0" y="951"/>
                  </a:lnTo>
                  <a:lnTo>
                    <a:pt x="0" y="20679"/>
                  </a:lnTo>
                  <a:lnTo>
                    <a:pt x="97" y="20828"/>
                  </a:lnTo>
                  <a:lnTo>
                    <a:pt x="292" y="21184"/>
                  </a:lnTo>
                  <a:lnTo>
                    <a:pt x="486" y="21362"/>
                  </a:lnTo>
                  <a:lnTo>
                    <a:pt x="778" y="21481"/>
                  </a:lnTo>
                  <a:lnTo>
                    <a:pt x="973" y="21541"/>
                  </a:lnTo>
                  <a:lnTo>
                    <a:pt x="1265" y="21600"/>
                  </a:lnTo>
                  <a:lnTo>
                    <a:pt x="19654" y="21600"/>
                  </a:lnTo>
                  <a:lnTo>
                    <a:pt x="18584" y="20887"/>
                  </a:lnTo>
                  <a:lnTo>
                    <a:pt x="1654" y="20887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26" name="Shape 619"/>
            <p:cNvSpPr/>
            <p:nvPr/>
          </p:nvSpPr>
          <p:spPr>
            <a:xfrm>
              <a:off x="485175" y="506351"/>
              <a:ext cx="27725" cy="181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7436"/>
                  </a:lnTo>
                  <a:lnTo>
                    <a:pt x="21600" y="21600"/>
                  </a:lnTo>
                  <a:lnTo>
                    <a:pt x="21600" y="6506"/>
                  </a:lnTo>
                  <a:lnTo>
                    <a:pt x="10800" y="28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7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</p:grpSp>
      <p:sp>
        <p:nvSpPr>
          <p:cNvPr id="127" name="Shape 621"/>
          <p:cNvSpPr/>
          <p:nvPr/>
        </p:nvSpPr>
        <p:spPr>
          <a:xfrm>
            <a:off x="887524" y="5253131"/>
            <a:ext cx="257125" cy="4136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600" extrusionOk="0">
                <a:moveTo>
                  <a:pt x="7168" y="4296"/>
                </a:moveTo>
                <a:cubicBezTo>
                  <a:pt x="6632" y="4296"/>
                  <a:pt x="6097" y="4435"/>
                  <a:pt x="5695" y="4691"/>
                </a:cubicBezTo>
                <a:cubicBezTo>
                  <a:pt x="5327" y="4928"/>
                  <a:pt x="5093" y="5244"/>
                  <a:pt x="5126" y="5540"/>
                </a:cubicBezTo>
                <a:cubicBezTo>
                  <a:pt x="5160" y="6191"/>
                  <a:pt x="5126" y="6843"/>
                  <a:pt x="5126" y="7474"/>
                </a:cubicBezTo>
                <a:cubicBezTo>
                  <a:pt x="5126" y="7751"/>
                  <a:pt x="5126" y="8027"/>
                  <a:pt x="5126" y="8323"/>
                </a:cubicBezTo>
                <a:cubicBezTo>
                  <a:pt x="5126" y="8323"/>
                  <a:pt x="5126" y="8343"/>
                  <a:pt x="5126" y="8343"/>
                </a:cubicBezTo>
                <a:cubicBezTo>
                  <a:pt x="5126" y="11205"/>
                  <a:pt x="5126" y="11205"/>
                  <a:pt x="5126" y="11205"/>
                </a:cubicBezTo>
                <a:cubicBezTo>
                  <a:pt x="5126" y="11224"/>
                  <a:pt x="5126" y="11224"/>
                  <a:pt x="5126" y="11244"/>
                </a:cubicBezTo>
                <a:lnTo>
                  <a:pt x="5125" y="11252"/>
                </a:lnTo>
                <a:lnTo>
                  <a:pt x="5130" y="11266"/>
                </a:lnTo>
                <a:cubicBezTo>
                  <a:pt x="5130" y="15229"/>
                  <a:pt x="5130" y="15229"/>
                  <a:pt x="5130" y="15229"/>
                </a:cubicBezTo>
                <a:cubicBezTo>
                  <a:pt x="5130" y="15445"/>
                  <a:pt x="4827" y="15623"/>
                  <a:pt x="4458" y="15623"/>
                </a:cubicBezTo>
                <a:cubicBezTo>
                  <a:pt x="4088" y="15623"/>
                  <a:pt x="3786" y="15445"/>
                  <a:pt x="3786" y="15229"/>
                </a:cubicBezTo>
                <a:cubicBezTo>
                  <a:pt x="3786" y="13743"/>
                  <a:pt x="3786" y="12814"/>
                  <a:pt x="3786" y="12234"/>
                </a:cubicBezTo>
                <a:lnTo>
                  <a:pt x="3786" y="11790"/>
                </a:lnTo>
                <a:lnTo>
                  <a:pt x="3452" y="11757"/>
                </a:lnTo>
                <a:cubicBezTo>
                  <a:pt x="3385" y="11757"/>
                  <a:pt x="3285" y="11757"/>
                  <a:pt x="3218" y="11777"/>
                </a:cubicBezTo>
                <a:cubicBezTo>
                  <a:pt x="2080" y="11895"/>
                  <a:pt x="1343" y="12409"/>
                  <a:pt x="1343" y="13080"/>
                </a:cubicBezTo>
                <a:cubicBezTo>
                  <a:pt x="1343" y="14501"/>
                  <a:pt x="1343" y="15942"/>
                  <a:pt x="1343" y="17343"/>
                </a:cubicBezTo>
                <a:cubicBezTo>
                  <a:pt x="1343" y="19277"/>
                  <a:pt x="3921" y="20797"/>
                  <a:pt x="7202" y="20817"/>
                </a:cubicBezTo>
                <a:cubicBezTo>
                  <a:pt x="9612" y="20817"/>
                  <a:pt x="12055" y="20817"/>
                  <a:pt x="14465" y="20817"/>
                </a:cubicBezTo>
                <a:cubicBezTo>
                  <a:pt x="15905" y="20797"/>
                  <a:pt x="17177" y="20501"/>
                  <a:pt x="18248" y="19929"/>
                </a:cubicBezTo>
                <a:cubicBezTo>
                  <a:pt x="19587" y="19218"/>
                  <a:pt x="20257" y="18290"/>
                  <a:pt x="20223" y="17106"/>
                </a:cubicBezTo>
                <a:cubicBezTo>
                  <a:pt x="20190" y="16159"/>
                  <a:pt x="20190" y="15211"/>
                  <a:pt x="20190" y="14284"/>
                </a:cubicBezTo>
                <a:cubicBezTo>
                  <a:pt x="20190" y="13573"/>
                  <a:pt x="20223" y="12843"/>
                  <a:pt x="20190" y="12113"/>
                </a:cubicBezTo>
                <a:cubicBezTo>
                  <a:pt x="20190" y="11698"/>
                  <a:pt x="19922" y="11343"/>
                  <a:pt x="19420" y="11106"/>
                </a:cubicBezTo>
                <a:cubicBezTo>
                  <a:pt x="19169" y="10987"/>
                  <a:pt x="18892" y="10904"/>
                  <a:pt x="18595" y="10862"/>
                </a:cubicBezTo>
                <a:lnTo>
                  <a:pt x="17884" y="10867"/>
                </a:lnTo>
                <a:lnTo>
                  <a:pt x="17884" y="11294"/>
                </a:lnTo>
                <a:cubicBezTo>
                  <a:pt x="17884" y="13002"/>
                  <a:pt x="17884" y="13002"/>
                  <a:pt x="17884" y="13002"/>
                </a:cubicBezTo>
                <a:cubicBezTo>
                  <a:pt x="17884" y="13219"/>
                  <a:pt x="17581" y="13397"/>
                  <a:pt x="17212" y="13397"/>
                </a:cubicBezTo>
                <a:cubicBezTo>
                  <a:pt x="16843" y="13397"/>
                  <a:pt x="16540" y="13219"/>
                  <a:pt x="16540" y="13002"/>
                </a:cubicBezTo>
                <a:cubicBezTo>
                  <a:pt x="16540" y="11727"/>
                  <a:pt x="16540" y="11090"/>
                  <a:pt x="16540" y="10772"/>
                </a:cubicBezTo>
                <a:lnTo>
                  <a:pt x="16540" y="10610"/>
                </a:lnTo>
                <a:lnTo>
                  <a:pt x="16407" y="10494"/>
                </a:lnTo>
                <a:cubicBezTo>
                  <a:pt x="16005" y="10065"/>
                  <a:pt x="15415" y="9802"/>
                  <a:pt x="14764" y="9764"/>
                </a:cubicBezTo>
                <a:lnTo>
                  <a:pt x="14237" y="9795"/>
                </a:lnTo>
                <a:lnTo>
                  <a:pt x="14237" y="10305"/>
                </a:lnTo>
                <a:cubicBezTo>
                  <a:pt x="14237" y="12034"/>
                  <a:pt x="14237" y="12034"/>
                  <a:pt x="14237" y="12034"/>
                </a:cubicBezTo>
                <a:cubicBezTo>
                  <a:pt x="14237" y="12251"/>
                  <a:pt x="13968" y="12428"/>
                  <a:pt x="13565" y="12428"/>
                </a:cubicBezTo>
                <a:cubicBezTo>
                  <a:pt x="13196" y="12428"/>
                  <a:pt x="12894" y="12251"/>
                  <a:pt x="12894" y="12034"/>
                </a:cubicBezTo>
                <a:cubicBezTo>
                  <a:pt x="12894" y="10743"/>
                  <a:pt x="12894" y="10098"/>
                  <a:pt x="12894" y="9775"/>
                </a:cubicBezTo>
                <a:lnTo>
                  <a:pt x="12894" y="9619"/>
                </a:lnTo>
                <a:lnTo>
                  <a:pt x="12691" y="9428"/>
                </a:lnTo>
                <a:cubicBezTo>
                  <a:pt x="12390" y="9014"/>
                  <a:pt x="11806" y="8744"/>
                  <a:pt x="11152" y="8676"/>
                </a:cubicBezTo>
                <a:lnTo>
                  <a:pt x="10556" y="8678"/>
                </a:lnTo>
                <a:lnTo>
                  <a:pt x="10556" y="8773"/>
                </a:lnTo>
                <a:cubicBezTo>
                  <a:pt x="10556" y="12055"/>
                  <a:pt x="10556" y="12055"/>
                  <a:pt x="10556" y="12055"/>
                </a:cubicBezTo>
                <a:cubicBezTo>
                  <a:pt x="10556" y="12271"/>
                  <a:pt x="10253" y="12449"/>
                  <a:pt x="9884" y="12449"/>
                </a:cubicBezTo>
                <a:cubicBezTo>
                  <a:pt x="9515" y="12449"/>
                  <a:pt x="9212" y="12271"/>
                  <a:pt x="9212" y="12055"/>
                </a:cubicBezTo>
                <a:cubicBezTo>
                  <a:pt x="9212" y="8570"/>
                  <a:pt x="9212" y="8134"/>
                  <a:pt x="9212" y="8080"/>
                </a:cubicBezTo>
                <a:lnTo>
                  <a:pt x="9212" y="8079"/>
                </a:lnTo>
                <a:lnTo>
                  <a:pt x="9210" y="8066"/>
                </a:lnTo>
                <a:cubicBezTo>
                  <a:pt x="9243" y="7316"/>
                  <a:pt x="9243" y="6448"/>
                  <a:pt x="9210" y="5540"/>
                </a:cubicBezTo>
                <a:cubicBezTo>
                  <a:pt x="9210" y="5204"/>
                  <a:pt x="8976" y="4869"/>
                  <a:pt x="8540" y="4632"/>
                </a:cubicBezTo>
                <a:cubicBezTo>
                  <a:pt x="8139" y="4395"/>
                  <a:pt x="7637" y="4277"/>
                  <a:pt x="7168" y="4296"/>
                </a:cubicBezTo>
                <a:close/>
                <a:moveTo>
                  <a:pt x="7032" y="789"/>
                </a:moveTo>
                <a:cubicBezTo>
                  <a:pt x="3988" y="789"/>
                  <a:pt x="1513" y="2250"/>
                  <a:pt x="1513" y="4066"/>
                </a:cubicBezTo>
                <a:cubicBezTo>
                  <a:pt x="1513" y="4924"/>
                  <a:pt x="2096" y="5749"/>
                  <a:pt x="3107" y="6358"/>
                </a:cubicBezTo>
                <a:lnTo>
                  <a:pt x="3795" y="6675"/>
                </a:lnTo>
                <a:lnTo>
                  <a:pt x="3797" y="6521"/>
                </a:lnTo>
                <a:cubicBezTo>
                  <a:pt x="3801" y="6201"/>
                  <a:pt x="3801" y="5880"/>
                  <a:pt x="3784" y="5565"/>
                </a:cubicBezTo>
                <a:cubicBezTo>
                  <a:pt x="3751" y="5071"/>
                  <a:pt x="4086" y="4539"/>
                  <a:pt x="4722" y="4144"/>
                </a:cubicBezTo>
                <a:cubicBezTo>
                  <a:pt x="5392" y="3750"/>
                  <a:pt x="6229" y="3513"/>
                  <a:pt x="7133" y="3513"/>
                </a:cubicBezTo>
                <a:cubicBezTo>
                  <a:pt x="7970" y="3494"/>
                  <a:pt x="8807" y="3691"/>
                  <a:pt x="9444" y="4066"/>
                </a:cubicBezTo>
                <a:cubicBezTo>
                  <a:pt x="10147" y="4460"/>
                  <a:pt x="10549" y="4993"/>
                  <a:pt x="10549" y="5545"/>
                </a:cubicBezTo>
                <a:lnTo>
                  <a:pt x="10569" y="6546"/>
                </a:lnTo>
                <a:lnTo>
                  <a:pt x="10962" y="6369"/>
                </a:lnTo>
                <a:cubicBezTo>
                  <a:pt x="11983" y="5768"/>
                  <a:pt x="12585" y="4939"/>
                  <a:pt x="12585" y="4066"/>
                </a:cubicBezTo>
                <a:cubicBezTo>
                  <a:pt x="12585" y="2250"/>
                  <a:pt x="10110" y="789"/>
                  <a:pt x="7032" y="789"/>
                </a:cubicBezTo>
                <a:close/>
                <a:moveTo>
                  <a:pt x="7032" y="0"/>
                </a:moveTo>
                <a:cubicBezTo>
                  <a:pt x="10846" y="0"/>
                  <a:pt x="13923" y="1816"/>
                  <a:pt x="13923" y="4066"/>
                </a:cubicBezTo>
                <a:cubicBezTo>
                  <a:pt x="13923" y="5326"/>
                  <a:pt x="12924" y="6511"/>
                  <a:pt x="11263" y="7277"/>
                </a:cubicBezTo>
                <a:lnTo>
                  <a:pt x="10556" y="7561"/>
                </a:lnTo>
                <a:lnTo>
                  <a:pt x="10549" y="7892"/>
                </a:lnTo>
                <a:cubicBezTo>
                  <a:pt x="11922" y="7813"/>
                  <a:pt x="13194" y="8267"/>
                  <a:pt x="13864" y="9016"/>
                </a:cubicBezTo>
                <a:cubicBezTo>
                  <a:pt x="15304" y="8819"/>
                  <a:pt x="16744" y="9233"/>
                  <a:pt x="17548" y="10062"/>
                </a:cubicBezTo>
                <a:cubicBezTo>
                  <a:pt x="18553" y="9983"/>
                  <a:pt x="19524" y="10121"/>
                  <a:pt x="20260" y="10476"/>
                </a:cubicBezTo>
                <a:cubicBezTo>
                  <a:pt x="21064" y="10870"/>
                  <a:pt x="21533" y="11462"/>
                  <a:pt x="21533" y="12113"/>
                </a:cubicBezTo>
                <a:cubicBezTo>
                  <a:pt x="21567" y="12823"/>
                  <a:pt x="21533" y="13572"/>
                  <a:pt x="21533" y="14282"/>
                </a:cubicBezTo>
                <a:cubicBezTo>
                  <a:pt x="21533" y="15190"/>
                  <a:pt x="21533" y="16156"/>
                  <a:pt x="21567" y="17083"/>
                </a:cubicBezTo>
                <a:cubicBezTo>
                  <a:pt x="21600" y="18484"/>
                  <a:pt x="20763" y="19647"/>
                  <a:pt x="19155" y="20515"/>
                </a:cubicBezTo>
                <a:cubicBezTo>
                  <a:pt x="17816" y="21225"/>
                  <a:pt x="16242" y="21580"/>
                  <a:pt x="14467" y="21600"/>
                </a:cubicBezTo>
                <a:cubicBezTo>
                  <a:pt x="13261" y="21600"/>
                  <a:pt x="12022" y="21600"/>
                  <a:pt x="10783" y="21600"/>
                </a:cubicBezTo>
                <a:cubicBezTo>
                  <a:pt x="9578" y="21600"/>
                  <a:pt x="8372" y="21600"/>
                  <a:pt x="7167" y="21600"/>
                </a:cubicBezTo>
                <a:cubicBezTo>
                  <a:pt x="3181" y="21580"/>
                  <a:pt x="33" y="19707"/>
                  <a:pt x="0" y="17359"/>
                </a:cubicBezTo>
                <a:cubicBezTo>
                  <a:pt x="0" y="15939"/>
                  <a:pt x="0" y="14499"/>
                  <a:pt x="0" y="13079"/>
                </a:cubicBezTo>
                <a:cubicBezTo>
                  <a:pt x="0" y="12034"/>
                  <a:pt x="1206" y="11186"/>
                  <a:pt x="2980" y="11008"/>
                </a:cubicBezTo>
                <a:cubicBezTo>
                  <a:pt x="3248" y="10969"/>
                  <a:pt x="3516" y="10969"/>
                  <a:pt x="3784" y="10989"/>
                </a:cubicBezTo>
                <a:cubicBezTo>
                  <a:pt x="3784" y="8326"/>
                  <a:pt x="3784" y="8326"/>
                  <a:pt x="3784" y="8326"/>
                </a:cubicBezTo>
                <a:cubicBezTo>
                  <a:pt x="3784" y="8306"/>
                  <a:pt x="3784" y="8306"/>
                  <a:pt x="3784" y="8286"/>
                </a:cubicBezTo>
                <a:lnTo>
                  <a:pt x="3784" y="7592"/>
                </a:lnTo>
                <a:lnTo>
                  <a:pt x="3587" y="7579"/>
                </a:lnTo>
                <a:cubicBezTo>
                  <a:pt x="1479" y="6849"/>
                  <a:pt x="174" y="5506"/>
                  <a:pt x="174" y="4066"/>
                </a:cubicBezTo>
                <a:cubicBezTo>
                  <a:pt x="174" y="1816"/>
                  <a:pt x="3252" y="0"/>
                  <a:pt x="7032" y="0"/>
                </a:cubicBezTo>
                <a:close/>
              </a:path>
            </a:pathLst>
          </a:custGeom>
          <a:solidFill>
            <a:srgbClr val="0078D7"/>
          </a:solidFill>
          <a:ln w="12700">
            <a:miter lim="400000"/>
          </a:ln>
        </p:spPr>
        <p:txBody>
          <a:bodyPr lIns="25397" tIns="25397" rIns="25397" bIns="25397"/>
          <a:lstStyle/>
          <a:p>
            <a:pPr defTabSz="914225">
              <a:defRPr sz="32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600" kern="0">
              <a:solidFill>
                <a:srgbClr val="FFFFFF"/>
              </a:solidFill>
              <a:latin typeface="Segoe UI Light"/>
              <a:sym typeface="Helvetica"/>
            </a:endParaRPr>
          </a:p>
        </p:txBody>
      </p:sp>
      <p:grpSp>
        <p:nvGrpSpPr>
          <p:cNvPr id="128" name="Group 624"/>
          <p:cNvGrpSpPr/>
          <p:nvPr/>
        </p:nvGrpSpPr>
        <p:grpSpPr>
          <a:xfrm>
            <a:off x="6051575" y="3419980"/>
            <a:ext cx="278699" cy="263893"/>
            <a:chOff x="0" y="0"/>
            <a:chExt cx="557474" cy="527860"/>
          </a:xfrm>
        </p:grpSpPr>
        <p:sp>
          <p:nvSpPr>
            <p:cNvPr id="129" name="Shape 622"/>
            <p:cNvSpPr/>
            <p:nvPr/>
          </p:nvSpPr>
          <p:spPr>
            <a:xfrm>
              <a:off x="192837" y="130213"/>
              <a:ext cx="171512" cy="269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extrusionOk="0">
                  <a:moveTo>
                    <a:pt x="20873" y="8032"/>
                  </a:moveTo>
                  <a:lnTo>
                    <a:pt x="11964" y="8032"/>
                  </a:lnTo>
                  <a:lnTo>
                    <a:pt x="15688" y="544"/>
                  </a:lnTo>
                  <a:cubicBezTo>
                    <a:pt x="15760" y="337"/>
                    <a:pt x="15616" y="121"/>
                    <a:pt x="15330" y="35"/>
                  </a:cubicBezTo>
                  <a:cubicBezTo>
                    <a:pt x="15273" y="0"/>
                    <a:pt x="15129" y="0"/>
                    <a:pt x="15058" y="0"/>
                  </a:cubicBezTo>
                  <a:cubicBezTo>
                    <a:pt x="14843" y="0"/>
                    <a:pt x="14642" y="78"/>
                    <a:pt x="14499" y="164"/>
                  </a:cubicBezTo>
                  <a:lnTo>
                    <a:pt x="118" y="12808"/>
                  </a:lnTo>
                  <a:cubicBezTo>
                    <a:pt x="-25" y="12938"/>
                    <a:pt x="-25" y="13102"/>
                    <a:pt x="47" y="13231"/>
                  </a:cubicBezTo>
                  <a:cubicBezTo>
                    <a:pt x="190" y="13361"/>
                    <a:pt x="405" y="13438"/>
                    <a:pt x="677" y="13438"/>
                  </a:cubicBezTo>
                  <a:lnTo>
                    <a:pt x="9300" y="13438"/>
                  </a:lnTo>
                  <a:lnTo>
                    <a:pt x="5447" y="21056"/>
                  </a:lnTo>
                  <a:cubicBezTo>
                    <a:pt x="5375" y="21263"/>
                    <a:pt x="5518" y="21479"/>
                    <a:pt x="5805" y="21565"/>
                  </a:cubicBezTo>
                  <a:cubicBezTo>
                    <a:pt x="5876" y="21600"/>
                    <a:pt x="6005" y="21600"/>
                    <a:pt x="6077" y="21600"/>
                  </a:cubicBezTo>
                  <a:cubicBezTo>
                    <a:pt x="6292" y="21600"/>
                    <a:pt x="6507" y="21522"/>
                    <a:pt x="6635" y="21436"/>
                  </a:cubicBezTo>
                  <a:lnTo>
                    <a:pt x="21432" y="8662"/>
                  </a:lnTo>
                  <a:cubicBezTo>
                    <a:pt x="21503" y="8576"/>
                    <a:pt x="21575" y="8498"/>
                    <a:pt x="21575" y="8412"/>
                  </a:cubicBezTo>
                  <a:cubicBezTo>
                    <a:pt x="21575" y="8196"/>
                    <a:pt x="21231" y="8032"/>
                    <a:pt x="20873" y="8032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30" name="Shape 623"/>
            <p:cNvSpPr/>
            <p:nvPr/>
          </p:nvSpPr>
          <p:spPr>
            <a:xfrm>
              <a:off x="0" y="-1"/>
              <a:ext cx="557475" cy="527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531" extrusionOk="0">
                  <a:moveTo>
                    <a:pt x="14102" y="21337"/>
                  </a:moveTo>
                  <a:cubicBezTo>
                    <a:pt x="14361" y="21469"/>
                    <a:pt x="14659" y="21531"/>
                    <a:pt x="14940" y="21531"/>
                  </a:cubicBezTo>
                  <a:cubicBezTo>
                    <a:pt x="15177" y="21531"/>
                    <a:pt x="15392" y="21487"/>
                    <a:pt x="15629" y="21403"/>
                  </a:cubicBezTo>
                  <a:cubicBezTo>
                    <a:pt x="16120" y="21232"/>
                    <a:pt x="16528" y="20862"/>
                    <a:pt x="16743" y="20370"/>
                  </a:cubicBezTo>
                  <a:lnTo>
                    <a:pt x="17032" y="19767"/>
                  </a:lnTo>
                  <a:lnTo>
                    <a:pt x="17751" y="19767"/>
                  </a:lnTo>
                  <a:cubicBezTo>
                    <a:pt x="18826" y="19767"/>
                    <a:pt x="19708" y="18883"/>
                    <a:pt x="19708" y="17805"/>
                  </a:cubicBezTo>
                  <a:lnTo>
                    <a:pt x="19708" y="12222"/>
                  </a:lnTo>
                  <a:lnTo>
                    <a:pt x="21273" y="8866"/>
                  </a:lnTo>
                  <a:cubicBezTo>
                    <a:pt x="21510" y="8373"/>
                    <a:pt x="21532" y="7832"/>
                    <a:pt x="21339" y="7317"/>
                  </a:cubicBezTo>
                  <a:cubicBezTo>
                    <a:pt x="21168" y="6820"/>
                    <a:pt x="20800" y="6411"/>
                    <a:pt x="20308" y="6195"/>
                  </a:cubicBezTo>
                  <a:lnTo>
                    <a:pt x="19708" y="5905"/>
                  </a:lnTo>
                  <a:lnTo>
                    <a:pt x="19708" y="3697"/>
                  </a:lnTo>
                  <a:cubicBezTo>
                    <a:pt x="19708" y="2623"/>
                    <a:pt x="18826" y="1739"/>
                    <a:pt x="17751" y="1739"/>
                  </a:cubicBezTo>
                  <a:lnTo>
                    <a:pt x="12120" y="1739"/>
                  </a:lnTo>
                  <a:lnTo>
                    <a:pt x="8818" y="186"/>
                  </a:lnTo>
                  <a:cubicBezTo>
                    <a:pt x="8348" y="-29"/>
                    <a:pt x="7787" y="-69"/>
                    <a:pt x="7296" y="125"/>
                  </a:cubicBezTo>
                  <a:cubicBezTo>
                    <a:pt x="6800" y="296"/>
                    <a:pt x="6392" y="661"/>
                    <a:pt x="6177" y="1158"/>
                  </a:cubicBezTo>
                  <a:lnTo>
                    <a:pt x="5897" y="1739"/>
                  </a:lnTo>
                  <a:lnTo>
                    <a:pt x="3686" y="1739"/>
                  </a:lnTo>
                  <a:cubicBezTo>
                    <a:pt x="2616" y="1739"/>
                    <a:pt x="1735" y="2623"/>
                    <a:pt x="1735" y="3697"/>
                  </a:cubicBezTo>
                  <a:lnTo>
                    <a:pt x="1735" y="10832"/>
                  </a:lnTo>
                  <a:lnTo>
                    <a:pt x="186" y="14145"/>
                  </a:lnTo>
                  <a:cubicBezTo>
                    <a:pt x="-29" y="14620"/>
                    <a:pt x="-68" y="15179"/>
                    <a:pt x="125" y="15676"/>
                  </a:cubicBezTo>
                  <a:cubicBezTo>
                    <a:pt x="296" y="16168"/>
                    <a:pt x="660" y="16578"/>
                    <a:pt x="1156" y="16793"/>
                  </a:cubicBezTo>
                  <a:lnTo>
                    <a:pt x="1735" y="17075"/>
                  </a:lnTo>
                  <a:lnTo>
                    <a:pt x="1735" y="17805"/>
                  </a:lnTo>
                  <a:cubicBezTo>
                    <a:pt x="1735" y="18883"/>
                    <a:pt x="2616" y="19767"/>
                    <a:pt x="3686" y="19767"/>
                  </a:cubicBezTo>
                  <a:lnTo>
                    <a:pt x="10756" y="19767"/>
                  </a:lnTo>
                  <a:lnTo>
                    <a:pt x="14102" y="21337"/>
                  </a:lnTo>
                  <a:close/>
                  <a:moveTo>
                    <a:pt x="3686" y="3032"/>
                  </a:moveTo>
                  <a:lnTo>
                    <a:pt x="17751" y="3032"/>
                  </a:lnTo>
                  <a:cubicBezTo>
                    <a:pt x="18098" y="3032"/>
                    <a:pt x="18396" y="3310"/>
                    <a:pt x="18396" y="3675"/>
                  </a:cubicBezTo>
                  <a:lnTo>
                    <a:pt x="18396" y="17783"/>
                  </a:lnTo>
                  <a:cubicBezTo>
                    <a:pt x="18396" y="18130"/>
                    <a:pt x="18115" y="18430"/>
                    <a:pt x="17751" y="18430"/>
                  </a:cubicBezTo>
                  <a:lnTo>
                    <a:pt x="3686" y="18430"/>
                  </a:lnTo>
                  <a:cubicBezTo>
                    <a:pt x="3344" y="18430"/>
                    <a:pt x="3042" y="18152"/>
                    <a:pt x="3042" y="17783"/>
                  </a:cubicBezTo>
                  <a:lnTo>
                    <a:pt x="3042" y="3675"/>
                  </a:lnTo>
                  <a:cubicBezTo>
                    <a:pt x="3042" y="3332"/>
                    <a:pt x="3322" y="3032"/>
                    <a:pt x="3686" y="3032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</p:grpSp>
      <p:grpSp>
        <p:nvGrpSpPr>
          <p:cNvPr id="131" name="Group 627"/>
          <p:cNvGrpSpPr/>
          <p:nvPr/>
        </p:nvGrpSpPr>
        <p:grpSpPr>
          <a:xfrm>
            <a:off x="4293263" y="2860766"/>
            <a:ext cx="279029" cy="207538"/>
            <a:chOff x="0" y="0"/>
            <a:chExt cx="558135" cy="415134"/>
          </a:xfrm>
        </p:grpSpPr>
        <p:sp>
          <p:nvSpPr>
            <p:cNvPr id="132" name="Shape 625"/>
            <p:cNvSpPr/>
            <p:nvPr/>
          </p:nvSpPr>
          <p:spPr>
            <a:xfrm>
              <a:off x="0" y="0"/>
              <a:ext cx="335915" cy="4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04" y="18642"/>
                  </a:moveTo>
                  <a:lnTo>
                    <a:pt x="20164" y="7137"/>
                  </a:lnTo>
                  <a:cubicBezTo>
                    <a:pt x="19768" y="2770"/>
                    <a:pt x="19014" y="0"/>
                    <a:pt x="18230" y="0"/>
                  </a:cubicBezTo>
                  <a:lnTo>
                    <a:pt x="2227" y="0"/>
                  </a:lnTo>
                  <a:cubicBezTo>
                    <a:pt x="1011" y="0"/>
                    <a:pt x="0" y="6433"/>
                    <a:pt x="0" y="14275"/>
                  </a:cubicBezTo>
                  <a:lnTo>
                    <a:pt x="0" y="21600"/>
                  </a:lnTo>
                  <a:lnTo>
                    <a:pt x="21600" y="21600"/>
                  </a:lnTo>
                  <a:cubicBezTo>
                    <a:pt x="21417" y="20943"/>
                    <a:pt x="21314" y="19769"/>
                    <a:pt x="21204" y="18642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33" name="Shape 626"/>
            <p:cNvSpPr/>
            <p:nvPr/>
          </p:nvSpPr>
          <p:spPr>
            <a:xfrm>
              <a:off x="-1" y="66356"/>
              <a:ext cx="558137" cy="348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62" y="0"/>
                  </a:moveTo>
                  <a:lnTo>
                    <a:pt x="0" y="0"/>
                  </a:lnTo>
                  <a:lnTo>
                    <a:pt x="0" y="19565"/>
                  </a:lnTo>
                  <a:cubicBezTo>
                    <a:pt x="0" y="20683"/>
                    <a:pt x="609" y="21600"/>
                    <a:pt x="1341" y="21600"/>
                  </a:cubicBezTo>
                  <a:lnTo>
                    <a:pt x="20263" y="21600"/>
                  </a:lnTo>
                  <a:cubicBezTo>
                    <a:pt x="20996" y="21600"/>
                    <a:pt x="21600" y="20683"/>
                    <a:pt x="21600" y="19565"/>
                  </a:cubicBezTo>
                  <a:lnTo>
                    <a:pt x="21600" y="1867"/>
                  </a:lnTo>
                  <a:cubicBezTo>
                    <a:pt x="21600" y="1051"/>
                    <a:pt x="21256" y="328"/>
                    <a:pt x="20762" y="0"/>
                  </a:cubicBezTo>
                  <a:close/>
                  <a:moveTo>
                    <a:pt x="13544" y="9833"/>
                  </a:moveTo>
                  <a:lnTo>
                    <a:pt x="9724" y="18126"/>
                  </a:lnTo>
                  <a:cubicBezTo>
                    <a:pt x="9679" y="18186"/>
                    <a:pt x="9635" y="18253"/>
                    <a:pt x="9569" y="18253"/>
                  </a:cubicBezTo>
                  <a:cubicBezTo>
                    <a:pt x="9547" y="18253"/>
                    <a:pt x="9507" y="18253"/>
                    <a:pt x="9485" y="18220"/>
                  </a:cubicBezTo>
                  <a:cubicBezTo>
                    <a:pt x="9397" y="18160"/>
                    <a:pt x="9353" y="18026"/>
                    <a:pt x="9397" y="17892"/>
                  </a:cubicBezTo>
                  <a:lnTo>
                    <a:pt x="10390" y="12945"/>
                  </a:lnTo>
                  <a:lnTo>
                    <a:pt x="8166" y="12945"/>
                  </a:lnTo>
                  <a:cubicBezTo>
                    <a:pt x="8100" y="12945"/>
                    <a:pt x="8038" y="12878"/>
                    <a:pt x="7994" y="12785"/>
                  </a:cubicBezTo>
                  <a:cubicBezTo>
                    <a:pt x="7972" y="12684"/>
                    <a:pt x="7972" y="12584"/>
                    <a:pt x="8016" y="12490"/>
                  </a:cubicBezTo>
                  <a:lnTo>
                    <a:pt x="11731" y="4297"/>
                  </a:lnTo>
                  <a:cubicBezTo>
                    <a:pt x="11775" y="4230"/>
                    <a:pt x="11819" y="4163"/>
                    <a:pt x="11881" y="4163"/>
                  </a:cubicBezTo>
                  <a:cubicBezTo>
                    <a:pt x="11903" y="4163"/>
                    <a:pt x="11925" y="4163"/>
                    <a:pt x="11969" y="4197"/>
                  </a:cubicBezTo>
                  <a:cubicBezTo>
                    <a:pt x="12053" y="4264"/>
                    <a:pt x="12097" y="4391"/>
                    <a:pt x="12053" y="4525"/>
                  </a:cubicBezTo>
                  <a:lnTo>
                    <a:pt x="11104" y="9371"/>
                  </a:lnTo>
                  <a:lnTo>
                    <a:pt x="13394" y="9371"/>
                  </a:lnTo>
                  <a:cubicBezTo>
                    <a:pt x="13500" y="9371"/>
                    <a:pt x="13588" y="9505"/>
                    <a:pt x="13588" y="9665"/>
                  </a:cubicBezTo>
                  <a:cubicBezTo>
                    <a:pt x="13588" y="9732"/>
                    <a:pt x="13566" y="9766"/>
                    <a:pt x="13544" y="9833"/>
                  </a:cubicBezTo>
                  <a:close/>
                </a:path>
              </a:pathLst>
            </a:cu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t">
              <a:noAutofit/>
            </a:bodyPr>
            <a:lstStyle/>
            <a:p>
              <a:pPr defTabSz="914225">
                <a:defRPr sz="256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endParaRPr sz="12798" kern="0">
                <a:solidFill>
                  <a:srgbClr val="FFFFFF"/>
                </a:solidFill>
                <a:latin typeface="Segoe UI Light"/>
                <a:sym typeface="Helvetica"/>
              </a:endParaRPr>
            </a:p>
          </p:txBody>
        </p:sp>
      </p:grpSp>
      <p:sp>
        <p:nvSpPr>
          <p:cNvPr id="134" name="Shape 629"/>
          <p:cNvSpPr/>
          <p:nvPr/>
        </p:nvSpPr>
        <p:spPr>
          <a:xfrm>
            <a:off x="471431" y="2086649"/>
            <a:ext cx="1637020" cy="3799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0769" y="21600"/>
                </a:lnTo>
              </a:path>
            </a:pathLst>
          </a:custGeom>
          <a:ln w="38100">
            <a:solidFill>
              <a:srgbClr val="FF6600"/>
            </a:solidFill>
            <a:prstDash val="dash"/>
          </a:ln>
        </p:spPr>
        <p:txBody>
          <a:bodyPr lIns="25397" tIns="25397" rIns="25397" bIns="25397" anchor="ctr"/>
          <a:lstStyle/>
          <a:p>
            <a:pPr algn="ctr" defTabSz="914225">
              <a:defRPr sz="25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798" kern="0">
              <a:solidFill>
                <a:srgbClr val="FFFFFF"/>
              </a:solidFill>
              <a:latin typeface="Segoe UI Light"/>
              <a:sym typeface="Helvetica"/>
            </a:endParaRPr>
          </a:p>
        </p:txBody>
      </p:sp>
      <p:sp>
        <p:nvSpPr>
          <p:cNvPr id="135" name="Shape 630"/>
          <p:cNvSpPr/>
          <p:nvPr/>
        </p:nvSpPr>
        <p:spPr>
          <a:xfrm flipH="1">
            <a:off x="9735520" y="2086649"/>
            <a:ext cx="2033003" cy="3799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0769" y="21600"/>
                </a:lnTo>
              </a:path>
            </a:pathLst>
          </a:custGeom>
          <a:ln w="38100">
            <a:solidFill>
              <a:srgbClr val="FF6600"/>
            </a:solidFill>
            <a:prstDash val="dash"/>
          </a:ln>
        </p:spPr>
        <p:txBody>
          <a:bodyPr lIns="25397" tIns="25397" rIns="25397" bIns="25397" anchor="ctr"/>
          <a:lstStyle/>
          <a:p>
            <a:pPr algn="ctr" defTabSz="914225">
              <a:defRPr sz="2560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798" kern="0">
              <a:solidFill>
                <a:srgbClr val="FFFFFF"/>
              </a:solidFill>
              <a:latin typeface="Segoe UI Light"/>
              <a:sym typeface="Helvetica"/>
            </a:endParaRPr>
          </a:p>
        </p:txBody>
      </p:sp>
      <p:sp>
        <p:nvSpPr>
          <p:cNvPr id="136" name="Shape 631"/>
          <p:cNvSpPr/>
          <p:nvPr/>
        </p:nvSpPr>
        <p:spPr>
          <a:xfrm>
            <a:off x="1326636" y="1901754"/>
            <a:ext cx="9337572" cy="20780"/>
          </a:xfrm>
          <a:prstGeom prst="line">
            <a:avLst/>
          </a:prstGeom>
          <a:ln w="38100">
            <a:solidFill>
              <a:srgbClr val="FF6600"/>
            </a:solidFill>
            <a:prstDash val="dash"/>
            <a:miter lim="400000"/>
          </a:ln>
        </p:spPr>
        <p:txBody>
          <a:bodyPr lIns="22856" tIns="22856" rIns="22856" bIns="22856"/>
          <a:lstStyle/>
          <a:p>
            <a:pPr defTabSz="914225">
              <a:defRPr/>
            </a:pPr>
            <a:endParaRPr sz="900" kern="0">
              <a:solidFill>
                <a:sysClr val="windowText" lastClr="000000"/>
              </a:solidFill>
            </a:endParaRPr>
          </a:p>
        </p:txBody>
      </p:sp>
      <p:sp>
        <p:nvSpPr>
          <p:cNvPr id="137" name="Shape 632"/>
          <p:cNvSpPr/>
          <p:nvPr/>
        </p:nvSpPr>
        <p:spPr>
          <a:xfrm>
            <a:off x="1326636" y="1901754"/>
            <a:ext cx="1" cy="184894"/>
          </a:xfrm>
          <a:prstGeom prst="line">
            <a:avLst/>
          </a:prstGeom>
          <a:ln w="38100">
            <a:solidFill>
              <a:srgbClr val="FF6600"/>
            </a:solidFill>
            <a:prstDash val="dash"/>
            <a:miter lim="400000"/>
          </a:ln>
        </p:spPr>
        <p:txBody>
          <a:bodyPr lIns="22856" tIns="22856" rIns="22856" bIns="22856"/>
          <a:lstStyle/>
          <a:p>
            <a:pPr defTabSz="914225">
              <a:defRPr/>
            </a:pPr>
            <a:endParaRPr sz="900" kern="0">
              <a:solidFill>
                <a:sysClr val="windowText" lastClr="000000"/>
              </a:solidFill>
            </a:endParaRPr>
          </a:p>
        </p:txBody>
      </p:sp>
      <p:sp>
        <p:nvSpPr>
          <p:cNvPr id="138" name="Shape 633"/>
          <p:cNvSpPr/>
          <p:nvPr/>
        </p:nvSpPr>
        <p:spPr>
          <a:xfrm>
            <a:off x="10663015" y="1903485"/>
            <a:ext cx="1" cy="184894"/>
          </a:xfrm>
          <a:prstGeom prst="line">
            <a:avLst/>
          </a:prstGeom>
          <a:ln w="38100">
            <a:solidFill>
              <a:schemeClr val="accent4"/>
            </a:solidFill>
            <a:prstDash val="dash"/>
            <a:miter lim="400000"/>
          </a:ln>
        </p:spPr>
        <p:txBody>
          <a:bodyPr lIns="22856" tIns="22856" rIns="22856" bIns="22856"/>
          <a:lstStyle/>
          <a:p>
            <a:pPr defTabSz="914225">
              <a:defRPr/>
            </a:pPr>
            <a:endParaRPr sz="900" kern="0">
              <a:solidFill>
                <a:sysClr val="windowText" lastClr="000000"/>
              </a:solidFill>
            </a:endParaRPr>
          </a:p>
        </p:txBody>
      </p:sp>
      <p:sp>
        <p:nvSpPr>
          <p:cNvPr id="139" name="Shape 634"/>
          <p:cNvSpPr/>
          <p:nvPr/>
        </p:nvSpPr>
        <p:spPr>
          <a:xfrm flipH="1">
            <a:off x="3282158" y="1756816"/>
            <a:ext cx="1193" cy="146670"/>
          </a:xfrm>
          <a:prstGeom prst="line">
            <a:avLst/>
          </a:prstGeom>
          <a:ln w="50800">
            <a:solidFill>
              <a:srgbClr val="FF6600"/>
            </a:solidFill>
            <a:prstDash val="dash"/>
            <a:miter lim="400000"/>
          </a:ln>
        </p:spPr>
        <p:txBody>
          <a:bodyPr lIns="22856" tIns="22856" rIns="22856" bIns="22856"/>
          <a:lstStyle/>
          <a:p>
            <a:pPr defTabSz="914225">
              <a:defRPr/>
            </a:pPr>
            <a:endParaRPr sz="900" kern="0">
              <a:solidFill>
                <a:sysClr val="windowText" lastClr="000000"/>
              </a:solidFill>
            </a:endParaRPr>
          </a:p>
        </p:txBody>
      </p:sp>
      <p:sp>
        <p:nvSpPr>
          <p:cNvPr id="140" name="Shape 635"/>
          <p:cNvSpPr/>
          <p:nvPr/>
        </p:nvSpPr>
        <p:spPr>
          <a:xfrm flipH="1">
            <a:off x="5020763" y="1769443"/>
            <a:ext cx="1192" cy="146670"/>
          </a:xfrm>
          <a:prstGeom prst="line">
            <a:avLst/>
          </a:prstGeom>
          <a:ln w="50800">
            <a:solidFill>
              <a:srgbClr val="FF6600"/>
            </a:solidFill>
            <a:prstDash val="dash"/>
            <a:miter lim="400000"/>
          </a:ln>
        </p:spPr>
        <p:txBody>
          <a:bodyPr lIns="22856" tIns="22856" rIns="22856" bIns="22856"/>
          <a:lstStyle/>
          <a:p>
            <a:pPr defTabSz="914225">
              <a:defRPr/>
            </a:pPr>
            <a:endParaRPr sz="900" kern="0">
              <a:solidFill>
                <a:sysClr val="windowText" lastClr="000000"/>
              </a:solidFill>
            </a:endParaRPr>
          </a:p>
        </p:txBody>
      </p:sp>
      <p:sp>
        <p:nvSpPr>
          <p:cNvPr id="141" name="Shape 636"/>
          <p:cNvSpPr/>
          <p:nvPr/>
        </p:nvSpPr>
        <p:spPr>
          <a:xfrm flipH="1">
            <a:off x="6777037" y="1756816"/>
            <a:ext cx="1192" cy="146670"/>
          </a:xfrm>
          <a:prstGeom prst="line">
            <a:avLst/>
          </a:prstGeom>
          <a:ln w="50800">
            <a:solidFill>
              <a:srgbClr val="FF6600"/>
            </a:solidFill>
            <a:prstDash val="dash"/>
            <a:miter lim="400000"/>
          </a:ln>
        </p:spPr>
        <p:txBody>
          <a:bodyPr lIns="22856" tIns="22856" rIns="22856" bIns="22856"/>
          <a:lstStyle/>
          <a:p>
            <a:pPr defTabSz="914225">
              <a:defRPr/>
            </a:pPr>
            <a:endParaRPr sz="900" kern="0">
              <a:solidFill>
                <a:sysClr val="windowText" lastClr="000000"/>
              </a:solidFill>
            </a:endParaRPr>
          </a:p>
        </p:txBody>
      </p:sp>
      <p:sp>
        <p:nvSpPr>
          <p:cNvPr id="142" name="Shape 637"/>
          <p:cNvSpPr/>
          <p:nvPr/>
        </p:nvSpPr>
        <p:spPr>
          <a:xfrm flipH="1">
            <a:off x="8535884" y="1769689"/>
            <a:ext cx="1192" cy="146670"/>
          </a:xfrm>
          <a:prstGeom prst="line">
            <a:avLst/>
          </a:prstGeom>
          <a:ln w="50800">
            <a:solidFill>
              <a:srgbClr val="FF6600"/>
            </a:solidFill>
            <a:prstDash val="dash"/>
            <a:miter lim="400000"/>
          </a:ln>
        </p:spPr>
        <p:txBody>
          <a:bodyPr lIns="22856" tIns="22856" rIns="22856" bIns="22856"/>
          <a:lstStyle/>
          <a:p>
            <a:pPr defTabSz="914225">
              <a:defRPr/>
            </a:pPr>
            <a:endParaRPr sz="900" kern="0">
              <a:solidFill>
                <a:sysClr val="windowText" lastClr="000000"/>
              </a:solidFill>
            </a:endParaRPr>
          </a:p>
        </p:txBody>
      </p:sp>
      <p:sp>
        <p:nvSpPr>
          <p:cNvPr id="143" name="Shape 638"/>
          <p:cNvSpPr/>
          <p:nvPr/>
        </p:nvSpPr>
        <p:spPr>
          <a:xfrm>
            <a:off x="2405582" y="926047"/>
            <a:ext cx="6934548" cy="895640"/>
          </a:xfrm>
          <a:prstGeom prst="rect">
            <a:avLst/>
          </a:prstGeom>
          <a:solidFill>
            <a:srgbClr val="FFFFFF"/>
          </a:solidFill>
          <a:ln w="50800">
            <a:solidFill>
              <a:srgbClr val="FF6600"/>
            </a:solidFill>
            <a:miter lim="400000"/>
          </a:ln>
        </p:spPr>
        <p:txBody>
          <a:bodyPr lIns="25397" tIns="25397" rIns="25397" bIns="25397" anchor="ctr"/>
          <a:lstStyle/>
          <a:p>
            <a:pPr defTabSz="914225">
              <a:defRPr>
                <a:latin typeface="+mj-lt"/>
                <a:ea typeface="+mj-ea"/>
                <a:cs typeface="+mj-cs"/>
                <a:sym typeface="Helvetica"/>
              </a:defRPr>
            </a:pPr>
            <a:endParaRPr sz="900" kern="0">
              <a:solidFill>
                <a:sysClr val="windowText" lastClr="000000"/>
              </a:solidFill>
              <a:latin typeface="Segoe UI Light"/>
              <a:sym typeface="Helvetica"/>
            </a:endParaRPr>
          </a:p>
        </p:txBody>
      </p:sp>
      <p:grpSp>
        <p:nvGrpSpPr>
          <p:cNvPr id="144" name="Group 641"/>
          <p:cNvGrpSpPr/>
          <p:nvPr/>
        </p:nvGrpSpPr>
        <p:grpSpPr>
          <a:xfrm>
            <a:off x="5943563" y="1368225"/>
            <a:ext cx="1639549" cy="379216"/>
            <a:chOff x="-1" y="4898"/>
            <a:chExt cx="3279561" cy="758538"/>
          </a:xfrm>
        </p:grpSpPr>
        <p:sp>
          <p:nvSpPr>
            <p:cNvPr id="145" name="Shape 639"/>
            <p:cNvSpPr/>
            <p:nvPr/>
          </p:nvSpPr>
          <p:spPr>
            <a:xfrm>
              <a:off x="-1" y="4898"/>
              <a:ext cx="3279561" cy="758538"/>
            </a:xfrm>
            <a:prstGeom prst="rect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ctr">
              <a:noAutofit/>
            </a:bodyPr>
            <a:lstStyle/>
            <a:p>
              <a:pPr defTabSz="914225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 sz="900" kern="0">
                <a:solidFill>
                  <a:sysClr val="windowText" lastClr="000000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46" name="Shape 640"/>
            <p:cNvSpPr/>
            <p:nvPr/>
          </p:nvSpPr>
          <p:spPr>
            <a:xfrm>
              <a:off x="1331795" y="61458"/>
              <a:ext cx="1904625" cy="656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397" tIns="25397" rIns="25397" bIns="25397" numCol="1" anchor="ctr">
              <a:spAutoFit/>
            </a:bodyPr>
            <a:lstStyle/>
            <a:p>
              <a:pPr algn="r" defTabSz="914225">
                <a:defRPr sz="18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sz="900" b="1" kern="0" dirty="0">
                  <a:solidFill>
                    <a:srgbClr val="FFFFFF"/>
                  </a:solidFill>
                  <a:latin typeface="Segoe UI Light"/>
                  <a:sym typeface="Helvetica"/>
                </a:rPr>
                <a:t>Capture, track and</a:t>
              </a:r>
            </a:p>
            <a:p>
              <a:pPr algn="r" defTabSz="914225">
                <a:defRPr sz="18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sz="900" b="1" kern="0" dirty="0">
                  <a:solidFill>
                    <a:srgbClr val="FFFFFF"/>
                  </a:solidFill>
                  <a:latin typeface="Segoe UI Light"/>
                  <a:sym typeface="Helvetica"/>
                </a:rPr>
                <a:t>analyze (meta)data</a:t>
              </a:r>
            </a:p>
          </p:txBody>
        </p:sp>
      </p:grpSp>
      <p:sp>
        <p:nvSpPr>
          <p:cNvPr id="147" name="Shape 642"/>
          <p:cNvSpPr/>
          <p:nvPr/>
        </p:nvSpPr>
        <p:spPr>
          <a:xfrm>
            <a:off x="4202942" y="1367539"/>
            <a:ext cx="1637480" cy="379215"/>
          </a:xfrm>
          <a:prstGeom prst="rect">
            <a:avLst/>
          </a:prstGeom>
          <a:solidFill>
            <a:srgbClr val="FF6600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defTabSz="914225">
              <a:defRPr>
                <a:latin typeface="+mj-lt"/>
                <a:ea typeface="+mj-ea"/>
                <a:cs typeface="+mj-cs"/>
                <a:sym typeface="Helvetica"/>
              </a:defRPr>
            </a:pPr>
            <a:endParaRPr sz="900" kern="0">
              <a:solidFill>
                <a:sysClr val="windowText" lastClr="000000"/>
              </a:solidFill>
              <a:latin typeface="Segoe UI Light"/>
              <a:sym typeface="Helvetica"/>
            </a:endParaRPr>
          </a:p>
        </p:txBody>
      </p:sp>
      <p:sp>
        <p:nvSpPr>
          <p:cNvPr id="148" name="Shape 643"/>
          <p:cNvSpPr/>
          <p:nvPr/>
        </p:nvSpPr>
        <p:spPr>
          <a:xfrm>
            <a:off x="4973851" y="1394088"/>
            <a:ext cx="839968" cy="32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397" tIns="25397" rIns="25397" bIns="25397" anchor="ctr">
            <a:spAutoFit/>
          </a:bodyPr>
          <a:lstStyle/>
          <a:p>
            <a:pPr algn="r" defTabSz="914225"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900" b="1" kern="0">
                <a:solidFill>
                  <a:srgbClr val="FFFFFF"/>
                </a:solidFill>
                <a:latin typeface="Segoe UI Light"/>
                <a:sym typeface="Helvetica"/>
              </a:rPr>
              <a:t>Enable governed</a:t>
            </a:r>
          </a:p>
          <a:p>
            <a:pPr algn="r" defTabSz="914225"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900" b="1" kern="0">
                <a:solidFill>
                  <a:srgbClr val="FFFFFF"/>
                </a:solidFill>
                <a:latin typeface="Segoe UI Light"/>
                <a:sym typeface="Helvetica"/>
              </a:rPr>
              <a:t>self-service</a:t>
            </a:r>
          </a:p>
        </p:txBody>
      </p:sp>
      <p:pic>
        <p:nvPicPr>
          <p:cNvPr id="149" name="image54-filte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56542" y="1430110"/>
            <a:ext cx="518856" cy="2689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0" name="Group 647"/>
          <p:cNvGrpSpPr/>
          <p:nvPr/>
        </p:nvGrpSpPr>
        <p:grpSpPr>
          <a:xfrm>
            <a:off x="7672200" y="1375808"/>
            <a:ext cx="1608947" cy="379216"/>
            <a:chOff x="-1" y="-1"/>
            <a:chExt cx="3218347" cy="758538"/>
          </a:xfrm>
        </p:grpSpPr>
        <p:sp>
          <p:nvSpPr>
            <p:cNvPr id="151" name="Shape 645"/>
            <p:cNvSpPr/>
            <p:nvPr/>
          </p:nvSpPr>
          <p:spPr>
            <a:xfrm>
              <a:off x="-1" y="-1"/>
              <a:ext cx="3218347" cy="758538"/>
            </a:xfrm>
            <a:prstGeom prst="rect">
              <a:avLst/>
            </a:prstGeom>
            <a:solidFill>
              <a:srgbClr val="FC6600"/>
            </a:solidFill>
            <a:ln w="12700" cap="flat">
              <a:noFill/>
              <a:miter lim="400000"/>
            </a:ln>
            <a:effectLst/>
          </p:spPr>
          <p:txBody>
            <a:bodyPr wrap="square" lIns="25397" tIns="25397" rIns="25397" bIns="25397" numCol="1" anchor="ctr">
              <a:noAutofit/>
            </a:bodyPr>
            <a:lstStyle/>
            <a:p>
              <a:pPr defTabSz="914225">
                <a:defRPr>
                  <a:latin typeface="+mj-lt"/>
                  <a:ea typeface="+mj-ea"/>
                  <a:cs typeface="+mj-cs"/>
                  <a:sym typeface="Helvetica"/>
                </a:defRPr>
              </a:pPr>
              <a:endParaRPr sz="900" kern="0">
                <a:solidFill>
                  <a:sysClr val="windowText" lastClr="000000"/>
                </a:solidFill>
                <a:latin typeface="Segoe UI Light"/>
                <a:sym typeface="Helvetica"/>
              </a:endParaRPr>
            </a:p>
          </p:txBody>
        </p:sp>
        <p:sp>
          <p:nvSpPr>
            <p:cNvPr id="152" name="Shape 646"/>
            <p:cNvSpPr/>
            <p:nvPr/>
          </p:nvSpPr>
          <p:spPr>
            <a:xfrm>
              <a:off x="1123717" y="55595"/>
              <a:ext cx="2045708" cy="656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25397" tIns="25397" rIns="25397" bIns="25397" numCol="1" anchor="ctr">
              <a:spAutoFit/>
            </a:bodyPr>
            <a:lstStyle/>
            <a:p>
              <a:pPr algn="r" defTabSz="914225">
                <a:defRPr sz="18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sz="900" b="1" kern="0">
                  <a:solidFill>
                    <a:srgbClr val="FFFFFF"/>
                  </a:solidFill>
                  <a:latin typeface="Segoe UI Light"/>
                  <a:sym typeface="Helvetica"/>
                </a:rPr>
                <a:t>Develop, test, debug</a:t>
              </a:r>
            </a:p>
            <a:p>
              <a:pPr algn="r" defTabSz="914225">
                <a:defRPr sz="18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rPr sz="900" b="1" kern="0">
                  <a:solidFill>
                    <a:srgbClr val="FFFFFF"/>
                  </a:solidFill>
                  <a:latin typeface="Segoe UI Light"/>
                  <a:sym typeface="Helvetica"/>
                </a:rPr>
                <a:t>&amp; deploy apps</a:t>
              </a:r>
            </a:p>
          </p:txBody>
        </p:sp>
      </p:grpSp>
      <p:sp>
        <p:nvSpPr>
          <p:cNvPr id="153" name="Shape 648"/>
          <p:cNvSpPr/>
          <p:nvPr/>
        </p:nvSpPr>
        <p:spPr>
          <a:xfrm>
            <a:off x="2501463" y="1364313"/>
            <a:ext cx="1613084" cy="379215"/>
          </a:xfrm>
          <a:prstGeom prst="rect">
            <a:avLst/>
          </a:prstGeom>
          <a:solidFill>
            <a:srgbClr val="FF6600"/>
          </a:solidFill>
          <a:ln w="12700">
            <a:miter lim="400000"/>
          </a:ln>
        </p:spPr>
        <p:txBody>
          <a:bodyPr lIns="25397" tIns="25397" rIns="25397" bIns="25397" anchor="ctr"/>
          <a:lstStyle/>
          <a:p>
            <a:pPr defTabSz="914225">
              <a:defRPr>
                <a:latin typeface="+mj-lt"/>
                <a:ea typeface="+mj-ea"/>
                <a:cs typeface="+mj-cs"/>
                <a:sym typeface="Helvetica"/>
              </a:defRPr>
            </a:pPr>
            <a:endParaRPr sz="900" kern="0">
              <a:solidFill>
                <a:sysClr val="windowText" lastClr="000000"/>
              </a:solidFill>
              <a:latin typeface="Segoe UI Light"/>
              <a:sym typeface="Helvetica"/>
            </a:endParaRPr>
          </a:p>
        </p:txBody>
      </p:sp>
      <p:sp>
        <p:nvSpPr>
          <p:cNvPr id="154" name="Shape 649"/>
          <p:cNvSpPr/>
          <p:nvPr/>
        </p:nvSpPr>
        <p:spPr>
          <a:xfrm>
            <a:off x="3234302" y="1399872"/>
            <a:ext cx="849587" cy="328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5397" tIns="25397" rIns="25397" bIns="25397" anchor="ctr">
            <a:spAutoFit/>
          </a:bodyPr>
          <a:lstStyle/>
          <a:p>
            <a:pPr algn="r" defTabSz="914225"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900" b="1" kern="0">
                <a:solidFill>
                  <a:srgbClr val="FFFFFF"/>
                </a:solidFill>
                <a:latin typeface="Segoe UI Light"/>
                <a:sym typeface="Helvetica"/>
              </a:rPr>
              <a:t>Ingest, explore &amp;</a:t>
            </a:r>
          </a:p>
          <a:p>
            <a:pPr algn="r" defTabSz="914225">
              <a:defRPr sz="1800" b="1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sz="900" b="1" kern="0">
                <a:solidFill>
                  <a:srgbClr val="FFFFFF"/>
                </a:solidFill>
                <a:latin typeface="Segoe UI Light"/>
                <a:sym typeface="Helvetica"/>
              </a:rPr>
              <a:t>serve data</a:t>
            </a:r>
          </a:p>
        </p:txBody>
      </p:sp>
      <p:pic>
        <p:nvPicPr>
          <p:cNvPr id="155" name="pasted-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25251" y="1423714"/>
            <a:ext cx="305995" cy="2668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asted-image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65440" y="1443117"/>
            <a:ext cx="238299" cy="238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asted-image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40264" y="1429269"/>
            <a:ext cx="199839" cy="285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pasted-image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90476" y="1036667"/>
            <a:ext cx="764761" cy="210791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Shape 325"/>
          <p:cNvSpPr txBox="1">
            <a:spLocks/>
          </p:cNvSpPr>
          <p:nvPr/>
        </p:nvSpPr>
        <p:spPr>
          <a:xfrm>
            <a:off x="5967133" y="6422892"/>
            <a:ext cx="283069" cy="286371"/>
          </a:xfrm>
          <a:prstGeom prst="rect">
            <a:avLst/>
          </a:prstGeom>
        </p:spPr>
        <p:txBody>
          <a:bodyPr lIns="25397" tIns="25397" rIns="25397" bIns="25397" anchor="t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0" i="0" u="none" strike="noStrike" cap="none" spc="0" normalizeH="0" baseline="0">
                <a:ln>
                  <a:noFill/>
                </a:ln>
                <a:solidFill>
                  <a:srgbClr val="F5F5F5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800" b="0" i="0" u="none" strike="noStrike" cap="none" spc="0" normalizeH="0" baseline="0">
                <a:ln>
                  <a:noFill/>
                </a:ln>
                <a:solidFill>
                  <a:srgbClr val="F5F5F5"/>
                </a:solidFill>
                <a:effectLst/>
                <a:uFill>
                  <a:solidFill>
                    <a:srgbClr val="F5F5F5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2pPr>
            <a:lvl3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800" b="0" i="0" u="none" strike="noStrike" cap="none" spc="0" normalizeH="0" baseline="0">
                <a:ln>
                  <a:noFill/>
                </a:ln>
                <a:solidFill>
                  <a:srgbClr val="F5F5F5"/>
                </a:solidFill>
                <a:effectLst/>
                <a:uFill>
                  <a:solidFill>
                    <a:srgbClr val="F5F5F5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3pPr>
            <a:lvl4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800" b="0" i="0" u="none" strike="noStrike" cap="none" spc="0" normalizeH="0" baseline="0">
                <a:ln>
                  <a:noFill/>
                </a:ln>
                <a:solidFill>
                  <a:srgbClr val="F5F5F5"/>
                </a:solidFill>
                <a:effectLst/>
                <a:uFill>
                  <a:solidFill>
                    <a:srgbClr val="F5F5F5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4pPr>
            <a:lvl5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800" b="0" i="0" u="none" strike="noStrike" cap="none" spc="0" normalizeH="0" baseline="0">
                <a:ln>
                  <a:noFill/>
                </a:ln>
                <a:solidFill>
                  <a:srgbClr val="F5F5F5"/>
                </a:solidFill>
                <a:effectLst/>
                <a:uFill>
                  <a:solidFill>
                    <a:srgbClr val="F5F5F5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5pPr>
            <a:lvl6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800" b="0" i="0" u="none" strike="noStrike" cap="none" spc="0" normalizeH="0" baseline="0">
                <a:ln>
                  <a:noFill/>
                </a:ln>
                <a:solidFill>
                  <a:srgbClr val="F5F5F5"/>
                </a:solidFill>
                <a:effectLst/>
                <a:uFill>
                  <a:solidFill>
                    <a:srgbClr val="F5F5F5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6pPr>
            <a:lvl7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800" b="0" i="0" u="none" strike="noStrike" cap="none" spc="0" normalizeH="0" baseline="0">
                <a:ln>
                  <a:noFill/>
                </a:ln>
                <a:solidFill>
                  <a:srgbClr val="F5F5F5"/>
                </a:solidFill>
                <a:effectLst/>
                <a:uFill>
                  <a:solidFill>
                    <a:srgbClr val="F5F5F5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800" b="0" i="0" u="none" strike="noStrike" cap="none" spc="0" normalizeH="0" baseline="0">
                <a:ln>
                  <a:noFill/>
                </a:ln>
                <a:solidFill>
                  <a:srgbClr val="F5F5F5"/>
                </a:solidFill>
                <a:effectLst/>
                <a:uFill>
                  <a:solidFill>
                    <a:srgbClr val="F5F5F5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0" marR="0" indent="0" algn="l" defTabSz="2438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800" b="0" i="0" u="none" strike="noStrike" cap="none" spc="0" normalizeH="0" baseline="0">
                <a:ln>
                  <a:noFill/>
                </a:ln>
                <a:solidFill>
                  <a:srgbClr val="F5F5F5"/>
                </a:solidFill>
                <a:effectLst/>
                <a:uFill>
                  <a:solidFill>
                    <a:srgbClr val="F5F5F5"/>
                  </a:solidFill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>
              <a:defRPr/>
            </a:pPr>
            <a:endParaRPr lang="uk-UA" sz="1600" kern="0" dirty="0"/>
          </a:p>
        </p:txBody>
      </p:sp>
    </p:spTree>
    <p:extLst>
      <p:ext uri="{BB962C8B-B14F-4D97-AF65-F5344CB8AC3E}">
        <p14:creationId xmlns:p14="http://schemas.microsoft.com/office/powerpoint/2010/main" val="18097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/>
          <p:cNvGrpSpPr/>
          <p:nvPr/>
        </p:nvGrpSpPr>
        <p:grpSpPr>
          <a:xfrm>
            <a:off x="9076358" y="3362902"/>
            <a:ext cx="2173512" cy="2201708"/>
            <a:chOff x="8983693" y="3362902"/>
            <a:chExt cx="2173512" cy="2201708"/>
          </a:xfrm>
        </p:grpSpPr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8983693" y="3892492"/>
              <a:ext cx="1727568" cy="1672118"/>
            </a:xfrm>
            <a:custGeom>
              <a:avLst/>
              <a:gdLst>
                <a:gd name="connsiteX0" fmla="*/ 1374746 w 4797425"/>
                <a:gd name="connsiteY0" fmla="*/ 3544713 h 4643438"/>
                <a:gd name="connsiteX1" fmla="*/ 1374746 w 4797425"/>
                <a:gd name="connsiteY1" fmla="*/ 4431859 h 4643438"/>
                <a:gd name="connsiteX2" fmla="*/ 1374746 w 4797425"/>
                <a:gd name="connsiteY2" fmla="*/ 4473575 h 4643438"/>
                <a:gd name="connsiteX3" fmla="*/ 1612356 w 4797425"/>
                <a:gd name="connsiteY3" fmla="*/ 4473575 h 4643438"/>
                <a:gd name="connsiteX4" fmla="*/ 1932802 w 4797425"/>
                <a:gd name="connsiteY4" fmla="*/ 4473575 h 4643438"/>
                <a:gd name="connsiteX5" fmla="*/ 1935194 w 4797425"/>
                <a:gd name="connsiteY5" fmla="*/ 4473575 h 4643438"/>
                <a:gd name="connsiteX6" fmla="*/ 1935194 w 4797425"/>
                <a:gd name="connsiteY6" fmla="*/ 4380126 h 4643438"/>
                <a:gd name="connsiteX7" fmla="*/ 1935194 w 4797425"/>
                <a:gd name="connsiteY7" fmla="*/ 3544713 h 4643438"/>
                <a:gd name="connsiteX8" fmla="*/ 1374746 w 4797425"/>
                <a:gd name="connsiteY8" fmla="*/ 3544713 h 4643438"/>
                <a:gd name="connsiteX9" fmla="*/ 2762250 w 4797425"/>
                <a:gd name="connsiteY9" fmla="*/ 2568575 h 4643438"/>
                <a:gd name="connsiteX10" fmla="*/ 2762250 w 4797425"/>
                <a:gd name="connsiteY10" fmla="*/ 3013075 h 4643438"/>
                <a:gd name="connsiteX11" fmla="*/ 3321050 w 4797425"/>
                <a:gd name="connsiteY11" fmla="*/ 3013075 h 4643438"/>
                <a:gd name="connsiteX12" fmla="*/ 3321050 w 4797425"/>
                <a:gd name="connsiteY12" fmla="*/ 2568575 h 4643438"/>
                <a:gd name="connsiteX13" fmla="*/ 1374775 w 4797425"/>
                <a:gd name="connsiteY13" fmla="*/ 2568575 h 4643438"/>
                <a:gd name="connsiteX14" fmla="*/ 1374775 w 4797425"/>
                <a:gd name="connsiteY14" fmla="*/ 3013075 h 4643438"/>
                <a:gd name="connsiteX15" fmla="*/ 1935163 w 4797425"/>
                <a:gd name="connsiteY15" fmla="*/ 3013075 h 4643438"/>
                <a:gd name="connsiteX16" fmla="*/ 1935163 w 4797425"/>
                <a:gd name="connsiteY16" fmla="*/ 2568575 h 4643438"/>
                <a:gd name="connsiteX17" fmla="*/ 2677155 w 4797425"/>
                <a:gd name="connsiteY17" fmla="*/ 2398713 h 4643438"/>
                <a:gd name="connsiteX18" fmla="*/ 3406147 w 4797425"/>
                <a:gd name="connsiteY18" fmla="*/ 2398713 h 4643438"/>
                <a:gd name="connsiteX19" fmla="*/ 3490913 w 4797425"/>
                <a:gd name="connsiteY19" fmla="*/ 2483494 h 4643438"/>
                <a:gd name="connsiteX20" fmla="*/ 3490913 w 4797425"/>
                <a:gd name="connsiteY20" fmla="*/ 3098157 h 4643438"/>
                <a:gd name="connsiteX21" fmla="*/ 3406147 w 4797425"/>
                <a:gd name="connsiteY21" fmla="*/ 3182938 h 4643438"/>
                <a:gd name="connsiteX22" fmla="*/ 2677155 w 4797425"/>
                <a:gd name="connsiteY22" fmla="*/ 3182938 h 4643438"/>
                <a:gd name="connsiteX23" fmla="*/ 2592388 w 4797425"/>
                <a:gd name="connsiteY23" fmla="*/ 3098157 h 4643438"/>
                <a:gd name="connsiteX24" fmla="*/ 2592388 w 4797425"/>
                <a:gd name="connsiteY24" fmla="*/ 2483494 h 4643438"/>
                <a:gd name="connsiteX25" fmla="*/ 2677155 w 4797425"/>
                <a:gd name="connsiteY25" fmla="*/ 2398713 h 4643438"/>
                <a:gd name="connsiteX26" fmla="*/ 1289830 w 4797425"/>
                <a:gd name="connsiteY26" fmla="*/ 2398713 h 4643438"/>
                <a:gd name="connsiteX27" fmla="*/ 2020110 w 4797425"/>
                <a:gd name="connsiteY27" fmla="*/ 2398713 h 4643438"/>
                <a:gd name="connsiteX28" fmla="*/ 2105026 w 4797425"/>
                <a:gd name="connsiteY28" fmla="*/ 2483494 h 4643438"/>
                <a:gd name="connsiteX29" fmla="*/ 2105026 w 4797425"/>
                <a:gd name="connsiteY29" fmla="*/ 3098157 h 4643438"/>
                <a:gd name="connsiteX30" fmla="*/ 2020110 w 4797425"/>
                <a:gd name="connsiteY30" fmla="*/ 3182938 h 4643438"/>
                <a:gd name="connsiteX31" fmla="*/ 1289830 w 4797425"/>
                <a:gd name="connsiteY31" fmla="*/ 3182938 h 4643438"/>
                <a:gd name="connsiteX32" fmla="*/ 1204913 w 4797425"/>
                <a:gd name="connsiteY32" fmla="*/ 3098157 h 4643438"/>
                <a:gd name="connsiteX33" fmla="*/ 1204913 w 4797425"/>
                <a:gd name="connsiteY33" fmla="*/ 2483494 h 4643438"/>
                <a:gd name="connsiteX34" fmla="*/ 1289830 w 4797425"/>
                <a:gd name="connsiteY34" fmla="*/ 2398713 h 4643438"/>
                <a:gd name="connsiteX35" fmla="*/ 2762250 w 4797425"/>
                <a:gd name="connsiteY35" fmla="*/ 1587500 h 4643438"/>
                <a:gd name="connsiteX36" fmla="*/ 2762250 w 4797425"/>
                <a:gd name="connsiteY36" fmla="*/ 2036763 h 4643438"/>
                <a:gd name="connsiteX37" fmla="*/ 3321050 w 4797425"/>
                <a:gd name="connsiteY37" fmla="*/ 2036763 h 4643438"/>
                <a:gd name="connsiteX38" fmla="*/ 3321050 w 4797425"/>
                <a:gd name="connsiteY38" fmla="*/ 1587500 h 4643438"/>
                <a:gd name="connsiteX39" fmla="*/ 1374775 w 4797425"/>
                <a:gd name="connsiteY39" fmla="*/ 1587500 h 4643438"/>
                <a:gd name="connsiteX40" fmla="*/ 1374775 w 4797425"/>
                <a:gd name="connsiteY40" fmla="*/ 2036763 h 4643438"/>
                <a:gd name="connsiteX41" fmla="*/ 1935163 w 4797425"/>
                <a:gd name="connsiteY41" fmla="*/ 2036763 h 4643438"/>
                <a:gd name="connsiteX42" fmla="*/ 1935163 w 4797425"/>
                <a:gd name="connsiteY42" fmla="*/ 1587500 h 4643438"/>
                <a:gd name="connsiteX43" fmla="*/ 2677155 w 4797425"/>
                <a:gd name="connsiteY43" fmla="*/ 1417638 h 4643438"/>
                <a:gd name="connsiteX44" fmla="*/ 3406147 w 4797425"/>
                <a:gd name="connsiteY44" fmla="*/ 1417638 h 4643438"/>
                <a:gd name="connsiteX45" fmla="*/ 3490913 w 4797425"/>
                <a:gd name="connsiteY45" fmla="*/ 1502476 h 4643438"/>
                <a:gd name="connsiteX46" fmla="*/ 3490913 w 4797425"/>
                <a:gd name="connsiteY46" fmla="*/ 2121789 h 4643438"/>
                <a:gd name="connsiteX47" fmla="*/ 3406147 w 4797425"/>
                <a:gd name="connsiteY47" fmla="*/ 2206626 h 4643438"/>
                <a:gd name="connsiteX48" fmla="*/ 2677155 w 4797425"/>
                <a:gd name="connsiteY48" fmla="*/ 2206626 h 4643438"/>
                <a:gd name="connsiteX49" fmla="*/ 2592388 w 4797425"/>
                <a:gd name="connsiteY49" fmla="*/ 2121789 h 4643438"/>
                <a:gd name="connsiteX50" fmla="*/ 2592388 w 4797425"/>
                <a:gd name="connsiteY50" fmla="*/ 1502476 h 4643438"/>
                <a:gd name="connsiteX51" fmla="*/ 2677155 w 4797425"/>
                <a:gd name="connsiteY51" fmla="*/ 1417638 h 4643438"/>
                <a:gd name="connsiteX52" fmla="*/ 1289830 w 4797425"/>
                <a:gd name="connsiteY52" fmla="*/ 1417638 h 4643438"/>
                <a:gd name="connsiteX53" fmla="*/ 2020110 w 4797425"/>
                <a:gd name="connsiteY53" fmla="*/ 1417638 h 4643438"/>
                <a:gd name="connsiteX54" fmla="*/ 2105026 w 4797425"/>
                <a:gd name="connsiteY54" fmla="*/ 1502476 h 4643438"/>
                <a:gd name="connsiteX55" fmla="*/ 2105026 w 4797425"/>
                <a:gd name="connsiteY55" fmla="*/ 2121789 h 4643438"/>
                <a:gd name="connsiteX56" fmla="*/ 2020110 w 4797425"/>
                <a:gd name="connsiteY56" fmla="*/ 2206626 h 4643438"/>
                <a:gd name="connsiteX57" fmla="*/ 1289830 w 4797425"/>
                <a:gd name="connsiteY57" fmla="*/ 2206626 h 4643438"/>
                <a:gd name="connsiteX58" fmla="*/ 1204913 w 4797425"/>
                <a:gd name="connsiteY58" fmla="*/ 2121789 h 4643438"/>
                <a:gd name="connsiteX59" fmla="*/ 1204913 w 4797425"/>
                <a:gd name="connsiteY59" fmla="*/ 1502476 h 4643438"/>
                <a:gd name="connsiteX60" fmla="*/ 1289830 w 4797425"/>
                <a:gd name="connsiteY60" fmla="*/ 1417638 h 4643438"/>
                <a:gd name="connsiteX61" fmla="*/ 2762250 w 4797425"/>
                <a:gd name="connsiteY61" fmla="*/ 649288 h 4643438"/>
                <a:gd name="connsiteX62" fmla="*/ 2762250 w 4797425"/>
                <a:gd name="connsiteY62" fmla="*/ 1095376 h 4643438"/>
                <a:gd name="connsiteX63" fmla="*/ 3321050 w 4797425"/>
                <a:gd name="connsiteY63" fmla="*/ 1095376 h 4643438"/>
                <a:gd name="connsiteX64" fmla="*/ 3321050 w 4797425"/>
                <a:gd name="connsiteY64" fmla="*/ 649288 h 4643438"/>
                <a:gd name="connsiteX65" fmla="*/ 1374775 w 4797425"/>
                <a:gd name="connsiteY65" fmla="*/ 649288 h 4643438"/>
                <a:gd name="connsiteX66" fmla="*/ 1374775 w 4797425"/>
                <a:gd name="connsiteY66" fmla="*/ 1095376 h 4643438"/>
                <a:gd name="connsiteX67" fmla="*/ 1935163 w 4797425"/>
                <a:gd name="connsiteY67" fmla="*/ 1095376 h 4643438"/>
                <a:gd name="connsiteX68" fmla="*/ 1935163 w 4797425"/>
                <a:gd name="connsiteY68" fmla="*/ 649288 h 4643438"/>
                <a:gd name="connsiteX69" fmla="*/ 2677155 w 4797425"/>
                <a:gd name="connsiteY69" fmla="*/ 479425 h 4643438"/>
                <a:gd name="connsiteX70" fmla="*/ 3406147 w 4797425"/>
                <a:gd name="connsiteY70" fmla="*/ 479425 h 4643438"/>
                <a:gd name="connsiteX71" fmla="*/ 3490913 w 4797425"/>
                <a:gd name="connsiteY71" fmla="*/ 564378 h 4643438"/>
                <a:gd name="connsiteX72" fmla="*/ 3490913 w 4797425"/>
                <a:gd name="connsiteY72" fmla="*/ 1180285 h 4643438"/>
                <a:gd name="connsiteX73" fmla="*/ 3406147 w 4797425"/>
                <a:gd name="connsiteY73" fmla="*/ 1265238 h 4643438"/>
                <a:gd name="connsiteX74" fmla="*/ 2677155 w 4797425"/>
                <a:gd name="connsiteY74" fmla="*/ 1265238 h 4643438"/>
                <a:gd name="connsiteX75" fmla="*/ 2592388 w 4797425"/>
                <a:gd name="connsiteY75" fmla="*/ 1180285 h 4643438"/>
                <a:gd name="connsiteX76" fmla="*/ 2592388 w 4797425"/>
                <a:gd name="connsiteY76" fmla="*/ 564378 h 4643438"/>
                <a:gd name="connsiteX77" fmla="*/ 2677155 w 4797425"/>
                <a:gd name="connsiteY77" fmla="*/ 479425 h 4643438"/>
                <a:gd name="connsiteX78" fmla="*/ 1289830 w 4797425"/>
                <a:gd name="connsiteY78" fmla="*/ 479425 h 4643438"/>
                <a:gd name="connsiteX79" fmla="*/ 2020110 w 4797425"/>
                <a:gd name="connsiteY79" fmla="*/ 479425 h 4643438"/>
                <a:gd name="connsiteX80" fmla="*/ 2105026 w 4797425"/>
                <a:gd name="connsiteY80" fmla="*/ 564378 h 4643438"/>
                <a:gd name="connsiteX81" fmla="*/ 2105026 w 4797425"/>
                <a:gd name="connsiteY81" fmla="*/ 1180285 h 4643438"/>
                <a:gd name="connsiteX82" fmla="*/ 2020110 w 4797425"/>
                <a:gd name="connsiteY82" fmla="*/ 1265238 h 4643438"/>
                <a:gd name="connsiteX83" fmla="*/ 1289830 w 4797425"/>
                <a:gd name="connsiteY83" fmla="*/ 1265238 h 4643438"/>
                <a:gd name="connsiteX84" fmla="*/ 1204913 w 4797425"/>
                <a:gd name="connsiteY84" fmla="*/ 1180285 h 4643438"/>
                <a:gd name="connsiteX85" fmla="*/ 1204913 w 4797425"/>
                <a:gd name="connsiteY85" fmla="*/ 564378 h 4643438"/>
                <a:gd name="connsiteX86" fmla="*/ 1289830 w 4797425"/>
                <a:gd name="connsiteY86" fmla="*/ 479425 h 4643438"/>
                <a:gd name="connsiteX87" fmla="*/ 900113 w 4797425"/>
                <a:gd name="connsiteY87" fmla="*/ 169863 h 4643438"/>
                <a:gd name="connsiteX88" fmla="*/ 900113 w 4797425"/>
                <a:gd name="connsiteY88" fmla="*/ 4473575 h 4643438"/>
                <a:gd name="connsiteX89" fmla="*/ 1204913 w 4797425"/>
                <a:gd name="connsiteY89" fmla="*/ 4473575 h 4643438"/>
                <a:gd name="connsiteX90" fmla="*/ 1204913 w 4797425"/>
                <a:gd name="connsiteY90" fmla="*/ 4365191 h 4643438"/>
                <a:gd name="connsiteX91" fmla="*/ 1204913 w 4797425"/>
                <a:gd name="connsiteY91" fmla="*/ 3459869 h 4643438"/>
                <a:gd name="connsiteX92" fmla="*/ 1289830 w 4797425"/>
                <a:gd name="connsiteY92" fmla="*/ 3375025 h 4643438"/>
                <a:gd name="connsiteX93" fmla="*/ 2020110 w 4797425"/>
                <a:gd name="connsiteY93" fmla="*/ 3375025 h 4643438"/>
                <a:gd name="connsiteX94" fmla="*/ 2105026 w 4797425"/>
                <a:gd name="connsiteY94" fmla="*/ 3459869 h 4643438"/>
                <a:gd name="connsiteX95" fmla="*/ 2105026 w 4797425"/>
                <a:gd name="connsiteY95" fmla="*/ 4466587 h 4643438"/>
                <a:gd name="connsiteX96" fmla="*/ 2105026 w 4797425"/>
                <a:gd name="connsiteY96" fmla="*/ 4473575 h 4643438"/>
                <a:gd name="connsiteX97" fmla="*/ 2230369 w 4797425"/>
                <a:gd name="connsiteY97" fmla="*/ 4473575 h 4643438"/>
                <a:gd name="connsiteX98" fmla="*/ 3888949 w 4797425"/>
                <a:gd name="connsiteY98" fmla="*/ 4473575 h 4643438"/>
                <a:gd name="connsiteX99" fmla="*/ 3932238 w 4797425"/>
                <a:gd name="connsiteY99" fmla="*/ 4473575 h 4643438"/>
                <a:gd name="connsiteX100" fmla="*/ 3932238 w 4797425"/>
                <a:gd name="connsiteY100" fmla="*/ 169863 h 4643438"/>
                <a:gd name="connsiteX101" fmla="*/ 815077 w 4797425"/>
                <a:gd name="connsiteY101" fmla="*/ 0 h 4643438"/>
                <a:gd name="connsiteX102" fmla="*/ 4017274 w 4797425"/>
                <a:gd name="connsiteY102" fmla="*/ 0 h 4643438"/>
                <a:gd name="connsiteX103" fmla="*/ 4102100 w 4797425"/>
                <a:gd name="connsiteY103" fmla="*/ 84889 h 4643438"/>
                <a:gd name="connsiteX104" fmla="*/ 4102100 w 4797425"/>
                <a:gd name="connsiteY104" fmla="*/ 4459022 h 4643438"/>
                <a:gd name="connsiteX105" fmla="*/ 4102100 w 4797425"/>
                <a:gd name="connsiteY105" fmla="*/ 4473575 h 4643438"/>
                <a:gd name="connsiteX106" fmla="*/ 4134121 w 4797425"/>
                <a:gd name="connsiteY106" fmla="*/ 4473575 h 4643438"/>
                <a:gd name="connsiteX107" fmla="*/ 4712590 w 4797425"/>
                <a:gd name="connsiteY107" fmla="*/ 4473575 h 4643438"/>
                <a:gd name="connsiteX108" fmla="*/ 4797425 w 4797425"/>
                <a:gd name="connsiteY108" fmla="*/ 4558507 h 4643438"/>
                <a:gd name="connsiteX109" fmla="*/ 4712590 w 4797425"/>
                <a:gd name="connsiteY109" fmla="*/ 4643438 h 4643438"/>
                <a:gd name="connsiteX110" fmla="*/ 4292155 w 4797425"/>
                <a:gd name="connsiteY110" fmla="*/ 4643438 h 4643438"/>
                <a:gd name="connsiteX111" fmla="*/ 4017274 w 4797425"/>
                <a:gd name="connsiteY111" fmla="*/ 4643438 h 4643438"/>
                <a:gd name="connsiteX112" fmla="*/ 3897988 w 4797425"/>
                <a:gd name="connsiteY112" fmla="*/ 4643438 h 4643438"/>
                <a:gd name="connsiteX113" fmla="*/ 3726352 w 4797425"/>
                <a:gd name="connsiteY113" fmla="*/ 4643438 h 4643438"/>
                <a:gd name="connsiteX114" fmla="*/ 3529242 w 4797425"/>
                <a:gd name="connsiteY114" fmla="*/ 4643438 h 4643438"/>
                <a:gd name="connsiteX115" fmla="*/ 3453606 w 4797425"/>
                <a:gd name="connsiteY115" fmla="*/ 4643438 h 4643438"/>
                <a:gd name="connsiteX116" fmla="*/ 3198451 w 4797425"/>
                <a:gd name="connsiteY116" fmla="*/ 4643438 h 4643438"/>
                <a:gd name="connsiteX117" fmla="*/ 3185070 w 4797425"/>
                <a:gd name="connsiteY117" fmla="*/ 4643438 h 4643438"/>
                <a:gd name="connsiteX118" fmla="*/ 2960299 w 4797425"/>
                <a:gd name="connsiteY118" fmla="*/ 4643438 h 4643438"/>
                <a:gd name="connsiteX119" fmla="*/ 2864624 w 4797425"/>
                <a:gd name="connsiteY119" fmla="*/ 4643438 h 4643438"/>
                <a:gd name="connsiteX120" fmla="*/ 2738565 w 4797425"/>
                <a:gd name="connsiteY120" fmla="*/ 4643438 h 4643438"/>
                <a:gd name="connsiteX121" fmla="*/ 2567056 w 4797425"/>
                <a:gd name="connsiteY121" fmla="*/ 4643438 h 4643438"/>
                <a:gd name="connsiteX122" fmla="*/ 2532662 w 4797425"/>
                <a:gd name="connsiteY122" fmla="*/ 4643438 h 4643438"/>
                <a:gd name="connsiteX123" fmla="*/ 2342004 w 4797425"/>
                <a:gd name="connsiteY123" fmla="*/ 4643438 h 4643438"/>
                <a:gd name="connsiteX124" fmla="*/ 2291521 w 4797425"/>
                <a:gd name="connsiteY124" fmla="*/ 4643438 h 4643438"/>
                <a:gd name="connsiteX125" fmla="*/ 2166004 w 4797425"/>
                <a:gd name="connsiteY125" fmla="*/ 4643438 h 4643438"/>
                <a:gd name="connsiteX126" fmla="*/ 2037169 w 4797425"/>
                <a:gd name="connsiteY126" fmla="*/ 4643438 h 4643438"/>
                <a:gd name="connsiteX127" fmla="*/ 2020110 w 4797425"/>
                <a:gd name="connsiteY127" fmla="*/ 4643438 h 4643438"/>
                <a:gd name="connsiteX128" fmla="*/ 2004077 w 4797425"/>
                <a:gd name="connsiteY128" fmla="*/ 4643438 h 4643438"/>
                <a:gd name="connsiteX129" fmla="*/ 1803155 w 4797425"/>
                <a:gd name="connsiteY129" fmla="*/ 4643438 h 4643438"/>
                <a:gd name="connsiteX130" fmla="*/ 1786288 w 4797425"/>
                <a:gd name="connsiteY130" fmla="*/ 4643438 h 4643438"/>
                <a:gd name="connsiteX131" fmla="*/ 1596864 w 4797425"/>
                <a:gd name="connsiteY131" fmla="*/ 4643438 h 4643438"/>
                <a:gd name="connsiteX132" fmla="*/ 1588630 w 4797425"/>
                <a:gd name="connsiteY132" fmla="*/ 4643438 h 4643438"/>
                <a:gd name="connsiteX133" fmla="*/ 1433825 w 4797425"/>
                <a:gd name="connsiteY133" fmla="*/ 4643438 h 4643438"/>
                <a:gd name="connsiteX134" fmla="*/ 1392747 w 4797425"/>
                <a:gd name="connsiteY134" fmla="*/ 4643438 h 4643438"/>
                <a:gd name="connsiteX135" fmla="*/ 1295192 w 4797425"/>
                <a:gd name="connsiteY135" fmla="*/ 4643438 h 4643438"/>
                <a:gd name="connsiteX136" fmla="*/ 1289830 w 4797425"/>
                <a:gd name="connsiteY136" fmla="*/ 4643438 h 4643438"/>
                <a:gd name="connsiteX137" fmla="*/ 1215352 w 4797425"/>
                <a:gd name="connsiteY137" fmla="*/ 4643438 h 4643438"/>
                <a:gd name="connsiteX138" fmla="*/ 1214658 w 4797425"/>
                <a:gd name="connsiteY138" fmla="*/ 4643438 h 4643438"/>
                <a:gd name="connsiteX139" fmla="*/ 1144893 w 4797425"/>
                <a:gd name="connsiteY139" fmla="*/ 4643438 h 4643438"/>
                <a:gd name="connsiteX140" fmla="*/ 1083229 w 4797425"/>
                <a:gd name="connsiteY140" fmla="*/ 4643438 h 4643438"/>
                <a:gd name="connsiteX141" fmla="*/ 1053517 w 4797425"/>
                <a:gd name="connsiteY141" fmla="*/ 4643438 h 4643438"/>
                <a:gd name="connsiteX142" fmla="*/ 1029775 w 4797425"/>
                <a:gd name="connsiteY142" fmla="*/ 4643438 h 4643438"/>
                <a:gd name="connsiteX143" fmla="*/ 912800 w 4797425"/>
                <a:gd name="connsiteY143" fmla="*/ 4643438 h 4643438"/>
                <a:gd name="connsiteX144" fmla="*/ 908476 w 4797425"/>
                <a:gd name="connsiteY144" fmla="*/ 4643438 h 4643438"/>
                <a:gd name="connsiteX145" fmla="*/ 865111 w 4797425"/>
                <a:gd name="connsiteY145" fmla="*/ 4643438 h 4643438"/>
                <a:gd name="connsiteX146" fmla="*/ 815077 w 4797425"/>
                <a:gd name="connsiteY146" fmla="*/ 4643438 h 4643438"/>
                <a:gd name="connsiteX147" fmla="*/ 778687 w 4797425"/>
                <a:gd name="connsiteY147" fmla="*/ 4643438 h 4643438"/>
                <a:gd name="connsiteX148" fmla="*/ 84835 w 4797425"/>
                <a:gd name="connsiteY148" fmla="*/ 4643438 h 4643438"/>
                <a:gd name="connsiteX149" fmla="*/ 0 w 4797425"/>
                <a:gd name="connsiteY149" fmla="*/ 4558507 h 4643438"/>
                <a:gd name="connsiteX150" fmla="*/ 84835 w 4797425"/>
                <a:gd name="connsiteY150" fmla="*/ 4473575 h 4643438"/>
                <a:gd name="connsiteX151" fmla="*/ 505270 w 4797425"/>
                <a:gd name="connsiteY151" fmla="*/ 4473575 h 4643438"/>
                <a:gd name="connsiteX152" fmla="*/ 730250 w 4797425"/>
                <a:gd name="connsiteY152" fmla="*/ 4473575 h 4643438"/>
                <a:gd name="connsiteX153" fmla="*/ 730250 w 4797425"/>
                <a:gd name="connsiteY153" fmla="*/ 4152114 h 4643438"/>
                <a:gd name="connsiteX154" fmla="*/ 730250 w 4797425"/>
                <a:gd name="connsiteY154" fmla="*/ 84889 h 4643438"/>
                <a:gd name="connsiteX155" fmla="*/ 815077 w 4797425"/>
                <a:gd name="connsiteY155" fmla="*/ 0 h 464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4797425" h="4643438">
                  <a:moveTo>
                    <a:pt x="1374746" y="3544713"/>
                  </a:moveTo>
                  <a:cubicBezTo>
                    <a:pt x="1374746" y="4051654"/>
                    <a:pt x="1374746" y="4305124"/>
                    <a:pt x="1374746" y="4431859"/>
                  </a:cubicBezTo>
                  <a:lnTo>
                    <a:pt x="1374746" y="4473575"/>
                  </a:lnTo>
                  <a:lnTo>
                    <a:pt x="1612356" y="4473575"/>
                  </a:lnTo>
                  <a:cubicBezTo>
                    <a:pt x="1723079" y="4473575"/>
                    <a:pt x="1829847" y="4473575"/>
                    <a:pt x="1932802" y="4473575"/>
                  </a:cubicBezTo>
                  <a:lnTo>
                    <a:pt x="1935194" y="4473575"/>
                  </a:lnTo>
                  <a:lnTo>
                    <a:pt x="1935194" y="4380126"/>
                  </a:lnTo>
                  <a:cubicBezTo>
                    <a:pt x="1935194" y="3544713"/>
                    <a:pt x="1935194" y="3544713"/>
                    <a:pt x="1935194" y="3544713"/>
                  </a:cubicBezTo>
                  <a:cubicBezTo>
                    <a:pt x="1374746" y="3544713"/>
                    <a:pt x="1374746" y="3544713"/>
                    <a:pt x="1374746" y="3544713"/>
                  </a:cubicBezTo>
                  <a:close/>
                  <a:moveTo>
                    <a:pt x="2762250" y="2568575"/>
                  </a:moveTo>
                  <a:lnTo>
                    <a:pt x="2762250" y="3013075"/>
                  </a:lnTo>
                  <a:lnTo>
                    <a:pt x="3321050" y="3013075"/>
                  </a:lnTo>
                  <a:lnTo>
                    <a:pt x="3321050" y="2568575"/>
                  </a:lnTo>
                  <a:close/>
                  <a:moveTo>
                    <a:pt x="1374775" y="2568575"/>
                  </a:moveTo>
                  <a:lnTo>
                    <a:pt x="1374775" y="3013075"/>
                  </a:lnTo>
                  <a:lnTo>
                    <a:pt x="1935163" y="3013075"/>
                  </a:lnTo>
                  <a:lnTo>
                    <a:pt x="1935163" y="2568575"/>
                  </a:lnTo>
                  <a:close/>
                  <a:moveTo>
                    <a:pt x="2677155" y="2398713"/>
                  </a:moveTo>
                  <a:cubicBezTo>
                    <a:pt x="3406147" y="2398713"/>
                    <a:pt x="3406147" y="2398713"/>
                    <a:pt x="3406147" y="2398713"/>
                  </a:cubicBezTo>
                  <a:cubicBezTo>
                    <a:pt x="3452768" y="2398713"/>
                    <a:pt x="3490913" y="2436865"/>
                    <a:pt x="3490913" y="2483494"/>
                  </a:cubicBezTo>
                  <a:cubicBezTo>
                    <a:pt x="3490913" y="3098157"/>
                    <a:pt x="3490913" y="3098157"/>
                    <a:pt x="3490913" y="3098157"/>
                  </a:cubicBezTo>
                  <a:cubicBezTo>
                    <a:pt x="3490913" y="3144787"/>
                    <a:pt x="3452768" y="3182938"/>
                    <a:pt x="3406147" y="3182938"/>
                  </a:cubicBezTo>
                  <a:cubicBezTo>
                    <a:pt x="2677155" y="3182938"/>
                    <a:pt x="2677155" y="3182938"/>
                    <a:pt x="2677155" y="3182938"/>
                  </a:cubicBezTo>
                  <a:cubicBezTo>
                    <a:pt x="2630533" y="3182938"/>
                    <a:pt x="2592388" y="3144787"/>
                    <a:pt x="2592388" y="3098157"/>
                  </a:cubicBezTo>
                  <a:cubicBezTo>
                    <a:pt x="2592388" y="2483494"/>
                    <a:pt x="2592388" y="2483494"/>
                    <a:pt x="2592388" y="2483494"/>
                  </a:cubicBezTo>
                  <a:cubicBezTo>
                    <a:pt x="2592388" y="2436865"/>
                    <a:pt x="2630533" y="2398713"/>
                    <a:pt x="2677155" y="2398713"/>
                  </a:cubicBezTo>
                  <a:close/>
                  <a:moveTo>
                    <a:pt x="1289830" y="2398713"/>
                  </a:moveTo>
                  <a:cubicBezTo>
                    <a:pt x="2020110" y="2398713"/>
                    <a:pt x="2020110" y="2398713"/>
                    <a:pt x="2020110" y="2398713"/>
                  </a:cubicBezTo>
                  <a:cubicBezTo>
                    <a:pt x="2066814" y="2398713"/>
                    <a:pt x="2105026" y="2436865"/>
                    <a:pt x="2105026" y="2483494"/>
                  </a:cubicBezTo>
                  <a:cubicBezTo>
                    <a:pt x="2105026" y="3098157"/>
                    <a:pt x="2105026" y="3098157"/>
                    <a:pt x="2105026" y="3098157"/>
                  </a:cubicBezTo>
                  <a:cubicBezTo>
                    <a:pt x="2105026" y="3144787"/>
                    <a:pt x="2066814" y="3182938"/>
                    <a:pt x="2020110" y="3182938"/>
                  </a:cubicBezTo>
                  <a:cubicBezTo>
                    <a:pt x="1289830" y="3182938"/>
                    <a:pt x="1289830" y="3182938"/>
                    <a:pt x="1289830" y="3182938"/>
                  </a:cubicBezTo>
                  <a:cubicBezTo>
                    <a:pt x="1243126" y="3182938"/>
                    <a:pt x="1204913" y="3144787"/>
                    <a:pt x="1204913" y="3098157"/>
                  </a:cubicBezTo>
                  <a:cubicBezTo>
                    <a:pt x="1204913" y="2483494"/>
                    <a:pt x="1204913" y="2483494"/>
                    <a:pt x="1204913" y="2483494"/>
                  </a:cubicBezTo>
                  <a:cubicBezTo>
                    <a:pt x="1204913" y="2436865"/>
                    <a:pt x="1243126" y="2398713"/>
                    <a:pt x="1289830" y="2398713"/>
                  </a:cubicBezTo>
                  <a:close/>
                  <a:moveTo>
                    <a:pt x="2762250" y="1587500"/>
                  </a:moveTo>
                  <a:lnTo>
                    <a:pt x="2762250" y="2036763"/>
                  </a:lnTo>
                  <a:lnTo>
                    <a:pt x="3321050" y="2036763"/>
                  </a:lnTo>
                  <a:lnTo>
                    <a:pt x="3321050" y="1587500"/>
                  </a:lnTo>
                  <a:close/>
                  <a:moveTo>
                    <a:pt x="1374775" y="1587500"/>
                  </a:moveTo>
                  <a:lnTo>
                    <a:pt x="1374775" y="2036763"/>
                  </a:lnTo>
                  <a:lnTo>
                    <a:pt x="1935163" y="2036763"/>
                  </a:lnTo>
                  <a:lnTo>
                    <a:pt x="1935163" y="1587500"/>
                  </a:lnTo>
                  <a:close/>
                  <a:moveTo>
                    <a:pt x="2677155" y="1417638"/>
                  </a:moveTo>
                  <a:cubicBezTo>
                    <a:pt x="3406147" y="1417638"/>
                    <a:pt x="3406147" y="1417638"/>
                    <a:pt x="3406147" y="1417638"/>
                  </a:cubicBezTo>
                  <a:cubicBezTo>
                    <a:pt x="3452768" y="1417638"/>
                    <a:pt x="3490913" y="1455815"/>
                    <a:pt x="3490913" y="1502476"/>
                  </a:cubicBezTo>
                  <a:cubicBezTo>
                    <a:pt x="3490913" y="2121789"/>
                    <a:pt x="3490913" y="2121789"/>
                    <a:pt x="3490913" y="2121789"/>
                  </a:cubicBezTo>
                  <a:cubicBezTo>
                    <a:pt x="3490913" y="2168449"/>
                    <a:pt x="3452768" y="2206626"/>
                    <a:pt x="3406147" y="2206626"/>
                  </a:cubicBezTo>
                  <a:cubicBezTo>
                    <a:pt x="2677155" y="2206626"/>
                    <a:pt x="2677155" y="2206626"/>
                    <a:pt x="2677155" y="2206626"/>
                  </a:cubicBezTo>
                  <a:cubicBezTo>
                    <a:pt x="2630533" y="2206626"/>
                    <a:pt x="2592388" y="2168449"/>
                    <a:pt x="2592388" y="2121789"/>
                  </a:cubicBezTo>
                  <a:cubicBezTo>
                    <a:pt x="2592388" y="1502476"/>
                    <a:pt x="2592388" y="1502476"/>
                    <a:pt x="2592388" y="1502476"/>
                  </a:cubicBezTo>
                  <a:cubicBezTo>
                    <a:pt x="2592388" y="1455815"/>
                    <a:pt x="2630533" y="1417638"/>
                    <a:pt x="2677155" y="1417638"/>
                  </a:cubicBezTo>
                  <a:close/>
                  <a:moveTo>
                    <a:pt x="1289830" y="1417638"/>
                  </a:moveTo>
                  <a:cubicBezTo>
                    <a:pt x="2020110" y="1417638"/>
                    <a:pt x="2020110" y="1417638"/>
                    <a:pt x="2020110" y="1417638"/>
                  </a:cubicBezTo>
                  <a:cubicBezTo>
                    <a:pt x="2066814" y="1417638"/>
                    <a:pt x="2105026" y="1455815"/>
                    <a:pt x="2105026" y="1502476"/>
                  </a:cubicBezTo>
                  <a:cubicBezTo>
                    <a:pt x="2105026" y="2121789"/>
                    <a:pt x="2105026" y="2121789"/>
                    <a:pt x="2105026" y="2121789"/>
                  </a:cubicBezTo>
                  <a:cubicBezTo>
                    <a:pt x="2105026" y="2168449"/>
                    <a:pt x="2066814" y="2206626"/>
                    <a:pt x="2020110" y="2206626"/>
                  </a:cubicBezTo>
                  <a:cubicBezTo>
                    <a:pt x="1289830" y="2206626"/>
                    <a:pt x="1289830" y="2206626"/>
                    <a:pt x="1289830" y="2206626"/>
                  </a:cubicBezTo>
                  <a:cubicBezTo>
                    <a:pt x="1243126" y="2206626"/>
                    <a:pt x="1204913" y="2168449"/>
                    <a:pt x="1204913" y="2121789"/>
                  </a:cubicBezTo>
                  <a:cubicBezTo>
                    <a:pt x="1204913" y="1502476"/>
                    <a:pt x="1204913" y="1502476"/>
                    <a:pt x="1204913" y="1502476"/>
                  </a:cubicBezTo>
                  <a:cubicBezTo>
                    <a:pt x="1204913" y="1455815"/>
                    <a:pt x="1243126" y="1417638"/>
                    <a:pt x="1289830" y="1417638"/>
                  </a:cubicBezTo>
                  <a:close/>
                  <a:moveTo>
                    <a:pt x="2762250" y="649288"/>
                  </a:moveTo>
                  <a:lnTo>
                    <a:pt x="2762250" y="1095376"/>
                  </a:lnTo>
                  <a:lnTo>
                    <a:pt x="3321050" y="1095376"/>
                  </a:lnTo>
                  <a:lnTo>
                    <a:pt x="3321050" y="649288"/>
                  </a:lnTo>
                  <a:close/>
                  <a:moveTo>
                    <a:pt x="1374775" y="649288"/>
                  </a:moveTo>
                  <a:lnTo>
                    <a:pt x="1374775" y="1095376"/>
                  </a:lnTo>
                  <a:lnTo>
                    <a:pt x="1935163" y="1095376"/>
                  </a:lnTo>
                  <a:lnTo>
                    <a:pt x="1935163" y="649288"/>
                  </a:lnTo>
                  <a:close/>
                  <a:moveTo>
                    <a:pt x="2677155" y="479425"/>
                  </a:moveTo>
                  <a:cubicBezTo>
                    <a:pt x="3406147" y="479425"/>
                    <a:pt x="3406147" y="479425"/>
                    <a:pt x="3406147" y="479425"/>
                  </a:cubicBezTo>
                  <a:cubicBezTo>
                    <a:pt x="3452768" y="479425"/>
                    <a:pt x="3490913" y="517654"/>
                    <a:pt x="3490913" y="564378"/>
                  </a:cubicBezTo>
                  <a:cubicBezTo>
                    <a:pt x="3490913" y="1180285"/>
                    <a:pt x="3490913" y="1180285"/>
                    <a:pt x="3490913" y="1180285"/>
                  </a:cubicBezTo>
                  <a:cubicBezTo>
                    <a:pt x="3490913" y="1231257"/>
                    <a:pt x="3452768" y="1265238"/>
                    <a:pt x="3406147" y="1265238"/>
                  </a:cubicBezTo>
                  <a:cubicBezTo>
                    <a:pt x="2677155" y="1265238"/>
                    <a:pt x="2677155" y="1265238"/>
                    <a:pt x="2677155" y="1265238"/>
                  </a:cubicBezTo>
                  <a:cubicBezTo>
                    <a:pt x="2630533" y="1265238"/>
                    <a:pt x="2592388" y="1231257"/>
                    <a:pt x="2592388" y="1180285"/>
                  </a:cubicBezTo>
                  <a:cubicBezTo>
                    <a:pt x="2592388" y="564378"/>
                    <a:pt x="2592388" y="564378"/>
                    <a:pt x="2592388" y="564378"/>
                  </a:cubicBezTo>
                  <a:cubicBezTo>
                    <a:pt x="2592388" y="517654"/>
                    <a:pt x="2630533" y="479425"/>
                    <a:pt x="2677155" y="479425"/>
                  </a:cubicBezTo>
                  <a:close/>
                  <a:moveTo>
                    <a:pt x="1289830" y="479425"/>
                  </a:moveTo>
                  <a:cubicBezTo>
                    <a:pt x="2020110" y="479425"/>
                    <a:pt x="2020110" y="479425"/>
                    <a:pt x="2020110" y="479425"/>
                  </a:cubicBezTo>
                  <a:cubicBezTo>
                    <a:pt x="2066814" y="479425"/>
                    <a:pt x="2105026" y="517654"/>
                    <a:pt x="2105026" y="564378"/>
                  </a:cubicBezTo>
                  <a:cubicBezTo>
                    <a:pt x="2105026" y="1180285"/>
                    <a:pt x="2105026" y="1180285"/>
                    <a:pt x="2105026" y="1180285"/>
                  </a:cubicBezTo>
                  <a:cubicBezTo>
                    <a:pt x="2105026" y="1231257"/>
                    <a:pt x="2066814" y="1265238"/>
                    <a:pt x="2020110" y="1265238"/>
                  </a:cubicBezTo>
                  <a:cubicBezTo>
                    <a:pt x="1289830" y="1265238"/>
                    <a:pt x="1289830" y="1265238"/>
                    <a:pt x="1289830" y="1265238"/>
                  </a:cubicBezTo>
                  <a:cubicBezTo>
                    <a:pt x="1243126" y="1265238"/>
                    <a:pt x="1204913" y="1231257"/>
                    <a:pt x="1204913" y="1180285"/>
                  </a:cubicBezTo>
                  <a:cubicBezTo>
                    <a:pt x="1204913" y="564378"/>
                    <a:pt x="1204913" y="564378"/>
                    <a:pt x="1204913" y="564378"/>
                  </a:cubicBezTo>
                  <a:cubicBezTo>
                    <a:pt x="1204913" y="517654"/>
                    <a:pt x="1243126" y="479425"/>
                    <a:pt x="1289830" y="479425"/>
                  </a:cubicBezTo>
                  <a:close/>
                  <a:moveTo>
                    <a:pt x="900113" y="169863"/>
                  </a:moveTo>
                  <a:lnTo>
                    <a:pt x="900113" y="4473575"/>
                  </a:lnTo>
                  <a:lnTo>
                    <a:pt x="1204913" y="4473575"/>
                  </a:lnTo>
                  <a:lnTo>
                    <a:pt x="1204913" y="4365191"/>
                  </a:lnTo>
                  <a:cubicBezTo>
                    <a:pt x="1204913" y="3459869"/>
                    <a:pt x="1204913" y="3459869"/>
                    <a:pt x="1204913" y="3459869"/>
                  </a:cubicBezTo>
                  <a:cubicBezTo>
                    <a:pt x="1204913" y="3413205"/>
                    <a:pt x="1243126" y="3375025"/>
                    <a:pt x="1289830" y="3375025"/>
                  </a:cubicBezTo>
                  <a:cubicBezTo>
                    <a:pt x="2020110" y="3375025"/>
                    <a:pt x="2020110" y="3375025"/>
                    <a:pt x="2020110" y="3375025"/>
                  </a:cubicBezTo>
                  <a:cubicBezTo>
                    <a:pt x="2066814" y="3375025"/>
                    <a:pt x="2105026" y="3413205"/>
                    <a:pt x="2105026" y="3459869"/>
                  </a:cubicBezTo>
                  <a:cubicBezTo>
                    <a:pt x="2105026" y="4077902"/>
                    <a:pt x="2105026" y="4348292"/>
                    <a:pt x="2105026" y="4466587"/>
                  </a:cubicBezTo>
                  <a:lnTo>
                    <a:pt x="2105026" y="4473575"/>
                  </a:lnTo>
                  <a:lnTo>
                    <a:pt x="2230369" y="4473575"/>
                  </a:lnTo>
                  <a:cubicBezTo>
                    <a:pt x="2994129" y="4473575"/>
                    <a:pt x="3522887" y="4473575"/>
                    <a:pt x="3888949" y="4473575"/>
                  </a:cubicBezTo>
                  <a:lnTo>
                    <a:pt x="3932238" y="4473575"/>
                  </a:lnTo>
                  <a:lnTo>
                    <a:pt x="3932238" y="169863"/>
                  </a:lnTo>
                  <a:close/>
                  <a:moveTo>
                    <a:pt x="815077" y="0"/>
                  </a:moveTo>
                  <a:cubicBezTo>
                    <a:pt x="4017274" y="0"/>
                    <a:pt x="4017274" y="0"/>
                    <a:pt x="4017274" y="0"/>
                  </a:cubicBezTo>
                  <a:cubicBezTo>
                    <a:pt x="4063928" y="0"/>
                    <a:pt x="4102100" y="38200"/>
                    <a:pt x="4102100" y="84889"/>
                  </a:cubicBezTo>
                  <a:cubicBezTo>
                    <a:pt x="4102100" y="3300332"/>
                    <a:pt x="4102100" y="4204676"/>
                    <a:pt x="4102100" y="4459022"/>
                  </a:cubicBezTo>
                  <a:lnTo>
                    <a:pt x="4102100" y="4473575"/>
                  </a:lnTo>
                  <a:lnTo>
                    <a:pt x="4134121" y="4473575"/>
                  </a:lnTo>
                  <a:cubicBezTo>
                    <a:pt x="4712590" y="4473575"/>
                    <a:pt x="4712590" y="4473575"/>
                    <a:pt x="4712590" y="4473575"/>
                  </a:cubicBezTo>
                  <a:cubicBezTo>
                    <a:pt x="4759249" y="4473575"/>
                    <a:pt x="4797425" y="4511794"/>
                    <a:pt x="4797425" y="4558507"/>
                  </a:cubicBezTo>
                  <a:cubicBezTo>
                    <a:pt x="4797425" y="4605219"/>
                    <a:pt x="4759249" y="4643438"/>
                    <a:pt x="4712590" y="4643438"/>
                  </a:cubicBezTo>
                  <a:cubicBezTo>
                    <a:pt x="4567973" y="4643438"/>
                    <a:pt x="4427875" y="4643438"/>
                    <a:pt x="4292155" y="4643438"/>
                  </a:cubicBezTo>
                  <a:lnTo>
                    <a:pt x="4017274" y="4643438"/>
                  </a:lnTo>
                  <a:lnTo>
                    <a:pt x="3897988" y="4643438"/>
                  </a:lnTo>
                  <a:lnTo>
                    <a:pt x="3726352" y="4643438"/>
                  </a:lnTo>
                  <a:lnTo>
                    <a:pt x="3529242" y="4643438"/>
                  </a:lnTo>
                  <a:lnTo>
                    <a:pt x="3453606" y="4643438"/>
                  </a:lnTo>
                  <a:cubicBezTo>
                    <a:pt x="3365655" y="4643438"/>
                    <a:pt x="3280636" y="4643438"/>
                    <a:pt x="3198451" y="4643438"/>
                  </a:cubicBezTo>
                  <a:lnTo>
                    <a:pt x="3185070" y="4643438"/>
                  </a:lnTo>
                  <a:lnTo>
                    <a:pt x="2960299" y="4643438"/>
                  </a:lnTo>
                  <a:lnTo>
                    <a:pt x="2864624" y="4643438"/>
                  </a:lnTo>
                  <a:lnTo>
                    <a:pt x="2738565" y="4643438"/>
                  </a:lnTo>
                  <a:lnTo>
                    <a:pt x="2567056" y="4643438"/>
                  </a:lnTo>
                  <a:lnTo>
                    <a:pt x="2532662" y="4643438"/>
                  </a:lnTo>
                  <a:cubicBezTo>
                    <a:pt x="2466601" y="4643438"/>
                    <a:pt x="2403081" y="4643438"/>
                    <a:pt x="2342004" y="4643438"/>
                  </a:cubicBezTo>
                  <a:lnTo>
                    <a:pt x="2291521" y="4643438"/>
                  </a:lnTo>
                  <a:lnTo>
                    <a:pt x="2166004" y="4643438"/>
                  </a:lnTo>
                  <a:lnTo>
                    <a:pt x="2037169" y="4643438"/>
                  </a:lnTo>
                  <a:lnTo>
                    <a:pt x="2020110" y="4643438"/>
                  </a:lnTo>
                  <a:lnTo>
                    <a:pt x="2004077" y="4643438"/>
                  </a:lnTo>
                  <a:lnTo>
                    <a:pt x="1803155" y="4643438"/>
                  </a:lnTo>
                  <a:lnTo>
                    <a:pt x="1786288" y="4643438"/>
                  </a:lnTo>
                  <a:cubicBezTo>
                    <a:pt x="1718529" y="4643438"/>
                    <a:pt x="1655498" y="4643438"/>
                    <a:pt x="1596864" y="4643438"/>
                  </a:cubicBezTo>
                  <a:lnTo>
                    <a:pt x="1588630" y="4643438"/>
                  </a:lnTo>
                  <a:lnTo>
                    <a:pt x="1433825" y="4643438"/>
                  </a:lnTo>
                  <a:lnTo>
                    <a:pt x="1392747" y="4643438"/>
                  </a:lnTo>
                  <a:lnTo>
                    <a:pt x="1295192" y="4643438"/>
                  </a:lnTo>
                  <a:lnTo>
                    <a:pt x="1289830" y="4643438"/>
                  </a:lnTo>
                  <a:lnTo>
                    <a:pt x="1215352" y="4643438"/>
                  </a:lnTo>
                  <a:lnTo>
                    <a:pt x="1214658" y="4643438"/>
                  </a:lnTo>
                  <a:lnTo>
                    <a:pt x="1144893" y="4643438"/>
                  </a:lnTo>
                  <a:cubicBezTo>
                    <a:pt x="1122905" y="4643438"/>
                    <a:pt x="1102383" y="4643438"/>
                    <a:pt x="1083229" y="4643438"/>
                  </a:cubicBezTo>
                  <a:lnTo>
                    <a:pt x="1053517" y="4643438"/>
                  </a:lnTo>
                  <a:lnTo>
                    <a:pt x="1029775" y="4643438"/>
                  </a:lnTo>
                  <a:cubicBezTo>
                    <a:pt x="980229" y="4643438"/>
                    <a:pt x="942117" y="4643438"/>
                    <a:pt x="912800" y="4643438"/>
                  </a:cubicBezTo>
                  <a:lnTo>
                    <a:pt x="908476" y="4643438"/>
                  </a:lnTo>
                  <a:lnTo>
                    <a:pt x="865111" y="4643438"/>
                  </a:lnTo>
                  <a:cubicBezTo>
                    <a:pt x="815077" y="4643438"/>
                    <a:pt x="815077" y="4643438"/>
                    <a:pt x="815077" y="4643438"/>
                  </a:cubicBezTo>
                  <a:lnTo>
                    <a:pt x="778687" y="4643438"/>
                  </a:lnTo>
                  <a:cubicBezTo>
                    <a:pt x="84835" y="4643438"/>
                    <a:pt x="84835" y="4643438"/>
                    <a:pt x="84835" y="4643438"/>
                  </a:cubicBezTo>
                  <a:cubicBezTo>
                    <a:pt x="38176" y="4643438"/>
                    <a:pt x="0" y="4605219"/>
                    <a:pt x="0" y="4558507"/>
                  </a:cubicBezTo>
                  <a:cubicBezTo>
                    <a:pt x="0" y="4511794"/>
                    <a:pt x="38176" y="4473575"/>
                    <a:pt x="84835" y="4473575"/>
                  </a:cubicBezTo>
                  <a:cubicBezTo>
                    <a:pt x="229452" y="4473575"/>
                    <a:pt x="369550" y="4473575"/>
                    <a:pt x="505270" y="4473575"/>
                  </a:cubicBezTo>
                  <a:lnTo>
                    <a:pt x="730250" y="4473575"/>
                  </a:lnTo>
                  <a:lnTo>
                    <a:pt x="730250" y="4152114"/>
                  </a:lnTo>
                  <a:cubicBezTo>
                    <a:pt x="730250" y="84889"/>
                    <a:pt x="730250" y="84889"/>
                    <a:pt x="730250" y="84889"/>
                  </a:cubicBezTo>
                  <a:cubicBezTo>
                    <a:pt x="730250" y="38200"/>
                    <a:pt x="768422" y="0"/>
                    <a:pt x="815077" y="0"/>
                  </a:cubicBezTo>
                  <a:close/>
                </a:path>
              </a:pathLst>
            </a:custGeom>
            <a:solidFill>
              <a:srgbClr val="0078D7"/>
            </a:solidFill>
            <a:ln w="41275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10044022" y="3362902"/>
              <a:ext cx="1113183" cy="1113183"/>
              <a:chOff x="10098565" y="310348"/>
              <a:chExt cx="1113183" cy="1113183"/>
            </a:xfrm>
          </p:grpSpPr>
          <p:sp>
            <p:nvSpPr>
              <p:cNvPr id="115" name="Oval 114"/>
              <p:cNvSpPr/>
              <p:nvPr/>
            </p:nvSpPr>
            <p:spPr bwMode="auto">
              <a:xfrm>
                <a:off x="10098565" y="310348"/>
                <a:ext cx="1113183" cy="1113183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BCF2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FFFFFF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10269870" y="433763"/>
                <a:ext cx="790453" cy="737132"/>
                <a:chOff x="10486141" y="3021512"/>
                <a:chExt cx="1256052" cy="1171324"/>
              </a:xfrm>
            </p:grpSpPr>
            <p:sp>
              <p:nvSpPr>
                <p:cNvPr id="97" name="Freeform 11"/>
                <p:cNvSpPr>
                  <a:spLocks/>
                </p:cNvSpPr>
                <p:nvPr/>
              </p:nvSpPr>
              <p:spPr bwMode="auto">
                <a:xfrm>
                  <a:off x="10833971" y="3021512"/>
                  <a:ext cx="908222" cy="1160918"/>
                </a:xfrm>
                <a:custGeom>
                  <a:avLst/>
                  <a:gdLst>
                    <a:gd name="T0" fmla="*/ 6 w 86"/>
                    <a:gd name="T1" fmla="*/ 52 h 110"/>
                    <a:gd name="T2" fmla="*/ 24 w 86"/>
                    <a:gd name="T3" fmla="*/ 25 h 110"/>
                    <a:gd name="T4" fmla="*/ 24 w 86"/>
                    <a:gd name="T5" fmla="*/ 10 h 110"/>
                    <a:gd name="T6" fmla="*/ 31 w 86"/>
                    <a:gd name="T7" fmla="*/ 3 h 110"/>
                    <a:gd name="T8" fmla="*/ 43 w 86"/>
                    <a:gd name="T9" fmla="*/ 6 h 110"/>
                    <a:gd name="T10" fmla="*/ 50 w 86"/>
                    <a:gd name="T11" fmla="*/ 26 h 110"/>
                    <a:gd name="T12" fmla="*/ 47 w 86"/>
                    <a:gd name="T13" fmla="*/ 43 h 110"/>
                    <a:gd name="T14" fmla="*/ 76 w 86"/>
                    <a:gd name="T15" fmla="*/ 43 h 110"/>
                    <a:gd name="T16" fmla="*/ 86 w 86"/>
                    <a:gd name="T17" fmla="*/ 52 h 110"/>
                    <a:gd name="T18" fmla="*/ 78 w 86"/>
                    <a:gd name="T19" fmla="*/ 63 h 110"/>
                    <a:gd name="T20" fmla="*/ 83 w 86"/>
                    <a:gd name="T21" fmla="*/ 69 h 110"/>
                    <a:gd name="T22" fmla="*/ 76 w 86"/>
                    <a:gd name="T23" fmla="*/ 76 h 110"/>
                    <a:gd name="T24" fmla="*/ 81 w 86"/>
                    <a:gd name="T25" fmla="*/ 82 h 110"/>
                    <a:gd name="T26" fmla="*/ 75 w 86"/>
                    <a:gd name="T27" fmla="*/ 90 h 110"/>
                    <a:gd name="T28" fmla="*/ 78 w 86"/>
                    <a:gd name="T29" fmla="*/ 97 h 110"/>
                    <a:gd name="T30" fmla="*/ 63 w 86"/>
                    <a:gd name="T31" fmla="*/ 108 h 110"/>
                    <a:gd name="T32" fmla="*/ 14 w 86"/>
                    <a:gd name="T33" fmla="*/ 108 h 110"/>
                    <a:gd name="T34" fmla="*/ 0 w 86"/>
                    <a:gd name="T35" fmla="*/ 104 h 110"/>
                    <a:gd name="T36" fmla="*/ 0 w 86"/>
                    <a:gd name="T37" fmla="*/ 61 h 110"/>
                    <a:gd name="T38" fmla="*/ 6 w 86"/>
                    <a:gd name="T39" fmla="*/ 52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6" h="110">
                      <a:moveTo>
                        <a:pt x="6" y="52"/>
                      </a:moveTo>
                      <a:cubicBezTo>
                        <a:pt x="6" y="52"/>
                        <a:pt x="22" y="33"/>
                        <a:pt x="24" y="25"/>
                      </a:cubicBezTo>
                      <a:cubicBezTo>
                        <a:pt x="25" y="21"/>
                        <a:pt x="24" y="10"/>
                        <a:pt x="24" y="10"/>
                      </a:cubicBezTo>
                      <a:cubicBezTo>
                        <a:pt x="24" y="10"/>
                        <a:pt x="22" y="6"/>
                        <a:pt x="31" y="3"/>
                      </a:cubicBezTo>
                      <a:cubicBezTo>
                        <a:pt x="40" y="0"/>
                        <a:pt x="43" y="6"/>
                        <a:pt x="43" y="6"/>
                      </a:cubicBezTo>
                      <a:cubicBezTo>
                        <a:pt x="43" y="6"/>
                        <a:pt x="49" y="15"/>
                        <a:pt x="50" y="26"/>
                      </a:cubicBezTo>
                      <a:cubicBezTo>
                        <a:pt x="50" y="37"/>
                        <a:pt x="47" y="43"/>
                        <a:pt x="47" y="43"/>
                      </a:cubicBezTo>
                      <a:cubicBezTo>
                        <a:pt x="76" y="43"/>
                        <a:pt x="76" y="43"/>
                        <a:pt x="76" y="43"/>
                      </a:cubicBezTo>
                      <a:cubicBezTo>
                        <a:pt x="76" y="43"/>
                        <a:pt x="85" y="43"/>
                        <a:pt x="86" y="52"/>
                      </a:cubicBezTo>
                      <a:cubicBezTo>
                        <a:pt x="86" y="61"/>
                        <a:pt x="78" y="63"/>
                        <a:pt x="78" y="63"/>
                      </a:cubicBezTo>
                      <a:cubicBezTo>
                        <a:pt x="78" y="63"/>
                        <a:pt x="83" y="65"/>
                        <a:pt x="83" y="69"/>
                      </a:cubicBezTo>
                      <a:cubicBezTo>
                        <a:pt x="83" y="74"/>
                        <a:pt x="76" y="76"/>
                        <a:pt x="76" y="76"/>
                      </a:cubicBezTo>
                      <a:cubicBezTo>
                        <a:pt x="76" y="76"/>
                        <a:pt x="81" y="79"/>
                        <a:pt x="81" y="82"/>
                      </a:cubicBezTo>
                      <a:cubicBezTo>
                        <a:pt x="81" y="88"/>
                        <a:pt x="75" y="90"/>
                        <a:pt x="75" y="90"/>
                      </a:cubicBezTo>
                      <a:cubicBezTo>
                        <a:pt x="75" y="90"/>
                        <a:pt x="78" y="91"/>
                        <a:pt x="78" y="97"/>
                      </a:cubicBezTo>
                      <a:cubicBezTo>
                        <a:pt x="78" y="103"/>
                        <a:pt x="74" y="108"/>
                        <a:pt x="63" y="108"/>
                      </a:cubicBezTo>
                      <a:cubicBezTo>
                        <a:pt x="52" y="108"/>
                        <a:pt x="19" y="110"/>
                        <a:pt x="14" y="108"/>
                      </a:cubicBezTo>
                      <a:cubicBezTo>
                        <a:pt x="0" y="104"/>
                        <a:pt x="0" y="104"/>
                        <a:pt x="0" y="104"/>
                      </a:cubicBezTo>
                      <a:cubicBezTo>
                        <a:pt x="0" y="61"/>
                        <a:pt x="0" y="61"/>
                        <a:pt x="0" y="61"/>
                      </a:cubicBezTo>
                      <a:lnTo>
                        <a:pt x="6" y="52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chemeClr val="accent1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auto">
                <a:xfrm>
                  <a:off x="10486141" y="3570013"/>
                  <a:ext cx="337425" cy="622823"/>
                </a:xfrm>
                <a:custGeom>
                  <a:avLst/>
                  <a:gdLst>
                    <a:gd name="T0" fmla="*/ 24 w 32"/>
                    <a:gd name="T1" fmla="*/ 59 h 59"/>
                    <a:gd name="T2" fmla="*/ 7 w 32"/>
                    <a:gd name="T3" fmla="*/ 59 h 59"/>
                    <a:gd name="T4" fmla="*/ 0 w 32"/>
                    <a:gd name="T5" fmla="*/ 52 h 59"/>
                    <a:gd name="T6" fmla="*/ 0 w 32"/>
                    <a:gd name="T7" fmla="*/ 8 h 59"/>
                    <a:gd name="T8" fmla="*/ 7 w 32"/>
                    <a:gd name="T9" fmla="*/ 0 h 59"/>
                    <a:gd name="T10" fmla="*/ 24 w 32"/>
                    <a:gd name="T11" fmla="*/ 0 h 59"/>
                    <a:gd name="T12" fmla="*/ 32 w 32"/>
                    <a:gd name="T13" fmla="*/ 8 h 59"/>
                    <a:gd name="T14" fmla="*/ 32 w 32"/>
                    <a:gd name="T15" fmla="*/ 52 h 59"/>
                    <a:gd name="T16" fmla="*/ 24 w 32"/>
                    <a:gd name="T17" fmla="*/ 59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59">
                      <a:moveTo>
                        <a:pt x="24" y="59"/>
                      </a:moveTo>
                      <a:cubicBezTo>
                        <a:pt x="7" y="59"/>
                        <a:pt x="7" y="59"/>
                        <a:pt x="7" y="59"/>
                      </a:cubicBezTo>
                      <a:cubicBezTo>
                        <a:pt x="3" y="59"/>
                        <a:pt x="0" y="56"/>
                        <a:pt x="0" y="52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3" y="0"/>
                        <a:pt x="7" y="0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8" y="0"/>
                        <a:pt x="32" y="4"/>
                        <a:pt x="32" y="8"/>
                      </a:cubicBez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2" y="56"/>
                        <a:pt x="28" y="59"/>
                        <a:pt x="24" y="59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00BCF2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</p:grpSp>
      </p:grpSp>
      <p:sp>
        <p:nvSpPr>
          <p:cNvPr id="25" name="Rectangle 24"/>
          <p:cNvSpPr/>
          <p:nvPr/>
        </p:nvSpPr>
        <p:spPr bwMode="auto">
          <a:xfrm>
            <a:off x="0" y="1632940"/>
            <a:ext cx="12192000" cy="986021"/>
          </a:xfrm>
          <a:prstGeom prst="rect">
            <a:avLst/>
          </a:prstGeom>
          <a:solidFill>
            <a:srgbClr val="0078D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Azure HDInsight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>
                <a:solidFill>
                  <a:srgbClr val="0078D7"/>
                </a:solidFill>
              </a:rPr>
              <a:t>Big Data made easy</a:t>
            </a:r>
            <a:endParaRPr lang="en-US" sz="3200" dirty="0">
              <a:solidFill>
                <a:srgbClr val="0078D7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135943" y="3297661"/>
            <a:ext cx="1785889" cy="2266949"/>
            <a:chOff x="1369783" y="3088939"/>
            <a:chExt cx="1785889" cy="2266949"/>
          </a:xfrm>
        </p:grpSpPr>
        <p:grpSp>
          <p:nvGrpSpPr>
            <p:cNvPr id="2" name="Group 1"/>
            <p:cNvGrpSpPr/>
            <p:nvPr/>
          </p:nvGrpSpPr>
          <p:grpSpPr>
            <a:xfrm>
              <a:off x="1625047" y="3088939"/>
              <a:ext cx="1318396" cy="1057911"/>
              <a:chOff x="1534290" y="3079525"/>
              <a:chExt cx="1642059" cy="1317626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813815" y="4082826"/>
                <a:ext cx="241300" cy="314325"/>
                <a:chOff x="9717088" y="2738438"/>
                <a:chExt cx="241300" cy="314325"/>
              </a:xfrm>
            </p:grpSpPr>
            <p:sp>
              <p:nvSpPr>
                <p:cNvPr id="36" name="Freeform 35"/>
                <p:cNvSpPr>
                  <a:spLocks/>
                </p:cNvSpPr>
                <p:nvPr/>
              </p:nvSpPr>
              <p:spPr bwMode="auto">
                <a:xfrm>
                  <a:off x="9717088" y="2738438"/>
                  <a:ext cx="241300" cy="314325"/>
                </a:xfrm>
                <a:custGeom>
                  <a:avLst/>
                  <a:gdLst>
                    <a:gd name="connsiteX0" fmla="*/ 120357 w 241300"/>
                    <a:gd name="connsiteY0" fmla="*/ 25400 h 314325"/>
                    <a:gd name="connsiteX1" fmla="*/ 26987 w 241300"/>
                    <a:gd name="connsiteY1" fmla="*/ 119116 h 314325"/>
                    <a:gd name="connsiteX2" fmla="*/ 120357 w 241300"/>
                    <a:gd name="connsiteY2" fmla="*/ 282575 h 314325"/>
                    <a:gd name="connsiteX3" fmla="*/ 215899 w 241300"/>
                    <a:gd name="connsiteY3" fmla="*/ 119116 h 314325"/>
                    <a:gd name="connsiteX4" fmla="*/ 120357 w 241300"/>
                    <a:gd name="connsiteY4" fmla="*/ 25400 h 314325"/>
                    <a:gd name="connsiteX5" fmla="*/ 119563 w 241300"/>
                    <a:gd name="connsiteY5" fmla="*/ 0 h 314325"/>
                    <a:gd name="connsiteX6" fmla="*/ 241300 w 241300"/>
                    <a:gd name="connsiteY6" fmla="*/ 119227 h 314325"/>
                    <a:gd name="connsiteX7" fmla="*/ 130432 w 241300"/>
                    <a:gd name="connsiteY7" fmla="*/ 309990 h 314325"/>
                    <a:gd name="connsiteX8" fmla="*/ 119563 w 241300"/>
                    <a:gd name="connsiteY8" fmla="*/ 314325 h 314325"/>
                    <a:gd name="connsiteX9" fmla="*/ 110868 w 241300"/>
                    <a:gd name="connsiteY9" fmla="*/ 309990 h 314325"/>
                    <a:gd name="connsiteX10" fmla="*/ 0 w 241300"/>
                    <a:gd name="connsiteY10" fmla="*/ 119227 h 314325"/>
                    <a:gd name="connsiteX11" fmla="*/ 119563 w 241300"/>
                    <a:gd name="connsiteY11" fmla="*/ 0 h 314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41300" h="314325">
                      <a:moveTo>
                        <a:pt x="120357" y="25400"/>
                      </a:moveTo>
                      <a:cubicBezTo>
                        <a:pt x="68244" y="25400"/>
                        <a:pt x="26987" y="66810"/>
                        <a:pt x="26987" y="119116"/>
                      </a:cubicBezTo>
                      <a:cubicBezTo>
                        <a:pt x="26987" y="160526"/>
                        <a:pt x="87786" y="243345"/>
                        <a:pt x="120357" y="282575"/>
                      </a:cubicBezTo>
                      <a:cubicBezTo>
                        <a:pt x="155100" y="243345"/>
                        <a:pt x="215899" y="160526"/>
                        <a:pt x="215899" y="119116"/>
                      </a:cubicBezTo>
                      <a:cubicBezTo>
                        <a:pt x="215899" y="66810"/>
                        <a:pt x="172471" y="25400"/>
                        <a:pt x="120357" y="25400"/>
                      </a:cubicBezTo>
                      <a:close/>
                      <a:moveTo>
                        <a:pt x="119563" y="0"/>
                      </a:moveTo>
                      <a:cubicBezTo>
                        <a:pt x="186953" y="0"/>
                        <a:pt x="241300" y="54194"/>
                        <a:pt x="241300" y="119227"/>
                      </a:cubicBezTo>
                      <a:cubicBezTo>
                        <a:pt x="241300" y="182092"/>
                        <a:pt x="141302" y="296983"/>
                        <a:pt x="130432" y="309990"/>
                      </a:cubicBezTo>
                      <a:cubicBezTo>
                        <a:pt x="128259" y="312157"/>
                        <a:pt x="123911" y="314325"/>
                        <a:pt x="119563" y="314325"/>
                      </a:cubicBezTo>
                      <a:cubicBezTo>
                        <a:pt x="117389" y="314325"/>
                        <a:pt x="113041" y="312157"/>
                        <a:pt x="110868" y="309990"/>
                      </a:cubicBezTo>
                      <a:cubicBezTo>
                        <a:pt x="99998" y="296983"/>
                        <a:pt x="0" y="182092"/>
                        <a:pt x="0" y="119227"/>
                      </a:cubicBezTo>
                      <a:cubicBezTo>
                        <a:pt x="0" y="54194"/>
                        <a:pt x="54347" y="0"/>
                        <a:pt x="119563" y="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37" name="Freeform 36"/>
                <p:cNvSpPr>
                  <a:spLocks noChangeArrowheads="1"/>
                </p:cNvSpPr>
                <p:nvPr/>
              </p:nvSpPr>
              <p:spPr bwMode="auto">
                <a:xfrm>
                  <a:off x="9771062" y="2794000"/>
                  <a:ext cx="128588" cy="128588"/>
                </a:xfrm>
                <a:custGeom>
                  <a:avLst/>
                  <a:gdLst>
                    <a:gd name="connsiteX0" fmla="*/ 65087 w 128588"/>
                    <a:gd name="connsiteY0" fmla="*/ 26988 h 128588"/>
                    <a:gd name="connsiteX1" fmla="*/ 26987 w 128588"/>
                    <a:gd name="connsiteY1" fmla="*/ 65088 h 128588"/>
                    <a:gd name="connsiteX2" fmla="*/ 65087 w 128588"/>
                    <a:gd name="connsiteY2" fmla="*/ 103188 h 128588"/>
                    <a:gd name="connsiteX3" fmla="*/ 103187 w 128588"/>
                    <a:gd name="connsiteY3" fmla="*/ 65088 h 128588"/>
                    <a:gd name="connsiteX4" fmla="*/ 65087 w 128588"/>
                    <a:gd name="connsiteY4" fmla="*/ 26988 h 128588"/>
                    <a:gd name="connsiteX5" fmla="*/ 64294 w 128588"/>
                    <a:gd name="connsiteY5" fmla="*/ 0 h 128588"/>
                    <a:gd name="connsiteX6" fmla="*/ 128588 w 128588"/>
                    <a:gd name="connsiteY6" fmla="*/ 64294 h 128588"/>
                    <a:gd name="connsiteX7" fmla="*/ 64294 w 128588"/>
                    <a:gd name="connsiteY7" fmla="*/ 128588 h 128588"/>
                    <a:gd name="connsiteX8" fmla="*/ 0 w 128588"/>
                    <a:gd name="connsiteY8" fmla="*/ 64294 h 128588"/>
                    <a:gd name="connsiteX9" fmla="*/ 64294 w 128588"/>
                    <a:gd name="connsiteY9" fmla="*/ 0 h 12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8588" h="128588">
                      <a:moveTo>
                        <a:pt x="65087" y="26988"/>
                      </a:moveTo>
                      <a:cubicBezTo>
                        <a:pt x="44045" y="26988"/>
                        <a:pt x="26987" y="44046"/>
                        <a:pt x="26987" y="65088"/>
                      </a:cubicBezTo>
                      <a:cubicBezTo>
                        <a:pt x="26987" y="86130"/>
                        <a:pt x="44045" y="103188"/>
                        <a:pt x="65087" y="103188"/>
                      </a:cubicBezTo>
                      <a:cubicBezTo>
                        <a:pt x="86129" y="103188"/>
                        <a:pt x="103187" y="86130"/>
                        <a:pt x="103187" y="65088"/>
                      </a:cubicBezTo>
                      <a:cubicBezTo>
                        <a:pt x="103187" y="44046"/>
                        <a:pt x="86129" y="26988"/>
                        <a:pt x="65087" y="26988"/>
                      </a:cubicBezTo>
                      <a:close/>
                      <a:moveTo>
                        <a:pt x="64294" y="0"/>
                      </a:moveTo>
                      <a:cubicBezTo>
                        <a:pt x="99803" y="0"/>
                        <a:pt x="128588" y="28785"/>
                        <a:pt x="128588" y="64294"/>
                      </a:cubicBezTo>
                      <a:cubicBezTo>
                        <a:pt x="128588" y="99803"/>
                        <a:pt x="99803" y="128588"/>
                        <a:pt x="64294" y="128588"/>
                      </a:cubicBezTo>
                      <a:cubicBezTo>
                        <a:pt x="28785" y="128588"/>
                        <a:pt x="0" y="99803"/>
                        <a:pt x="0" y="64294"/>
                      </a:cubicBezTo>
                      <a:cubicBezTo>
                        <a:pt x="0" y="28785"/>
                        <a:pt x="28785" y="0"/>
                        <a:pt x="64294" y="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2299465" y="3339876"/>
                <a:ext cx="79375" cy="244475"/>
              </a:xfrm>
              <a:custGeom>
                <a:avLst/>
                <a:gdLst>
                  <a:gd name="T0" fmla="*/ 18 w 36"/>
                  <a:gd name="T1" fmla="*/ 112 h 112"/>
                  <a:gd name="T2" fmla="*/ 0 w 36"/>
                  <a:gd name="T3" fmla="*/ 94 h 112"/>
                  <a:gd name="T4" fmla="*/ 0 w 36"/>
                  <a:gd name="T5" fmla="*/ 18 h 112"/>
                  <a:gd name="T6" fmla="*/ 18 w 36"/>
                  <a:gd name="T7" fmla="*/ 0 h 112"/>
                  <a:gd name="T8" fmla="*/ 36 w 36"/>
                  <a:gd name="T9" fmla="*/ 18 h 112"/>
                  <a:gd name="T10" fmla="*/ 36 w 36"/>
                  <a:gd name="T11" fmla="*/ 94 h 112"/>
                  <a:gd name="T12" fmla="*/ 18 w 36"/>
                  <a:gd name="T1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2">
                    <a:moveTo>
                      <a:pt x="18" y="112"/>
                    </a:moveTo>
                    <a:cubicBezTo>
                      <a:pt x="8" y="112"/>
                      <a:pt x="0" y="104"/>
                      <a:pt x="0" y="9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104"/>
                      <a:pt x="28" y="112"/>
                      <a:pt x="18" y="112"/>
                    </a:cubicBezTo>
                    <a:close/>
                  </a:path>
                </a:pathLst>
              </a:custGeom>
              <a:solidFill>
                <a:srgbClr val="00BCF2"/>
              </a:solidFill>
              <a:ln w="508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2178815" y="3525613"/>
                <a:ext cx="322262" cy="171450"/>
              </a:xfrm>
              <a:custGeom>
                <a:avLst/>
                <a:gdLst>
                  <a:gd name="T0" fmla="*/ 72 w 148"/>
                  <a:gd name="T1" fmla="*/ 79 h 79"/>
                  <a:gd name="T2" fmla="*/ 61 w 148"/>
                  <a:gd name="T3" fmla="*/ 75 h 79"/>
                  <a:gd name="T4" fmla="*/ 9 w 148"/>
                  <a:gd name="T5" fmla="*/ 35 h 79"/>
                  <a:gd name="T6" fmla="*/ 6 w 148"/>
                  <a:gd name="T7" fmla="*/ 10 h 79"/>
                  <a:gd name="T8" fmla="*/ 31 w 148"/>
                  <a:gd name="T9" fmla="*/ 6 h 79"/>
                  <a:gd name="T10" fmla="*/ 72 w 148"/>
                  <a:gd name="T11" fmla="*/ 38 h 79"/>
                  <a:gd name="T12" fmla="*/ 117 w 148"/>
                  <a:gd name="T13" fmla="*/ 6 h 79"/>
                  <a:gd name="T14" fmla="*/ 142 w 148"/>
                  <a:gd name="T15" fmla="*/ 10 h 79"/>
                  <a:gd name="T16" fmla="*/ 138 w 148"/>
                  <a:gd name="T17" fmla="*/ 35 h 79"/>
                  <a:gd name="T18" fmla="*/ 83 w 148"/>
                  <a:gd name="T19" fmla="*/ 76 h 79"/>
                  <a:gd name="T20" fmla="*/ 72 w 148"/>
                  <a:gd name="T2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79">
                    <a:moveTo>
                      <a:pt x="72" y="79"/>
                    </a:moveTo>
                    <a:cubicBezTo>
                      <a:pt x="68" y="79"/>
                      <a:pt x="64" y="78"/>
                      <a:pt x="61" y="7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1" y="29"/>
                      <a:pt x="0" y="17"/>
                      <a:pt x="6" y="10"/>
                    </a:cubicBezTo>
                    <a:cubicBezTo>
                      <a:pt x="12" y="2"/>
                      <a:pt x="23" y="0"/>
                      <a:pt x="31" y="6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25" y="0"/>
                      <a:pt x="136" y="2"/>
                      <a:pt x="142" y="10"/>
                    </a:cubicBezTo>
                    <a:cubicBezTo>
                      <a:pt x="148" y="18"/>
                      <a:pt x="146" y="29"/>
                      <a:pt x="138" y="35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8"/>
                      <a:pt x="76" y="79"/>
                      <a:pt x="72" y="79"/>
                    </a:cubicBezTo>
                    <a:close/>
                  </a:path>
                </a:pathLst>
              </a:custGeom>
              <a:solidFill>
                <a:srgbClr val="00BCF2"/>
              </a:solidFill>
              <a:ln w="508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2831277" y="3652613"/>
                <a:ext cx="77787" cy="244475"/>
              </a:xfrm>
              <a:custGeom>
                <a:avLst/>
                <a:gdLst>
                  <a:gd name="T0" fmla="*/ 18 w 36"/>
                  <a:gd name="T1" fmla="*/ 112 h 112"/>
                  <a:gd name="T2" fmla="*/ 0 w 36"/>
                  <a:gd name="T3" fmla="*/ 94 h 112"/>
                  <a:gd name="T4" fmla="*/ 0 w 36"/>
                  <a:gd name="T5" fmla="*/ 18 h 112"/>
                  <a:gd name="T6" fmla="*/ 18 w 36"/>
                  <a:gd name="T7" fmla="*/ 0 h 112"/>
                  <a:gd name="T8" fmla="*/ 36 w 36"/>
                  <a:gd name="T9" fmla="*/ 18 h 112"/>
                  <a:gd name="T10" fmla="*/ 36 w 36"/>
                  <a:gd name="T11" fmla="*/ 94 h 112"/>
                  <a:gd name="T12" fmla="*/ 18 w 36"/>
                  <a:gd name="T1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2">
                    <a:moveTo>
                      <a:pt x="18" y="112"/>
                    </a:moveTo>
                    <a:cubicBezTo>
                      <a:pt x="8" y="112"/>
                      <a:pt x="0" y="104"/>
                      <a:pt x="0" y="9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104"/>
                      <a:pt x="28" y="112"/>
                      <a:pt x="18" y="112"/>
                    </a:cubicBezTo>
                    <a:close/>
                  </a:path>
                </a:pathLst>
              </a:custGeom>
              <a:solidFill>
                <a:srgbClr val="00BCF2"/>
              </a:solidFill>
              <a:ln w="508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34"/>
              <p:cNvSpPr>
                <a:spLocks/>
              </p:cNvSpPr>
              <p:nvPr/>
            </p:nvSpPr>
            <p:spPr bwMode="auto">
              <a:xfrm>
                <a:off x="2709040" y="3838351"/>
                <a:ext cx="322262" cy="171450"/>
              </a:xfrm>
              <a:custGeom>
                <a:avLst/>
                <a:gdLst>
                  <a:gd name="T0" fmla="*/ 72 w 148"/>
                  <a:gd name="T1" fmla="*/ 79 h 79"/>
                  <a:gd name="T2" fmla="*/ 61 w 148"/>
                  <a:gd name="T3" fmla="*/ 75 h 79"/>
                  <a:gd name="T4" fmla="*/ 9 w 148"/>
                  <a:gd name="T5" fmla="*/ 35 h 79"/>
                  <a:gd name="T6" fmla="*/ 6 w 148"/>
                  <a:gd name="T7" fmla="*/ 10 h 79"/>
                  <a:gd name="T8" fmla="*/ 31 w 148"/>
                  <a:gd name="T9" fmla="*/ 6 h 79"/>
                  <a:gd name="T10" fmla="*/ 72 w 148"/>
                  <a:gd name="T11" fmla="*/ 38 h 79"/>
                  <a:gd name="T12" fmla="*/ 117 w 148"/>
                  <a:gd name="T13" fmla="*/ 6 h 79"/>
                  <a:gd name="T14" fmla="*/ 142 w 148"/>
                  <a:gd name="T15" fmla="*/ 10 h 79"/>
                  <a:gd name="T16" fmla="*/ 138 w 148"/>
                  <a:gd name="T17" fmla="*/ 35 h 79"/>
                  <a:gd name="T18" fmla="*/ 83 w 148"/>
                  <a:gd name="T19" fmla="*/ 76 h 79"/>
                  <a:gd name="T20" fmla="*/ 72 w 148"/>
                  <a:gd name="T2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79">
                    <a:moveTo>
                      <a:pt x="72" y="79"/>
                    </a:moveTo>
                    <a:cubicBezTo>
                      <a:pt x="68" y="79"/>
                      <a:pt x="64" y="78"/>
                      <a:pt x="61" y="7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1" y="29"/>
                      <a:pt x="0" y="17"/>
                      <a:pt x="6" y="10"/>
                    </a:cubicBezTo>
                    <a:cubicBezTo>
                      <a:pt x="12" y="2"/>
                      <a:pt x="23" y="0"/>
                      <a:pt x="31" y="6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25" y="0"/>
                      <a:pt x="136" y="2"/>
                      <a:pt x="142" y="10"/>
                    </a:cubicBezTo>
                    <a:cubicBezTo>
                      <a:pt x="148" y="18"/>
                      <a:pt x="146" y="29"/>
                      <a:pt x="138" y="35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8"/>
                      <a:pt x="76" y="79"/>
                      <a:pt x="72" y="79"/>
                    </a:cubicBezTo>
                    <a:close/>
                  </a:path>
                </a:pathLst>
              </a:custGeom>
              <a:solidFill>
                <a:srgbClr val="00BCF2"/>
              </a:solidFill>
              <a:ln w="508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Freeform 35"/>
              <p:cNvSpPr>
                <a:spLocks/>
              </p:cNvSpPr>
              <p:nvPr/>
            </p:nvSpPr>
            <p:spPr bwMode="auto">
              <a:xfrm>
                <a:off x="1656527" y="3739926"/>
                <a:ext cx="77787" cy="244475"/>
              </a:xfrm>
              <a:custGeom>
                <a:avLst/>
                <a:gdLst>
                  <a:gd name="T0" fmla="*/ 18 w 36"/>
                  <a:gd name="T1" fmla="*/ 112 h 112"/>
                  <a:gd name="T2" fmla="*/ 0 w 36"/>
                  <a:gd name="T3" fmla="*/ 94 h 112"/>
                  <a:gd name="T4" fmla="*/ 0 w 36"/>
                  <a:gd name="T5" fmla="*/ 18 h 112"/>
                  <a:gd name="T6" fmla="*/ 18 w 36"/>
                  <a:gd name="T7" fmla="*/ 0 h 112"/>
                  <a:gd name="T8" fmla="*/ 36 w 36"/>
                  <a:gd name="T9" fmla="*/ 18 h 112"/>
                  <a:gd name="T10" fmla="*/ 36 w 36"/>
                  <a:gd name="T11" fmla="*/ 94 h 112"/>
                  <a:gd name="T12" fmla="*/ 18 w 36"/>
                  <a:gd name="T13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2">
                    <a:moveTo>
                      <a:pt x="18" y="112"/>
                    </a:moveTo>
                    <a:cubicBezTo>
                      <a:pt x="8" y="112"/>
                      <a:pt x="0" y="104"/>
                      <a:pt x="0" y="94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6" y="104"/>
                      <a:pt x="28" y="112"/>
                      <a:pt x="18" y="112"/>
                    </a:cubicBezTo>
                    <a:close/>
                  </a:path>
                </a:pathLst>
              </a:custGeom>
              <a:solidFill>
                <a:srgbClr val="00BCF2"/>
              </a:solidFill>
              <a:ln w="508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1534290" y="3925663"/>
                <a:ext cx="322262" cy="171450"/>
              </a:xfrm>
              <a:custGeom>
                <a:avLst/>
                <a:gdLst>
                  <a:gd name="T0" fmla="*/ 72 w 148"/>
                  <a:gd name="T1" fmla="*/ 79 h 79"/>
                  <a:gd name="T2" fmla="*/ 61 w 148"/>
                  <a:gd name="T3" fmla="*/ 75 h 79"/>
                  <a:gd name="T4" fmla="*/ 9 w 148"/>
                  <a:gd name="T5" fmla="*/ 35 h 79"/>
                  <a:gd name="T6" fmla="*/ 6 w 148"/>
                  <a:gd name="T7" fmla="*/ 10 h 79"/>
                  <a:gd name="T8" fmla="*/ 31 w 148"/>
                  <a:gd name="T9" fmla="*/ 6 h 79"/>
                  <a:gd name="T10" fmla="*/ 72 w 148"/>
                  <a:gd name="T11" fmla="*/ 38 h 79"/>
                  <a:gd name="T12" fmla="*/ 117 w 148"/>
                  <a:gd name="T13" fmla="*/ 6 h 79"/>
                  <a:gd name="T14" fmla="*/ 142 w 148"/>
                  <a:gd name="T15" fmla="*/ 10 h 79"/>
                  <a:gd name="T16" fmla="*/ 138 w 148"/>
                  <a:gd name="T17" fmla="*/ 35 h 79"/>
                  <a:gd name="T18" fmla="*/ 83 w 148"/>
                  <a:gd name="T19" fmla="*/ 76 h 79"/>
                  <a:gd name="T20" fmla="*/ 72 w 148"/>
                  <a:gd name="T2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8" h="79">
                    <a:moveTo>
                      <a:pt x="72" y="79"/>
                    </a:moveTo>
                    <a:cubicBezTo>
                      <a:pt x="68" y="79"/>
                      <a:pt x="64" y="78"/>
                      <a:pt x="61" y="7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1" y="29"/>
                      <a:pt x="0" y="17"/>
                      <a:pt x="6" y="10"/>
                    </a:cubicBezTo>
                    <a:cubicBezTo>
                      <a:pt x="12" y="2"/>
                      <a:pt x="23" y="0"/>
                      <a:pt x="31" y="6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25" y="0"/>
                      <a:pt x="136" y="2"/>
                      <a:pt x="142" y="10"/>
                    </a:cubicBezTo>
                    <a:cubicBezTo>
                      <a:pt x="148" y="18"/>
                      <a:pt x="146" y="29"/>
                      <a:pt x="138" y="35"/>
                    </a:cubicBezTo>
                    <a:cubicBezTo>
                      <a:pt x="83" y="76"/>
                      <a:pt x="83" y="76"/>
                      <a:pt x="83" y="76"/>
                    </a:cubicBezTo>
                    <a:cubicBezTo>
                      <a:pt x="80" y="78"/>
                      <a:pt x="76" y="79"/>
                      <a:pt x="72" y="79"/>
                    </a:cubicBezTo>
                    <a:close/>
                  </a:path>
                </a:pathLst>
              </a:custGeom>
              <a:solidFill>
                <a:srgbClr val="00BCF2"/>
              </a:solidFill>
              <a:ln w="5080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9" name="Freeform 48"/>
              <p:cNvSpPr>
                <a:spLocks/>
              </p:cNvSpPr>
              <p:nvPr/>
            </p:nvSpPr>
            <p:spPr bwMode="auto">
              <a:xfrm>
                <a:off x="1610490" y="3079525"/>
                <a:ext cx="541337" cy="534988"/>
              </a:xfrm>
              <a:custGeom>
                <a:avLst/>
                <a:gdLst>
                  <a:gd name="connsiteX0" fmla="*/ 270668 w 541337"/>
                  <a:gd name="connsiteY0" fmla="*/ 223836 h 534988"/>
                  <a:gd name="connsiteX1" fmla="*/ 225424 w 541337"/>
                  <a:gd name="connsiteY1" fmla="*/ 267493 h 534988"/>
                  <a:gd name="connsiteX2" fmla="*/ 270668 w 541337"/>
                  <a:gd name="connsiteY2" fmla="*/ 311150 h 534988"/>
                  <a:gd name="connsiteX3" fmla="*/ 315912 w 541337"/>
                  <a:gd name="connsiteY3" fmla="*/ 267493 h 534988"/>
                  <a:gd name="connsiteX4" fmla="*/ 270668 w 541337"/>
                  <a:gd name="connsiteY4" fmla="*/ 223836 h 534988"/>
                  <a:gd name="connsiteX5" fmla="*/ 42862 w 541337"/>
                  <a:gd name="connsiteY5" fmla="*/ 195263 h 534988"/>
                  <a:gd name="connsiteX6" fmla="*/ 42862 w 541337"/>
                  <a:gd name="connsiteY6" fmla="*/ 202446 h 534988"/>
                  <a:gd name="connsiteX7" fmla="*/ 42862 w 541337"/>
                  <a:gd name="connsiteY7" fmla="*/ 455766 h 534988"/>
                  <a:gd name="connsiteX8" fmla="*/ 77696 w 541337"/>
                  <a:gd name="connsiteY8" fmla="*/ 490537 h 534988"/>
                  <a:gd name="connsiteX9" fmla="*/ 463051 w 541337"/>
                  <a:gd name="connsiteY9" fmla="*/ 490537 h 534988"/>
                  <a:gd name="connsiteX10" fmla="*/ 500062 w 541337"/>
                  <a:gd name="connsiteY10" fmla="*/ 455766 h 534988"/>
                  <a:gd name="connsiteX11" fmla="*/ 500062 w 541337"/>
                  <a:gd name="connsiteY11" fmla="*/ 237158 h 534988"/>
                  <a:gd name="connsiteX12" fmla="*/ 500062 w 541337"/>
                  <a:gd name="connsiteY12" fmla="*/ 195263 h 534988"/>
                  <a:gd name="connsiteX13" fmla="*/ 470386 w 541337"/>
                  <a:gd name="connsiteY13" fmla="*/ 195263 h 534988"/>
                  <a:gd name="connsiteX14" fmla="*/ 433335 w 541337"/>
                  <a:gd name="connsiteY14" fmla="*/ 195263 h 534988"/>
                  <a:gd name="connsiteX15" fmla="*/ 408673 w 541337"/>
                  <a:gd name="connsiteY15" fmla="*/ 195263 h 534988"/>
                  <a:gd name="connsiteX16" fmla="*/ 416336 w 541337"/>
                  <a:gd name="connsiteY16" fmla="*/ 206628 h 534988"/>
                  <a:gd name="connsiteX17" fmla="*/ 428624 w 541337"/>
                  <a:gd name="connsiteY17" fmla="*/ 267494 h 534988"/>
                  <a:gd name="connsiteX18" fmla="*/ 272255 w 541337"/>
                  <a:gd name="connsiteY18" fmla="*/ 423863 h 534988"/>
                  <a:gd name="connsiteX19" fmla="*/ 115886 w 541337"/>
                  <a:gd name="connsiteY19" fmla="*/ 267494 h 534988"/>
                  <a:gd name="connsiteX20" fmla="*/ 128174 w 541337"/>
                  <a:gd name="connsiteY20" fmla="*/ 206628 h 534988"/>
                  <a:gd name="connsiteX21" fmla="*/ 135837 w 541337"/>
                  <a:gd name="connsiteY21" fmla="*/ 195263 h 534988"/>
                  <a:gd name="connsiteX22" fmla="*/ 122134 w 541337"/>
                  <a:gd name="connsiteY22" fmla="*/ 195263 h 534988"/>
                  <a:gd name="connsiteX23" fmla="*/ 59996 w 541337"/>
                  <a:gd name="connsiteY23" fmla="*/ 195263 h 534988"/>
                  <a:gd name="connsiteX24" fmla="*/ 270668 w 541337"/>
                  <a:gd name="connsiteY24" fmla="*/ 179386 h 534988"/>
                  <a:gd name="connsiteX25" fmla="*/ 357187 w 541337"/>
                  <a:gd name="connsiteY25" fmla="*/ 266699 h 534988"/>
                  <a:gd name="connsiteX26" fmla="*/ 270668 w 541337"/>
                  <a:gd name="connsiteY26" fmla="*/ 354012 h 534988"/>
                  <a:gd name="connsiteX27" fmla="*/ 184149 w 541337"/>
                  <a:gd name="connsiteY27" fmla="*/ 266699 h 534988"/>
                  <a:gd name="connsiteX28" fmla="*/ 270668 w 541337"/>
                  <a:gd name="connsiteY28" fmla="*/ 179386 h 534988"/>
                  <a:gd name="connsiteX29" fmla="*/ 271461 w 541337"/>
                  <a:gd name="connsiteY29" fmla="*/ 152400 h 534988"/>
                  <a:gd name="connsiteX30" fmla="*/ 157161 w 541337"/>
                  <a:gd name="connsiteY30" fmla="*/ 267494 h 534988"/>
                  <a:gd name="connsiteX31" fmla="*/ 271461 w 541337"/>
                  <a:gd name="connsiteY31" fmla="*/ 382588 h 534988"/>
                  <a:gd name="connsiteX32" fmla="*/ 385761 w 541337"/>
                  <a:gd name="connsiteY32" fmla="*/ 267494 h 534988"/>
                  <a:gd name="connsiteX33" fmla="*/ 271461 w 541337"/>
                  <a:gd name="connsiteY33" fmla="*/ 152400 h 534988"/>
                  <a:gd name="connsiteX34" fmla="*/ 434975 w 541337"/>
                  <a:gd name="connsiteY34" fmla="*/ 85725 h 534988"/>
                  <a:gd name="connsiteX35" fmla="*/ 422275 w 541337"/>
                  <a:gd name="connsiteY35" fmla="*/ 98425 h 534988"/>
                  <a:gd name="connsiteX36" fmla="*/ 434975 w 541337"/>
                  <a:gd name="connsiteY36" fmla="*/ 111125 h 534988"/>
                  <a:gd name="connsiteX37" fmla="*/ 447675 w 541337"/>
                  <a:gd name="connsiteY37" fmla="*/ 98425 h 534988"/>
                  <a:gd name="connsiteX38" fmla="*/ 434975 w 541337"/>
                  <a:gd name="connsiteY38" fmla="*/ 85725 h 534988"/>
                  <a:gd name="connsiteX39" fmla="*/ 434975 w 541337"/>
                  <a:gd name="connsiteY39" fmla="*/ 42862 h 534988"/>
                  <a:gd name="connsiteX40" fmla="*/ 488950 w 541337"/>
                  <a:gd name="connsiteY40" fmla="*/ 97631 h 534988"/>
                  <a:gd name="connsiteX41" fmla="*/ 434975 w 541337"/>
                  <a:gd name="connsiteY41" fmla="*/ 152400 h 534988"/>
                  <a:gd name="connsiteX42" fmla="*/ 381000 w 541337"/>
                  <a:gd name="connsiteY42" fmla="*/ 97631 h 534988"/>
                  <a:gd name="connsiteX43" fmla="*/ 434975 w 541337"/>
                  <a:gd name="connsiteY43" fmla="*/ 42862 h 534988"/>
                  <a:gd name="connsiteX44" fmla="*/ 176212 w 541337"/>
                  <a:gd name="connsiteY44" fmla="*/ 42862 h 534988"/>
                  <a:gd name="connsiteX45" fmla="*/ 176212 w 541337"/>
                  <a:gd name="connsiteY45" fmla="*/ 70038 h 534988"/>
                  <a:gd name="connsiteX46" fmla="*/ 176212 w 541337"/>
                  <a:gd name="connsiteY46" fmla="*/ 141605 h 534988"/>
                  <a:gd name="connsiteX47" fmla="*/ 176212 w 541337"/>
                  <a:gd name="connsiteY47" fmla="*/ 147131 h 534988"/>
                  <a:gd name="connsiteX48" fmla="*/ 211389 w 541337"/>
                  <a:gd name="connsiteY48" fmla="*/ 123413 h 534988"/>
                  <a:gd name="connsiteX49" fmla="*/ 272255 w 541337"/>
                  <a:gd name="connsiteY49" fmla="*/ 111125 h 534988"/>
                  <a:gd name="connsiteX50" fmla="*/ 333121 w 541337"/>
                  <a:gd name="connsiteY50" fmla="*/ 123413 h 534988"/>
                  <a:gd name="connsiteX51" fmla="*/ 376114 w 541337"/>
                  <a:gd name="connsiteY51" fmla="*/ 152400 h 534988"/>
                  <a:gd name="connsiteX52" fmla="*/ 419623 w 541337"/>
                  <a:gd name="connsiteY52" fmla="*/ 152400 h 534988"/>
                  <a:gd name="connsiteX53" fmla="*/ 434975 w 541337"/>
                  <a:gd name="connsiteY53" fmla="*/ 152400 h 534988"/>
                  <a:gd name="connsiteX54" fmla="*/ 456674 w 541337"/>
                  <a:gd name="connsiteY54" fmla="*/ 152400 h 534988"/>
                  <a:gd name="connsiteX55" fmla="*/ 483222 w 541337"/>
                  <a:gd name="connsiteY55" fmla="*/ 152400 h 534988"/>
                  <a:gd name="connsiteX56" fmla="*/ 500062 w 541337"/>
                  <a:gd name="connsiteY56" fmla="*/ 152400 h 534988"/>
                  <a:gd name="connsiteX57" fmla="*/ 500062 w 541337"/>
                  <a:gd name="connsiteY57" fmla="*/ 124900 h 534988"/>
                  <a:gd name="connsiteX58" fmla="*/ 500062 w 541337"/>
                  <a:gd name="connsiteY58" fmla="*/ 77633 h 534988"/>
                  <a:gd name="connsiteX59" fmla="*/ 463051 w 541337"/>
                  <a:gd name="connsiteY59" fmla="*/ 42862 h 534988"/>
                  <a:gd name="connsiteX60" fmla="*/ 434975 w 541337"/>
                  <a:gd name="connsiteY60" fmla="*/ 42862 h 534988"/>
                  <a:gd name="connsiteX61" fmla="*/ 77696 w 541337"/>
                  <a:gd name="connsiteY61" fmla="*/ 42862 h 534988"/>
                  <a:gd name="connsiteX62" fmla="*/ 42862 w 541337"/>
                  <a:gd name="connsiteY62" fmla="*/ 77633 h 534988"/>
                  <a:gd name="connsiteX63" fmla="*/ 42862 w 541337"/>
                  <a:gd name="connsiteY63" fmla="*/ 144194 h 534988"/>
                  <a:gd name="connsiteX64" fmla="*/ 42862 w 541337"/>
                  <a:gd name="connsiteY64" fmla="*/ 152400 h 534988"/>
                  <a:gd name="connsiteX65" fmla="*/ 72537 w 541337"/>
                  <a:gd name="connsiteY65" fmla="*/ 152400 h 534988"/>
                  <a:gd name="connsiteX66" fmla="*/ 108737 w 541337"/>
                  <a:gd name="connsiteY66" fmla="*/ 152400 h 534988"/>
                  <a:gd name="connsiteX67" fmla="*/ 133625 w 541337"/>
                  <a:gd name="connsiteY67" fmla="*/ 152400 h 534988"/>
                  <a:gd name="connsiteX68" fmla="*/ 133350 w 541337"/>
                  <a:gd name="connsiteY68" fmla="*/ 151829 h 534988"/>
                  <a:gd name="connsiteX69" fmla="*/ 133350 w 541337"/>
                  <a:gd name="connsiteY69" fmla="*/ 45000 h 534988"/>
                  <a:gd name="connsiteX70" fmla="*/ 133350 w 541337"/>
                  <a:gd name="connsiteY70" fmla="*/ 42862 h 534988"/>
                  <a:gd name="connsiteX71" fmla="*/ 78266 w 541337"/>
                  <a:gd name="connsiteY71" fmla="*/ 0 h 534988"/>
                  <a:gd name="connsiteX72" fmla="*/ 463071 w 541337"/>
                  <a:gd name="connsiteY72" fmla="*/ 0 h 534988"/>
                  <a:gd name="connsiteX73" fmla="*/ 541337 w 541337"/>
                  <a:gd name="connsiteY73" fmla="*/ 78291 h 534988"/>
                  <a:gd name="connsiteX74" fmla="*/ 541337 w 541337"/>
                  <a:gd name="connsiteY74" fmla="*/ 144900 h 534988"/>
                  <a:gd name="connsiteX75" fmla="*/ 541337 w 541337"/>
                  <a:gd name="connsiteY75" fmla="*/ 173832 h 534988"/>
                  <a:gd name="connsiteX76" fmla="*/ 541337 w 541337"/>
                  <a:gd name="connsiteY76" fmla="*/ 203195 h 534988"/>
                  <a:gd name="connsiteX77" fmla="*/ 541337 w 541337"/>
                  <a:gd name="connsiteY77" fmla="*/ 456697 h 534988"/>
                  <a:gd name="connsiteX78" fmla="*/ 463071 w 541337"/>
                  <a:gd name="connsiteY78" fmla="*/ 534988 h 534988"/>
                  <a:gd name="connsiteX79" fmla="*/ 78266 w 541337"/>
                  <a:gd name="connsiteY79" fmla="*/ 534988 h 534988"/>
                  <a:gd name="connsiteX80" fmla="*/ 0 w 541337"/>
                  <a:gd name="connsiteY80" fmla="*/ 456697 h 534988"/>
                  <a:gd name="connsiteX81" fmla="*/ 0 w 541337"/>
                  <a:gd name="connsiteY81" fmla="*/ 78291 h 534988"/>
                  <a:gd name="connsiteX82" fmla="*/ 78266 w 541337"/>
                  <a:gd name="connsiteY82" fmla="*/ 0 h 53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541337" h="534988">
                    <a:moveTo>
                      <a:pt x="270668" y="223836"/>
                    </a:moveTo>
                    <a:cubicBezTo>
                      <a:pt x="245680" y="223836"/>
                      <a:pt x="225424" y="243382"/>
                      <a:pt x="225424" y="267493"/>
                    </a:cubicBezTo>
                    <a:cubicBezTo>
                      <a:pt x="225424" y="291604"/>
                      <a:pt x="245680" y="311150"/>
                      <a:pt x="270668" y="311150"/>
                    </a:cubicBezTo>
                    <a:cubicBezTo>
                      <a:pt x="295656" y="311150"/>
                      <a:pt x="315912" y="291604"/>
                      <a:pt x="315912" y="267493"/>
                    </a:cubicBezTo>
                    <a:cubicBezTo>
                      <a:pt x="315912" y="243382"/>
                      <a:pt x="295656" y="223836"/>
                      <a:pt x="270668" y="223836"/>
                    </a:cubicBezTo>
                    <a:close/>
                    <a:moveTo>
                      <a:pt x="42862" y="195263"/>
                    </a:moveTo>
                    <a:lnTo>
                      <a:pt x="42862" y="202446"/>
                    </a:lnTo>
                    <a:cubicBezTo>
                      <a:pt x="42862" y="455766"/>
                      <a:pt x="42862" y="455766"/>
                      <a:pt x="42862" y="455766"/>
                    </a:cubicBezTo>
                    <a:cubicBezTo>
                      <a:pt x="42862" y="475325"/>
                      <a:pt x="58102" y="490537"/>
                      <a:pt x="77696" y="490537"/>
                    </a:cubicBezTo>
                    <a:cubicBezTo>
                      <a:pt x="463051" y="490537"/>
                      <a:pt x="463051" y="490537"/>
                      <a:pt x="463051" y="490537"/>
                    </a:cubicBezTo>
                    <a:cubicBezTo>
                      <a:pt x="482645" y="490537"/>
                      <a:pt x="500062" y="475325"/>
                      <a:pt x="500062" y="455766"/>
                    </a:cubicBezTo>
                    <a:cubicBezTo>
                      <a:pt x="500062" y="361233"/>
                      <a:pt x="500062" y="290333"/>
                      <a:pt x="500062" y="237158"/>
                    </a:cubicBezTo>
                    <a:lnTo>
                      <a:pt x="500062" y="195263"/>
                    </a:lnTo>
                    <a:lnTo>
                      <a:pt x="470386" y="195263"/>
                    </a:lnTo>
                    <a:cubicBezTo>
                      <a:pt x="456090" y="195263"/>
                      <a:pt x="443838" y="195263"/>
                      <a:pt x="433335" y="195263"/>
                    </a:cubicBezTo>
                    <a:lnTo>
                      <a:pt x="408673" y="195263"/>
                    </a:lnTo>
                    <a:lnTo>
                      <a:pt x="416336" y="206628"/>
                    </a:lnTo>
                    <a:cubicBezTo>
                      <a:pt x="424248" y="225336"/>
                      <a:pt x="428624" y="245904"/>
                      <a:pt x="428624" y="267494"/>
                    </a:cubicBezTo>
                    <a:cubicBezTo>
                      <a:pt x="428624" y="353854"/>
                      <a:pt x="358615" y="423863"/>
                      <a:pt x="272255" y="423863"/>
                    </a:cubicBezTo>
                    <a:cubicBezTo>
                      <a:pt x="185895" y="423863"/>
                      <a:pt x="115886" y="353854"/>
                      <a:pt x="115886" y="267494"/>
                    </a:cubicBezTo>
                    <a:cubicBezTo>
                      <a:pt x="115886" y="245904"/>
                      <a:pt x="120262" y="225336"/>
                      <a:pt x="128174" y="206628"/>
                    </a:cubicBezTo>
                    <a:lnTo>
                      <a:pt x="135837" y="195263"/>
                    </a:lnTo>
                    <a:lnTo>
                      <a:pt x="122134" y="195263"/>
                    </a:lnTo>
                    <a:cubicBezTo>
                      <a:pt x="94200" y="195263"/>
                      <a:pt x="74248" y="195263"/>
                      <a:pt x="59996" y="195263"/>
                    </a:cubicBezTo>
                    <a:close/>
                    <a:moveTo>
                      <a:pt x="270668" y="179386"/>
                    </a:moveTo>
                    <a:cubicBezTo>
                      <a:pt x="318451" y="179386"/>
                      <a:pt x="357187" y="218477"/>
                      <a:pt x="357187" y="266699"/>
                    </a:cubicBezTo>
                    <a:cubicBezTo>
                      <a:pt x="357187" y="314921"/>
                      <a:pt x="318451" y="354012"/>
                      <a:pt x="270668" y="354012"/>
                    </a:cubicBezTo>
                    <a:cubicBezTo>
                      <a:pt x="222885" y="354012"/>
                      <a:pt x="184149" y="314921"/>
                      <a:pt x="184149" y="266699"/>
                    </a:cubicBezTo>
                    <a:cubicBezTo>
                      <a:pt x="184149" y="218477"/>
                      <a:pt x="222885" y="179386"/>
                      <a:pt x="270668" y="179386"/>
                    </a:cubicBezTo>
                    <a:close/>
                    <a:moveTo>
                      <a:pt x="271461" y="152400"/>
                    </a:moveTo>
                    <a:cubicBezTo>
                      <a:pt x="208335" y="152400"/>
                      <a:pt x="157161" y="203929"/>
                      <a:pt x="157161" y="267494"/>
                    </a:cubicBezTo>
                    <a:cubicBezTo>
                      <a:pt x="157161" y="331059"/>
                      <a:pt x="208335" y="382588"/>
                      <a:pt x="271461" y="382588"/>
                    </a:cubicBezTo>
                    <a:cubicBezTo>
                      <a:pt x="334587" y="382588"/>
                      <a:pt x="385761" y="331059"/>
                      <a:pt x="385761" y="267494"/>
                    </a:cubicBezTo>
                    <a:cubicBezTo>
                      <a:pt x="385761" y="203929"/>
                      <a:pt x="334587" y="152400"/>
                      <a:pt x="271461" y="152400"/>
                    </a:cubicBezTo>
                    <a:close/>
                    <a:moveTo>
                      <a:pt x="434975" y="85725"/>
                    </a:moveTo>
                    <a:cubicBezTo>
                      <a:pt x="427961" y="85725"/>
                      <a:pt x="422275" y="91411"/>
                      <a:pt x="422275" y="98425"/>
                    </a:cubicBezTo>
                    <a:cubicBezTo>
                      <a:pt x="422275" y="105439"/>
                      <a:pt x="427961" y="111125"/>
                      <a:pt x="434975" y="111125"/>
                    </a:cubicBezTo>
                    <a:cubicBezTo>
                      <a:pt x="441989" y="111125"/>
                      <a:pt x="447675" y="105439"/>
                      <a:pt x="447675" y="98425"/>
                    </a:cubicBezTo>
                    <a:cubicBezTo>
                      <a:pt x="447675" y="91411"/>
                      <a:pt x="441989" y="85725"/>
                      <a:pt x="434975" y="85725"/>
                    </a:cubicBezTo>
                    <a:close/>
                    <a:moveTo>
                      <a:pt x="434975" y="42862"/>
                    </a:moveTo>
                    <a:cubicBezTo>
                      <a:pt x="464785" y="42862"/>
                      <a:pt x="488950" y="67383"/>
                      <a:pt x="488950" y="97631"/>
                    </a:cubicBezTo>
                    <a:cubicBezTo>
                      <a:pt x="488950" y="127879"/>
                      <a:pt x="464785" y="152400"/>
                      <a:pt x="434975" y="152400"/>
                    </a:cubicBezTo>
                    <a:cubicBezTo>
                      <a:pt x="405165" y="152400"/>
                      <a:pt x="381000" y="127879"/>
                      <a:pt x="381000" y="97631"/>
                    </a:cubicBezTo>
                    <a:cubicBezTo>
                      <a:pt x="381000" y="67383"/>
                      <a:pt x="405165" y="42862"/>
                      <a:pt x="434975" y="42862"/>
                    </a:cubicBezTo>
                    <a:close/>
                    <a:moveTo>
                      <a:pt x="176212" y="42862"/>
                    </a:moveTo>
                    <a:lnTo>
                      <a:pt x="176212" y="70038"/>
                    </a:lnTo>
                    <a:cubicBezTo>
                      <a:pt x="176212" y="110933"/>
                      <a:pt x="176212" y="131381"/>
                      <a:pt x="176212" y="141605"/>
                    </a:cubicBezTo>
                    <a:lnTo>
                      <a:pt x="176212" y="147131"/>
                    </a:lnTo>
                    <a:lnTo>
                      <a:pt x="211389" y="123413"/>
                    </a:lnTo>
                    <a:cubicBezTo>
                      <a:pt x="230097" y="115501"/>
                      <a:pt x="250665" y="111125"/>
                      <a:pt x="272255" y="111125"/>
                    </a:cubicBezTo>
                    <a:cubicBezTo>
                      <a:pt x="293845" y="111125"/>
                      <a:pt x="314413" y="115501"/>
                      <a:pt x="333121" y="123413"/>
                    </a:cubicBezTo>
                    <a:lnTo>
                      <a:pt x="376114" y="152400"/>
                    </a:lnTo>
                    <a:lnTo>
                      <a:pt x="419623" y="152400"/>
                    </a:lnTo>
                    <a:lnTo>
                      <a:pt x="434975" y="152400"/>
                    </a:lnTo>
                    <a:lnTo>
                      <a:pt x="456674" y="152400"/>
                    </a:lnTo>
                    <a:cubicBezTo>
                      <a:pt x="467176" y="152400"/>
                      <a:pt x="475929" y="152400"/>
                      <a:pt x="483222" y="152400"/>
                    </a:cubicBezTo>
                    <a:lnTo>
                      <a:pt x="500062" y="152400"/>
                    </a:lnTo>
                    <a:lnTo>
                      <a:pt x="500062" y="124900"/>
                    </a:lnTo>
                    <a:cubicBezTo>
                      <a:pt x="500062" y="77633"/>
                      <a:pt x="500062" y="77633"/>
                      <a:pt x="500062" y="77633"/>
                    </a:cubicBezTo>
                    <a:cubicBezTo>
                      <a:pt x="500062" y="58074"/>
                      <a:pt x="482645" y="42862"/>
                      <a:pt x="463051" y="42862"/>
                    </a:cubicBezTo>
                    <a:lnTo>
                      <a:pt x="434975" y="42862"/>
                    </a:lnTo>
                    <a:close/>
                    <a:moveTo>
                      <a:pt x="77696" y="42862"/>
                    </a:moveTo>
                    <a:cubicBezTo>
                      <a:pt x="58102" y="42862"/>
                      <a:pt x="42862" y="58074"/>
                      <a:pt x="42862" y="77633"/>
                    </a:cubicBezTo>
                    <a:cubicBezTo>
                      <a:pt x="42862" y="101266"/>
                      <a:pt x="42862" y="123423"/>
                      <a:pt x="42862" y="144194"/>
                    </a:cubicBezTo>
                    <a:lnTo>
                      <a:pt x="42862" y="152400"/>
                    </a:lnTo>
                    <a:lnTo>
                      <a:pt x="72537" y="152400"/>
                    </a:lnTo>
                    <a:cubicBezTo>
                      <a:pt x="86504" y="152400"/>
                      <a:pt x="98476" y="152400"/>
                      <a:pt x="108737" y="152400"/>
                    </a:cubicBezTo>
                    <a:lnTo>
                      <a:pt x="133625" y="152400"/>
                    </a:lnTo>
                    <a:lnTo>
                      <a:pt x="133350" y="151829"/>
                    </a:lnTo>
                    <a:cubicBezTo>
                      <a:pt x="133350" y="90784"/>
                      <a:pt x="133350" y="60261"/>
                      <a:pt x="133350" y="45000"/>
                    </a:cubicBezTo>
                    <a:lnTo>
                      <a:pt x="133350" y="42862"/>
                    </a:lnTo>
                    <a:close/>
                    <a:moveTo>
                      <a:pt x="78266" y="0"/>
                    </a:moveTo>
                    <a:cubicBezTo>
                      <a:pt x="463071" y="0"/>
                      <a:pt x="463071" y="0"/>
                      <a:pt x="463071" y="0"/>
                    </a:cubicBezTo>
                    <a:cubicBezTo>
                      <a:pt x="506552" y="0"/>
                      <a:pt x="541337" y="34796"/>
                      <a:pt x="541337" y="78291"/>
                    </a:cubicBezTo>
                    <a:cubicBezTo>
                      <a:pt x="541337" y="101941"/>
                      <a:pt x="541337" y="124114"/>
                      <a:pt x="541337" y="144900"/>
                    </a:cubicBezTo>
                    <a:lnTo>
                      <a:pt x="541337" y="173832"/>
                    </a:lnTo>
                    <a:lnTo>
                      <a:pt x="541337" y="203195"/>
                    </a:lnTo>
                    <a:cubicBezTo>
                      <a:pt x="541337" y="456697"/>
                      <a:pt x="541337" y="456697"/>
                      <a:pt x="541337" y="456697"/>
                    </a:cubicBezTo>
                    <a:cubicBezTo>
                      <a:pt x="541337" y="500192"/>
                      <a:pt x="506552" y="534988"/>
                      <a:pt x="463071" y="534988"/>
                    </a:cubicBezTo>
                    <a:cubicBezTo>
                      <a:pt x="78266" y="534988"/>
                      <a:pt x="78266" y="534988"/>
                      <a:pt x="78266" y="534988"/>
                    </a:cubicBezTo>
                    <a:cubicBezTo>
                      <a:pt x="34785" y="534988"/>
                      <a:pt x="0" y="500192"/>
                      <a:pt x="0" y="456697"/>
                    </a:cubicBezTo>
                    <a:cubicBezTo>
                      <a:pt x="0" y="78291"/>
                      <a:pt x="0" y="78291"/>
                      <a:pt x="0" y="78291"/>
                    </a:cubicBezTo>
                    <a:cubicBezTo>
                      <a:pt x="0" y="34796"/>
                      <a:pt x="34785" y="0"/>
                      <a:pt x="78266" y="0"/>
                    </a:cubicBezTo>
                    <a:close/>
                  </a:path>
                </a:pathLst>
              </a:custGeom>
              <a:solidFill>
                <a:srgbClr val="0072C6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Freeform 49"/>
              <p:cNvSpPr>
                <a:spLocks/>
              </p:cNvSpPr>
              <p:nvPr/>
            </p:nvSpPr>
            <p:spPr bwMode="auto">
              <a:xfrm>
                <a:off x="2415352" y="3204967"/>
                <a:ext cx="314160" cy="300009"/>
              </a:xfrm>
              <a:custGeom>
                <a:avLst/>
                <a:gdLst>
                  <a:gd name="connsiteX0" fmla="*/ 174446 w 314160"/>
                  <a:gd name="connsiteY0" fmla="*/ 567 h 300009"/>
                  <a:gd name="connsiteX1" fmla="*/ 191938 w 314160"/>
                  <a:gd name="connsiteY1" fmla="*/ 9298 h 300009"/>
                  <a:gd name="connsiteX2" fmla="*/ 202051 w 314160"/>
                  <a:gd name="connsiteY2" fmla="*/ 38323 h 300009"/>
                  <a:gd name="connsiteX3" fmla="*/ 205000 w 314160"/>
                  <a:gd name="connsiteY3" fmla="*/ 46787 h 300009"/>
                  <a:gd name="connsiteX4" fmla="*/ 205093 w 314160"/>
                  <a:gd name="connsiteY4" fmla="*/ 46618 h 300009"/>
                  <a:gd name="connsiteX5" fmla="*/ 222515 w 314160"/>
                  <a:gd name="connsiteY5" fmla="*/ 15034 h 300009"/>
                  <a:gd name="connsiteX6" fmla="*/ 242114 w 314160"/>
                  <a:gd name="connsiteY6" fmla="*/ 10677 h 300009"/>
                  <a:gd name="connsiteX7" fmla="*/ 246470 w 314160"/>
                  <a:gd name="connsiteY7" fmla="*/ 28103 h 300009"/>
                  <a:gd name="connsiteX8" fmla="*/ 229576 w 314160"/>
                  <a:gd name="connsiteY8" fmla="*/ 58730 h 300009"/>
                  <a:gd name="connsiteX9" fmla="*/ 242297 w 314160"/>
                  <a:gd name="connsiteY9" fmla="*/ 58241 h 300009"/>
                  <a:gd name="connsiteX10" fmla="*/ 266281 w 314160"/>
                  <a:gd name="connsiteY10" fmla="*/ 57320 h 300009"/>
                  <a:gd name="connsiteX11" fmla="*/ 279400 w 314160"/>
                  <a:gd name="connsiteY11" fmla="*/ 68234 h 300009"/>
                  <a:gd name="connsiteX12" fmla="*/ 266281 w 314160"/>
                  <a:gd name="connsiteY12" fmla="*/ 83514 h 300009"/>
                  <a:gd name="connsiteX13" fmla="*/ 228358 w 314160"/>
                  <a:gd name="connsiteY13" fmla="*/ 84776 h 300009"/>
                  <a:gd name="connsiteX14" fmla="*/ 214963 w 314160"/>
                  <a:gd name="connsiteY14" fmla="*/ 85222 h 300009"/>
                  <a:gd name="connsiteX15" fmla="*/ 200466 w 314160"/>
                  <a:gd name="connsiteY15" fmla="*/ 111504 h 300009"/>
                  <a:gd name="connsiteX16" fmla="*/ 187287 w 314160"/>
                  <a:gd name="connsiteY16" fmla="*/ 135395 h 300009"/>
                  <a:gd name="connsiteX17" fmla="*/ 220945 w 314160"/>
                  <a:gd name="connsiteY17" fmla="*/ 136410 h 300009"/>
                  <a:gd name="connsiteX18" fmla="*/ 233774 w 314160"/>
                  <a:gd name="connsiteY18" fmla="*/ 136796 h 300009"/>
                  <a:gd name="connsiteX19" fmla="*/ 256373 w 314160"/>
                  <a:gd name="connsiteY19" fmla="*/ 113014 h 300009"/>
                  <a:gd name="connsiteX20" fmla="*/ 274638 w 314160"/>
                  <a:gd name="connsiteY20" fmla="*/ 93793 h 300009"/>
                  <a:gd name="connsiteX21" fmla="*/ 291956 w 314160"/>
                  <a:gd name="connsiteY21" fmla="*/ 91623 h 300009"/>
                  <a:gd name="connsiteX22" fmla="*/ 294120 w 314160"/>
                  <a:gd name="connsiteY22" fmla="*/ 111149 h 300009"/>
                  <a:gd name="connsiteX23" fmla="*/ 272845 w 314160"/>
                  <a:gd name="connsiteY23" fmla="*/ 133727 h 300009"/>
                  <a:gd name="connsiteX24" fmla="*/ 268954 w 314160"/>
                  <a:gd name="connsiteY24" fmla="*/ 137856 h 300009"/>
                  <a:gd name="connsiteX25" fmla="*/ 292603 w 314160"/>
                  <a:gd name="connsiteY25" fmla="*/ 138569 h 300009"/>
                  <a:gd name="connsiteX26" fmla="*/ 302840 w 314160"/>
                  <a:gd name="connsiteY26" fmla="*/ 138877 h 300009"/>
                  <a:gd name="connsiteX27" fmla="*/ 313733 w 314160"/>
                  <a:gd name="connsiteY27" fmla="*/ 151974 h 300009"/>
                  <a:gd name="connsiteX28" fmla="*/ 300661 w 314160"/>
                  <a:gd name="connsiteY28" fmla="*/ 165071 h 300009"/>
                  <a:gd name="connsiteX29" fmla="*/ 265616 w 314160"/>
                  <a:gd name="connsiteY29" fmla="*/ 164273 h 300009"/>
                  <a:gd name="connsiteX30" fmla="*/ 273589 w 314160"/>
                  <a:gd name="connsiteY30" fmla="*/ 177796 h 300009"/>
                  <a:gd name="connsiteX31" fmla="*/ 285461 w 314160"/>
                  <a:gd name="connsiteY31" fmla="*/ 197933 h 300009"/>
                  <a:gd name="connsiteX32" fmla="*/ 281132 w 314160"/>
                  <a:gd name="connsiteY32" fmla="*/ 215289 h 300009"/>
                  <a:gd name="connsiteX33" fmla="*/ 274638 w 314160"/>
                  <a:gd name="connsiteY33" fmla="*/ 217459 h 300009"/>
                  <a:gd name="connsiteX34" fmla="*/ 263814 w 314160"/>
                  <a:gd name="connsiteY34" fmla="*/ 210950 h 300009"/>
                  <a:gd name="connsiteX35" fmla="*/ 243790 w 314160"/>
                  <a:gd name="connsiteY35" fmla="*/ 178339 h 300009"/>
                  <a:gd name="connsiteX36" fmla="*/ 234722 w 314160"/>
                  <a:gd name="connsiteY36" fmla="*/ 163570 h 300009"/>
                  <a:gd name="connsiteX37" fmla="*/ 205734 w 314160"/>
                  <a:gd name="connsiteY37" fmla="*/ 162910 h 300009"/>
                  <a:gd name="connsiteX38" fmla="*/ 182308 w 314160"/>
                  <a:gd name="connsiteY38" fmla="*/ 162376 h 300009"/>
                  <a:gd name="connsiteX39" fmla="*/ 185086 w 314160"/>
                  <a:gd name="connsiteY39" fmla="*/ 167460 h 300009"/>
                  <a:gd name="connsiteX40" fmla="*/ 209626 w 314160"/>
                  <a:gd name="connsiteY40" fmla="*/ 212368 h 300009"/>
                  <a:gd name="connsiteX41" fmla="*/ 209673 w 314160"/>
                  <a:gd name="connsiteY41" fmla="*/ 212453 h 300009"/>
                  <a:gd name="connsiteX42" fmla="*/ 211478 w 314160"/>
                  <a:gd name="connsiteY42" fmla="*/ 211678 h 300009"/>
                  <a:gd name="connsiteX43" fmla="*/ 271803 w 314160"/>
                  <a:gd name="connsiteY43" fmla="*/ 224623 h 300009"/>
                  <a:gd name="connsiteX44" fmla="*/ 282575 w 314160"/>
                  <a:gd name="connsiteY44" fmla="*/ 241882 h 300009"/>
                  <a:gd name="connsiteX45" fmla="*/ 267494 w 314160"/>
                  <a:gd name="connsiteY45" fmla="*/ 250511 h 300009"/>
                  <a:gd name="connsiteX46" fmla="*/ 237601 w 314160"/>
                  <a:gd name="connsiteY46" fmla="*/ 244275 h 300009"/>
                  <a:gd name="connsiteX47" fmla="*/ 225706 w 314160"/>
                  <a:gd name="connsiteY47" fmla="*/ 241794 h 300009"/>
                  <a:gd name="connsiteX48" fmla="*/ 226076 w 314160"/>
                  <a:gd name="connsiteY48" fmla="*/ 242471 h 300009"/>
                  <a:gd name="connsiteX49" fmla="*/ 243335 w 314160"/>
                  <a:gd name="connsiteY49" fmla="*/ 274055 h 300009"/>
                  <a:gd name="connsiteX50" fmla="*/ 239021 w 314160"/>
                  <a:gd name="connsiteY50" fmla="*/ 291481 h 300009"/>
                  <a:gd name="connsiteX51" fmla="*/ 232548 w 314160"/>
                  <a:gd name="connsiteY51" fmla="*/ 293659 h 300009"/>
                  <a:gd name="connsiteX52" fmla="*/ 221762 w 314160"/>
                  <a:gd name="connsiteY52" fmla="*/ 287124 h 300009"/>
                  <a:gd name="connsiteX53" fmla="*/ 205514 w 314160"/>
                  <a:gd name="connsiteY53" fmla="*/ 257134 h 300009"/>
                  <a:gd name="connsiteX54" fmla="*/ 199595 w 314160"/>
                  <a:gd name="connsiteY54" fmla="*/ 267164 h 300009"/>
                  <a:gd name="connsiteX55" fmla="*/ 187779 w 314160"/>
                  <a:gd name="connsiteY55" fmla="*/ 287187 h 300009"/>
                  <a:gd name="connsiteX56" fmla="*/ 177006 w 314160"/>
                  <a:gd name="connsiteY56" fmla="*/ 293659 h 300009"/>
                  <a:gd name="connsiteX57" fmla="*/ 170543 w 314160"/>
                  <a:gd name="connsiteY57" fmla="*/ 291502 h 300009"/>
                  <a:gd name="connsiteX58" fmla="*/ 166234 w 314160"/>
                  <a:gd name="connsiteY58" fmla="*/ 274243 h 300009"/>
                  <a:gd name="connsiteX59" fmla="*/ 183671 w 314160"/>
                  <a:gd name="connsiteY59" fmla="*/ 241814 h 300009"/>
                  <a:gd name="connsiteX60" fmla="*/ 190417 w 314160"/>
                  <a:gd name="connsiteY60" fmla="*/ 229269 h 300009"/>
                  <a:gd name="connsiteX61" fmla="*/ 176187 w 314160"/>
                  <a:gd name="connsiteY61" fmla="*/ 203004 h 300009"/>
                  <a:gd name="connsiteX62" fmla="*/ 163209 w 314160"/>
                  <a:gd name="connsiteY62" fmla="*/ 179048 h 300009"/>
                  <a:gd name="connsiteX63" fmla="*/ 141123 w 314160"/>
                  <a:gd name="connsiteY63" fmla="*/ 219087 h 300009"/>
                  <a:gd name="connsiteX64" fmla="*/ 138177 w 314160"/>
                  <a:gd name="connsiteY64" fmla="*/ 224428 h 300009"/>
                  <a:gd name="connsiteX65" fmla="*/ 150514 w 314160"/>
                  <a:gd name="connsiteY65" fmla="*/ 257683 h 300009"/>
                  <a:gd name="connsiteX66" fmla="*/ 159738 w 314160"/>
                  <a:gd name="connsiteY66" fmla="*/ 282546 h 300009"/>
                  <a:gd name="connsiteX67" fmla="*/ 150992 w 314160"/>
                  <a:gd name="connsiteY67" fmla="*/ 300009 h 300009"/>
                  <a:gd name="connsiteX68" fmla="*/ 146619 w 314160"/>
                  <a:gd name="connsiteY68" fmla="*/ 300009 h 300009"/>
                  <a:gd name="connsiteX69" fmla="*/ 133500 w 314160"/>
                  <a:gd name="connsiteY69" fmla="*/ 291278 h 300009"/>
                  <a:gd name="connsiteX70" fmla="*/ 123387 w 314160"/>
                  <a:gd name="connsiteY70" fmla="*/ 262253 h 300009"/>
                  <a:gd name="connsiteX71" fmla="*/ 121036 w 314160"/>
                  <a:gd name="connsiteY71" fmla="*/ 255503 h 300009"/>
                  <a:gd name="connsiteX72" fmla="*/ 114446 w 314160"/>
                  <a:gd name="connsiteY72" fmla="*/ 267450 h 300009"/>
                  <a:gd name="connsiteX73" fmla="*/ 107096 w 314160"/>
                  <a:gd name="connsiteY73" fmla="*/ 280774 h 300009"/>
                  <a:gd name="connsiteX74" fmla="*/ 96207 w 314160"/>
                  <a:gd name="connsiteY74" fmla="*/ 287309 h 300009"/>
                  <a:gd name="connsiteX75" fmla="*/ 89674 w 314160"/>
                  <a:gd name="connsiteY75" fmla="*/ 285131 h 300009"/>
                  <a:gd name="connsiteX76" fmla="*/ 83141 w 314160"/>
                  <a:gd name="connsiteY76" fmla="*/ 267705 h 300009"/>
                  <a:gd name="connsiteX77" fmla="*/ 97422 w 314160"/>
                  <a:gd name="connsiteY77" fmla="*/ 241815 h 300009"/>
                  <a:gd name="connsiteX78" fmla="*/ 84405 w 314160"/>
                  <a:gd name="connsiteY78" fmla="*/ 242335 h 300009"/>
                  <a:gd name="connsiteX79" fmla="*/ 61344 w 314160"/>
                  <a:gd name="connsiteY79" fmla="*/ 243256 h 300009"/>
                  <a:gd name="connsiteX80" fmla="*/ 46038 w 314160"/>
                  <a:gd name="connsiteY80" fmla="*/ 232341 h 300009"/>
                  <a:gd name="connsiteX81" fmla="*/ 59157 w 314160"/>
                  <a:gd name="connsiteY81" fmla="*/ 219245 h 300009"/>
                  <a:gd name="connsiteX82" fmla="*/ 97080 w 314160"/>
                  <a:gd name="connsiteY82" fmla="*/ 216721 h 300009"/>
                  <a:gd name="connsiteX83" fmla="*/ 111805 w 314160"/>
                  <a:gd name="connsiteY83" fmla="*/ 215741 h 300009"/>
                  <a:gd name="connsiteX84" fmla="*/ 129145 w 314160"/>
                  <a:gd name="connsiteY84" fmla="*/ 184304 h 300009"/>
                  <a:gd name="connsiteX85" fmla="*/ 141750 w 314160"/>
                  <a:gd name="connsiteY85" fmla="*/ 161453 h 300009"/>
                  <a:gd name="connsiteX86" fmla="*/ 134399 w 314160"/>
                  <a:gd name="connsiteY86" fmla="*/ 161285 h 300009"/>
                  <a:gd name="connsiteX87" fmla="*/ 94352 w 314160"/>
                  <a:gd name="connsiteY87" fmla="*/ 160373 h 300009"/>
                  <a:gd name="connsiteX88" fmla="*/ 76761 w 314160"/>
                  <a:gd name="connsiteY88" fmla="*/ 159973 h 300009"/>
                  <a:gd name="connsiteX89" fmla="*/ 76056 w 314160"/>
                  <a:gd name="connsiteY89" fmla="*/ 161209 h 300009"/>
                  <a:gd name="connsiteX90" fmla="*/ 34925 w 314160"/>
                  <a:gd name="connsiteY90" fmla="*/ 206770 h 300009"/>
                  <a:gd name="connsiteX91" fmla="*/ 24102 w 314160"/>
                  <a:gd name="connsiteY91" fmla="*/ 211109 h 300009"/>
                  <a:gd name="connsiteX92" fmla="*/ 15443 w 314160"/>
                  <a:gd name="connsiteY92" fmla="*/ 208939 h 300009"/>
                  <a:gd name="connsiteX93" fmla="*/ 15443 w 314160"/>
                  <a:gd name="connsiteY93" fmla="*/ 189413 h 300009"/>
                  <a:gd name="connsiteX94" fmla="*/ 36718 w 314160"/>
                  <a:gd name="connsiteY94" fmla="*/ 166836 h 300009"/>
                  <a:gd name="connsiteX95" fmla="*/ 43891 w 314160"/>
                  <a:gd name="connsiteY95" fmla="*/ 159224 h 300009"/>
                  <a:gd name="connsiteX96" fmla="*/ 42693 w 314160"/>
                  <a:gd name="connsiteY96" fmla="*/ 159197 h 300009"/>
                  <a:gd name="connsiteX97" fmla="*/ 13072 w 314160"/>
                  <a:gd name="connsiteY97" fmla="*/ 158523 h 300009"/>
                  <a:gd name="connsiteX98" fmla="*/ 0 w 314160"/>
                  <a:gd name="connsiteY98" fmla="*/ 145426 h 300009"/>
                  <a:gd name="connsiteX99" fmla="*/ 13072 w 314160"/>
                  <a:gd name="connsiteY99" fmla="*/ 130146 h 300009"/>
                  <a:gd name="connsiteX100" fmla="*/ 40818 w 314160"/>
                  <a:gd name="connsiteY100" fmla="*/ 130982 h 300009"/>
                  <a:gd name="connsiteX101" fmla="*/ 35974 w 314160"/>
                  <a:gd name="connsiteY101" fmla="*/ 122766 h 300009"/>
                  <a:gd name="connsiteX102" fmla="*/ 24102 w 314160"/>
                  <a:gd name="connsiteY102" fmla="*/ 102630 h 300009"/>
                  <a:gd name="connsiteX103" fmla="*/ 28431 w 314160"/>
                  <a:gd name="connsiteY103" fmla="*/ 85273 h 300009"/>
                  <a:gd name="connsiteX104" fmla="*/ 45749 w 314160"/>
                  <a:gd name="connsiteY104" fmla="*/ 89612 h 300009"/>
                  <a:gd name="connsiteX105" fmla="*/ 64521 w 314160"/>
                  <a:gd name="connsiteY105" fmla="*/ 122224 h 300009"/>
                  <a:gd name="connsiteX106" fmla="*/ 70070 w 314160"/>
                  <a:gd name="connsiteY106" fmla="*/ 131864 h 300009"/>
                  <a:gd name="connsiteX107" fmla="*/ 108718 w 314160"/>
                  <a:gd name="connsiteY107" fmla="*/ 133028 h 300009"/>
                  <a:gd name="connsiteX108" fmla="*/ 138766 w 314160"/>
                  <a:gd name="connsiteY108" fmla="*/ 133933 h 300009"/>
                  <a:gd name="connsiteX109" fmla="*/ 117399 w 314160"/>
                  <a:gd name="connsiteY109" fmla="*/ 94494 h 300009"/>
                  <a:gd name="connsiteX110" fmla="*/ 114211 w 314160"/>
                  <a:gd name="connsiteY110" fmla="*/ 88610 h 300009"/>
                  <a:gd name="connsiteX111" fmla="*/ 78894 w 314160"/>
                  <a:gd name="connsiteY111" fmla="*/ 81389 h 300009"/>
                  <a:gd name="connsiteX112" fmla="*/ 52189 w 314160"/>
                  <a:gd name="connsiteY112" fmla="*/ 75928 h 300009"/>
                  <a:gd name="connsiteX113" fmla="*/ 43458 w 314160"/>
                  <a:gd name="connsiteY113" fmla="*/ 60826 h 300009"/>
                  <a:gd name="connsiteX114" fmla="*/ 58737 w 314160"/>
                  <a:gd name="connsiteY114" fmla="*/ 50039 h 300009"/>
                  <a:gd name="connsiteX115" fmla="*/ 89024 w 314160"/>
                  <a:gd name="connsiteY115" fmla="*/ 57522 h 300009"/>
                  <a:gd name="connsiteX116" fmla="*/ 98658 w 314160"/>
                  <a:gd name="connsiteY116" fmla="*/ 59903 h 300009"/>
                  <a:gd name="connsiteX117" fmla="*/ 90971 w 314160"/>
                  <a:gd name="connsiteY117" fmla="*/ 45714 h 300009"/>
                  <a:gd name="connsiteX118" fmla="*/ 83690 w 314160"/>
                  <a:gd name="connsiteY118" fmla="*/ 32275 h 300009"/>
                  <a:gd name="connsiteX119" fmla="*/ 88004 w 314160"/>
                  <a:gd name="connsiteY119" fmla="*/ 14849 h 300009"/>
                  <a:gd name="connsiteX120" fmla="*/ 105263 w 314160"/>
                  <a:gd name="connsiteY120" fmla="*/ 21384 h 300009"/>
                  <a:gd name="connsiteX121" fmla="*/ 119414 w 314160"/>
                  <a:gd name="connsiteY121" fmla="*/ 47280 h 300009"/>
                  <a:gd name="connsiteX122" fmla="*/ 126268 w 314160"/>
                  <a:gd name="connsiteY122" fmla="*/ 34297 h 300009"/>
                  <a:gd name="connsiteX123" fmla="*/ 137318 w 314160"/>
                  <a:gd name="connsiteY123" fmla="*/ 13363 h 300009"/>
                  <a:gd name="connsiteX124" fmla="*/ 145231 w 314160"/>
                  <a:gd name="connsiteY124" fmla="*/ 7161 h 300009"/>
                  <a:gd name="connsiteX125" fmla="*/ 154781 w 314160"/>
                  <a:gd name="connsiteY125" fmla="*/ 9049 h 300009"/>
                  <a:gd name="connsiteX126" fmla="*/ 161329 w 314160"/>
                  <a:gd name="connsiteY126" fmla="*/ 26308 h 300009"/>
                  <a:gd name="connsiteX127" fmla="*/ 142400 w 314160"/>
                  <a:gd name="connsiteY127" fmla="*/ 58736 h 300009"/>
                  <a:gd name="connsiteX128" fmla="*/ 133761 w 314160"/>
                  <a:gd name="connsiteY128" fmla="*/ 73535 h 300009"/>
                  <a:gd name="connsiteX129" fmla="*/ 150838 w 314160"/>
                  <a:gd name="connsiteY129" fmla="*/ 104785 h 300009"/>
                  <a:gd name="connsiteX130" fmla="*/ 161871 w 314160"/>
                  <a:gd name="connsiteY130" fmla="*/ 124976 h 300009"/>
                  <a:gd name="connsiteX131" fmla="*/ 163717 w 314160"/>
                  <a:gd name="connsiteY131" fmla="*/ 121629 h 300009"/>
                  <a:gd name="connsiteX132" fmla="*/ 188142 w 314160"/>
                  <a:gd name="connsiteY132" fmla="*/ 77349 h 300009"/>
                  <a:gd name="connsiteX133" fmla="*/ 187565 w 314160"/>
                  <a:gd name="connsiteY133" fmla="*/ 76966 h 300009"/>
                  <a:gd name="connsiteX134" fmla="*/ 167886 w 314160"/>
                  <a:gd name="connsiteY134" fmla="*/ 18029 h 300009"/>
                  <a:gd name="connsiteX135" fmla="*/ 174446 w 314160"/>
                  <a:gd name="connsiteY135" fmla="*/ 567 h 30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314160" h="300009">
                    <a:moveTo>
                      <a:pt x="174446" y="567"/>
                    </a:moveTo>
                    <a:cubicBezTo>
                      <a:pt x="181005" y="-1616"/>
                      <a:pt x="189752" y="2750"/>
                      <a:pt x="191938" y="9298"/>
                    </a:cubicBezTo>
                    <a:cubicBezTo>
                      <a:pt x="196311" y="21849"/>
                      <a:pt x="199591" y="31263"/>
                      <a:pt x="202051" y="38323"/>
                    </a:cubicBezTo>
                    <a:lnTo>
                      <a:pt x="205000" y="46787"/>
                    </a:lnTo>
                    <a:lnTo>
                      <a:pt x="205093" y="46618"/>
                    </a:lnTo>
                    <a:cubicBezTo>
                      <a:pt x="222515" y="15034"/>
                      <a:pt x="222515" y="15034"/>
                      <a:pt x="222515" y="15034"/>
                    </a:cubicBezTo>
                    <a:cubicBezTo>
                      <a:pt x="226870" y="8499"/>
                      <a:pt x="235581" y="6321"/>
                      <a:pt x="242114" y="10677"/>
                    </a:cubicBezTo>
                    <a:cubicBezTo>
                      <a:pt x="246470" y="12856"/>
                      <a:pt x="250825" y="21568"/>
                      <a:pt x="246470" y="28103"/>
                    </a:cubicBezTo>
                    <a:lnTo>
                      <a:pt x="229576" y="58730"/>
                    </a:lnTo>
                    <a:lnTo>
                      <a:pt x="242297" y="58241"/>
                    </a:lnTo>
                    <a:cubicBezTo>
                      <a:pt x="266281" y="57320"/>
                      <a:pt x="266281" y="57320"/>
                      <a:pt x="266281" y="57320"/>
                    </a:cubicBezTo>
                    <a:cubicBezTo>
                      <a:pt x="272840" y="55137"/>
                      <a:pt x="279400" y="61686"/>
                      <a:pt x="279400" y="68234"/>
                    </a:cubicBezTo>
                    <a:cubicBezTo>
                      <a:pt x="279400" y="76966"/>
                      <a:pt x="275027" y="81331"/>
                      <a:pt x="266281" y="83514"/>
                    </a:cubicBezTo>
                    <a:cubicBezTo>
                      <a:pt x="249882" y="84060"/>
                      <a:pt x="237582" y="84469"/>
                      <a:pt x="228358" y="84776"/>
                    </a:cubicBezTo>
                    <a:lnTo>
                      <a:pt x="214963" y="85222"/>
                    </a:lnTo>
                    <a:lnTo>
                      <a:pt x="200466" y="111504"/>
                    </a:lnTo>
                    <a:lnTo>
                      <a:pt x="187287" y="135395"/>
                    </a:lnTo>
                    <a:lnTo>
                      <a:pt x="220945" y="136410"/>
                    </a:lnTo>
                    <a:lnTo>
                      <a:pt x="233774" y="136796"/>
                    </a:lnTo>
                    <a:lnTo>
                      <a:pt x="256373" y="113014"/>
                    </a:lnTo>
                    <a:cubicBezTo>
                      <a:pt x="274638" y="93793"/>
                      <a:pt x="274638" y="93793"/>
                      <a:pt x="274638" y="93793"/>
                    </a:cubicBezTo>
                    <a:cubicBezTo>
                      <a:pt x="278967" y="87284"/>
                      <a:pt x="287626" y="87284"/>
                      <a:pt x="291956" y="91623"/>
                    </a:cubicBezTo>
                    <a:cubicBezTo>
                      <a:pt x="298450" y="98132"/>
                      <a:pt x="298450" y="104641"/>
                      <a:pt x="294120" y="111149"/>
                    </a:cubicBezTo>
                    <a:cubicBezTo>
                      <a:pt x="284920" y="120912"/>
                      <a:pt x="278020" y="128235"/>
                      <a:pt x="272845" y="133727"/>
                    </a:cubicBezTo>
                    <a:lnTo>
                      <a:pt x="268954" y="137856"/>
                    </a:lnTo>
                    <a:lnTo>
                      <a:pt x="292603" y="138569"/>
                    </a:lnTo>
                    <a:cubicBezTo>
                      <a:pt x="302840" y="138877"/>
                      <a:pt x="302840" y="138877"/>
                      <a:pt x="302840" y="138877"/>
                    </a:cubicBezTo>
                    <a:cubicBezTo>
                      <a:pt x="309376" y="138877"/>
                      <a:pt x="315912" y="145426"/>
                      <a:pt x="313733" y="151974"/>
                    </a:cubicBezTo>
                    <a:cubicBezTo>
                      <a:pt x="313733" y="160705"/>
                      <a:pt x="309376" y="165071"/>
                      <a:pt x="300661" y="165071"/>
                    </a:cubicBezTo>
                    <a:lnTo>
                      <a:pt x="265616" y="164273"/>
                    </a:lnTo>
                    <a:lnTo>
                      <a:pt x="273589" y="177796"/>
                    </a:lnTo>
                    <a:cubicBezTo>
                      <a:pt x="285461" y="197933"/>
                      <a:pt x="285461" y="197933"/>
                      <a:pt x="285461" y="197933"/>
                    </a:cubicBezTo>
                    <a:cubicBezTo>
                      <a:pt x="289791" y="204442"/>
                      <a:pt x="287626" y="210950"/>
                      <a:pt x="281132" y="215289"/>
                    </a:cubicBezTo>
                    <a:cubicBezTo>
                      <a:pt x="278967" y="217459"/>
                      <a:pt x="276802" y="217459"/>
                      <a:pt x="274638" y="217459"/>
                    </a:cubicBezTo>
                    <a:cubicBezTo>
                      <a:pt x="270308" y="217459"/>
                      <a:pt x="265979" y="215289"/>
                      <a:pt x="263814" y="210950"/>
                    </a:cubicBezTo>
                    <a:cubicBezTo>
                      <a:pt x="255155" y="196848"/>
                      <a:pt x="248661" y="186271"/>
                      <a:pt x="243790" y="178339"/>
                    </a:cubicBezTo>
                    <a:lnTo>
                      <a:pt x="234722" y="163570"/>
                    </a:lnTo>
                    <a:lnTo>
                      <a:pt x="205734" y="162910"/>
                    </a:lnTo>
                    <a:lnTo>
                      <a:pt x="182308" y="162376"/>
                    </a:lnTo>
                    <a:lnTo>
                      <a:pt x="185086" y="167460"/>
                    </a:lnTo>
                    <a:cubicBezTo>
                      <a:pt x="194794" y="185225"/>
                      <a:pt x="202884" y="200030"/>
                      <a:pt x="209626" y="212368"/>
                    </a:cubicBezTo>
                    <a:lnTo>
                      <a:pt x="209673" y="212453"/>
                    </a:lnTo>
                    <a:lnTo>
                      <a:pt x="211478" y="211678"/>
                    </a:lnTo>
                    <a:cubicBezTo>
                      <a:pt x="271803" y="224623"/>
                      <a:pt x="271803" y="224623"/>
                      <a:pt x="271803" y="224623"/>
                    </a:cubicBezTo>
                    <a:cubicBezTo>
                      <a:pt x="278266" y="226780"/>
                      <a:pt x="282575" y="233252"/>
                      <a:pt x="282575" y="241882"/>
                    </a:cubicBezTo>
                    <a:cubicBezTo>
                      <a:pt x="280421" y="248354"/>
                      <a:pt x="273957" y="252669"/>
                      <a:pt x="267494" y="250511"/>
                    </a:cubicBezTo>
                    <a:cubicBezTo>
                      <a:pt x="254567" y="247815"/>
                      <a:pt x="244872" y="245792"/>
                      <a:pt x="237601" y="244275"/>
                    </a:cubicBezTo>
                    <a:lnTo>
                      <a:pt x="225706" y="241794"/>
                    </a:lnTo>
                    <a:lnTo>
                      <a:pt x="226076" y="242471"/>
                    </a:lnTo>
                    <a:cubicBezTo>
                      <a:pt x="243335" y="274055"/>
                      <a:pt x="243335" y="274055"/>
                      <a:pt x="243335" y="274055"/>
                    </a:cubicBezTo>
                    <a:cubicBezTo>
                      <a:pt x="247650" y="280590"/>
                      <a:pt x="245493" y="287124"/>
                      <a:pt x="239021" y="291481"/>
                    </a:cubicBezTo>
                    <a:cubicBezTo>
                      <a:pt x="236863" y="291481"/>
                      <a:pt x="234706" y="293659"/>
                      <a:pt x="232548" y="293659"/>
                    </a:cubicBezTo>
                    <a:cubicBezTo>
                      <a:pt x="228234" y="293659"/>
                      <a:pt x="223919" y="291481"/>
                      <a:pt x="221762" y="287124"/>
                    </a:cubicBezTo>
                    <a:lnTo>
                      <a:pt x="205514" y="257134"/>
                    </a:lnTo>
                    <a:lnTo>
                      <a:pt x="199595" y="267164"/>
                    </a:lnTo>
                    <a:cubicBezTo>
                      <a:pt x="187779" y="287187"/>
                      <a:pt x="187779" y="287187"/>
                      <a:pt x="187779" y="287187"/>
                    </a:cubicBezTo>
                    <a:cubicBezTo>
                      <a:pt x="185624" y="291502"/>
                      <a:pt x="181315" y="293659"/>
                      <a:pt x="177006" y="293659"/>
                    </a:cubicBezTo>
                    <a:cubicBezTo>
                      <a:pt x="174852" y="293659"/>
                      <a:pt x="172697" y="293659"/>
                      <a:pt x="170543" y="291502"/>
                    </a:cubicBezTo>
                    <a:cubicBezTo>
                      <a:pt x="164079" y="289344"/>
                      <a:pt x="161925" y="280715"/>
                      <a:pt x="166234" y="274243"/>
                    </a:cubicBezTo>
                    <a:cubicBezTo>
                      <a:pt x="173775" y="260220"/>
                      <a:pt x="179430" y="249702"/>
                      <a:pt x="183671" y="241814"/>
                    </a:cubicBezTo>
                    <a:lnTo>
                      <a:pt x="190417" y="229269"/>
                    </a:lnTo>
                    <a:lnTo>
                      <a:pt x="176187" y="203004"/>
                    </a:lnTo>
                    <a:lnTo>
                      <a:pt x="163209" y="179048"/>
                    </a:lnTo>
                    <a:lnTo>
                      <a:pt x="141123" y="219087"/>
                    </a:lnTo>
                    <a:lnTo>
                      <a:pt x="138177" y="224428"/>
                    </a:lnTo>
                    <a:lnTo>
                      <a:pt x="150514" y="257683"/>
                    </a:lnTo>
                    <a:cubicBezTo>
                      <a:pt x="159738" y="282546"/>
                      <a:pt x="159738" y="282546"/>
                      <a:pt x="159738" y="282546"/>
                    </a:cubicBezTo>
                    <a:cubicBezTo>
                      <a:pt x="161925" y="289095"/>
                      <a:pt x="157552" y="297826"/>
                      <a:pt x="150992" y="300009"/>
                    </a:cubicBezTo>
                    <a:cubicBezTo>
                      <a:pt x="148806" y="300009"/>
                      <a:pt x="148806" y="300009"/>
                      <a:pt x="146619" y="300009"/>
                    </a:cubicBezTo>
                    <a:cubicBezTo>
                      <a:pt x="142246" y="300009"/>
                      <a:pt x="135686" y="297826"/>
                      <a:pt x="133500" y="291278"/>
                    </a:cubicBezTo>
                    <a:cubicBezTo>
                      <a:pt x="129127" y="278727"/>
                      <a:pt x="125847" y="269313"/>
                      <a:pt x="123387" y="262253"/>
                    </a:cubicBezTo>
                    <a:lnTo>
                      <a:pt x="121036" y="255503"/>
                    </a:lnTo>
                    <a:lnTo>
                      <a:pt x="114446" y="267450"/>
                    </a:lnTo>
                    <a:cubicBezTo>
                      <a:pt x="107096" y="280774"/>
                      <a:pt x="107096" y="280774"/>
                      <a:pt x="107096" y="280774"/>
                    </a:cubicBezTo>
                    <a:cubicBezTo>
                      <a:pt x="104918" y="285131"/>
                      <a:pt x="100562" y="287309"/>
                      <a:pt x="96207" y="287309"/>
                    </a:cubicBezTo>
                    <a:cubicBezTo>
                      <a:pt x="94029" y="287309"/>
                      <a:pt x="91852" y="287309"/>
                      <a:pt x="89674" y="285131"/>
                    </a:cubicBezTo>
                    <a:cubicBezTo>
                      <a:pt x="83141" y="282953"/>
                      <a:pt x="80963" y="274240"/>
                      <a:pt x="83141" y="267705"/>
                    </a:cubicBezTo>
                    <a:lnTo>
                      <a:pt x="97422" y="241815"/>
                    </a:lnTo>
                    <a:lnTo>
                      <a:pt x="84405" y="242335"/>
                    </a:lnTo>
                    <a:cubicBezTo>
                      <a:pt x="61344" y="243256"/>
                      <a:pt x="61344" y="243256"/>
                      <a:pt x="61344" y="243256"/>
                    </a:cubicBezTo>
                    <a:cubicBezTo>
                      <a:pt x="52598" y="245438"/>
                      <a:pt x="48225" y="238890"/>
                      <a:pt x="46038" y="232341"/>
                    </a:cubicBezTo>
                    <a:cubicBezTo>
                      <a:pt x="46038" y="225793"/>
                      <a:pt x="52598" y="219245"/>
                      <a:pt x="59157" y="219245"/>
                    </a:cubicBezTo>
                    <a:cubicBezTo>
                      <a:pt x="75556" y="218153"/>
                      <a:pt x="87856" y="217335"/>
                      <a:pt x="97080" y="216721"/>
                    </a:cubicBezTo>
                    <a:lnTo>
                      <a:pt x="111805" y="215741"/>
                    </a:lnTo>
                    <a:lnTo>
                      <a:pt x="129145" y="184304"/>
                    </a:lnTo>
                    <a:lnTo>
                      <a:pt x="141750" y="161453"/>
                    </a:lnTo>
                    <a:lnTo>
                      <a:pt x="134399" y="161285"/>
                    </a:lnTo>
                    <a:cubicBezTo>
                      <a:pt x="119233" y="160940"/>
                      <a:pt x="105963" y="160638"/>
                      <a:pt x="94352" y="160373"/>
                    </a:cubicBezTo>
                    <a:lnTo>
                      <a:pt x="76761" y="159973"/>
                    </a:lnTo>
                    <a:lnTo>
                      <a:pt x="76056" y="161209"/>
                    </a:lnTo>
                    <a:cubicBezTo>
                      <a:pt x="34925" y="206770"/>
                      <a:pt x="34925" y="206770"/>
                      <a:pt x="34925" y="206770"/>
                    </a:cubicBezTo>
                    <a:cubicBezTo>
                      <a:pt x="30596" y="211109"/>
                      <a:pt x="28431" y="211109"/>
                      <a:pt x="24102" y="211109"/>
                    </a:cubicBezTo>
                    <a:cubicBezTo>
                      <a:pt x="21937" y="211109"/>
                      <a:pt x="17607" y="211109"/>
                      <a:pt x="15443" y="208939"/>
                    </a:cubicBezTo>
                    <a:cubicBezTo>
                      <a:pt x="11113" y="202431"/>
                      <a:pt x="11113" y="195922"/>
                      <a:pt x="15443" y="189413"/>
                    </a:cubicBezTo>
                    <a:cubicBezTo>
                      <a:pt x="24643" y="179650"/>
                      <a:pt x="31543" y="172328"/>
                      <a:pt x="36718" y="166836"/>
                    </a:cubicBezTo>
                    <a:lnTo>
                      <a:pt x="43891" y="159224"/>
                    </a:lnTo>
                    <a:lnTo>
                      <a:pt x="42693" y="159197"/>
                    </a:lnTo>
                    <a:cubicBezTo>
                      <a:pt x="13072" y="158523"/>
                      <a:pt x="13072" y="158523"/>
                      <a:pt x="13072" y="158523"/>
                    </a:cubicBezTo>
                    <a:cubicBezTo>
                      <a:pt x="4357" y="158523"/>
                      <a:pt x="0" y="151974"/>
                      <a:pt x="0" y="145426"/>
                    </a:cubicBezTo>
                    <a:cubicBezTo>
                      <a:pt x="0" y="136695"/>
                      <a:pt x="6536" y="130146"/>
                      <a:pt x="13072" y="130146"/>
                    </a:cubicBezTo>
                    <a:lnTo>
                      <a:pt x="40818" y="130982"/>
                    </a:lnTo>
                    <a:lnTo>
                      <a:pt x="35974" y="122766"/>
                    </a:lnTo>
                    <a:cubicBezTo>
                      <a:pt x="24102" y="102630"/>
                      <a:pt x="24102" y="102630"/>
                      <a:pt x="24102" y="102630"/>
                    </a:cubicBezTo>
                    <a:cubicBezTo>
                      <a:pt x="19772" y="96121"/>
                      <a:pt x="21937" y="89612"/>
                      <a:pt x="28431" y="85273"/>
                    </a:cubicBezTo>
                    <a:cubicBezTo>
                      <a:pt x="32761" y="80934"/>
                      <a:pt x="41420" y="83104"/>
                      <a:pt x="45749" y="89612"/>
                    </a:cubicBezTo>
                    <a:cubicBezTo>
                      <a:pt x="53867" y="103715"/>
                      <a:pt x="59955" y="114291"/>
                      <a:pt x="64521" y="122224"/>
                    </a:cubicBezTo>
                    <a:lnTo>
                      <a:pt x="70070" y="131864"/>
                    </a:lnTo>
                    <a:lnTo>
                      <a:pt x="108718" y="133028"/>
                    </a:lnTo>
                    <a:lnTo>
                      <a:pt x="138766" y="133933"/>
                    </a:lnTo>
                    <a:lnTo>
                      <a:pt x="117399" y="94494"/>
                    </a:lnTo>
                    <a:lnTo>
                      <a:pt x="114211" y="88610"/>
                    </a:lnTo>
                    <a:lnTo>
                      <a:pt x="78894" y="81389"/>
                    </a:lnTo>
                    <a:cubicBezTo>
                      <a:pt x="52189" y="75928"/>
                      <a:pt x="52189" y="75928"/>
                      <a:pt x="52189" y="75928"/>
                    </a:cubicBezTo>
                    <a:cubicBezTo>
                      <a:pt x="45641" y="73770"/>
                      <a:pt x="41275" y="67298"/>
                      <a:pt x="43458" y="60826"/>
                    </a:cubicBezTo>
                    <a:cubicBezTo>
                      <a:pt x="43458" y="52196"/>
                      <a:pt x="52189" y="47882"/>
                      <a:pt x="58737" y="50039"/>
                    </a:cubicBezTo>
                    <a:cubicBezTo>
                      <a:pt x="71834" y="53275"/>
                      <a:pt x="81657" y="55702"/>
                      <a:pt x="89024" y="57522"/>
                    </a:cubicBezTo>
                    <a:lnTo>
                      <a:pt x="98658" y="59903"/>
                    </a:lnTo>
                    <a:lnTo>
                      <a:pt x="90971" y="45714"/>
                    </a:lnTo>
                    <a:cubicBezTo>
                      <a:pt x="83690" y="32275"/>
                      <a:pt x="83690" y="32275"/>
                      <a:pt x="83690" y="32275"/>
                    </a:cubicBezTo>
                    <a:cubicBezTo>
                      <a:pt x="79375" y="25740"/>
                      <a:pt x="81532" y="19206"/>
                      <a:pt x="88004" y="14849"/>
                    </a:cubicBezTo>
                    <a:cubicBezTo>
                      <a:pt x="94477" y="12671"/>
                      <a:pt x="103106" y="14849"/>
                      <a:pt x="105263" y="21384"/>
                    </a:cubicBezTo>
                    <a:lnTo>
                      <a:pt x="119414" y="47280"/>
                    </a:lnTo>
                    <a:lnTo>
                      <a:pt x="126268" y="34297"/>
                    </a:lnTo>
                    <a:cubicBezTo>
                      <a:pt x="137318" y="13363"/>
                      <a:pt x="137318" y="13363"/>
                      <a:pt x="137318" y="13363"/>
                    </a:cubicBezTo>
                    <a:cubicBezTo>
                      <a:pt x="139501" y="10127"/>
                      <a:pt x="142230" y="7970"/>
                      <a:pt x="145231" y="7161"/>
                    </a:cubicBezTo>
                    <a:cubicBezTo>
                      <a:pt x="148232" y="6352"/>
                      <a:pt x="151507" y="6891"/>
                      <a:pt x="154781" y="9049"/>
                    </a:cubicBezTo>
                    <a:cubicBezTo>
                      <a:pt x="161329" y="11206"/>
                      <a:pt x="163512" y="19836"/>
                      <a:pt x="161329" y="26308"/>
                    </a:cubicBezTo>
                    <a:cubicBezTo>
                      <a:pt x="153144" y="40331"/>
                      <a:pt x="147004" y="50848"/>
                      <a:pt x="142400" y="58736"/>
                    </a:cubicBezTo>
                    <a:lnTo>
                      <a:pt x="133761" y="73535"/>
                    </a:lnTo>
                    <a:lnTo>
                      <a:pt x="150838" y="104785"/>
                    </a:lnTo>
                    <a:lnTo>
                      <a:pt x="161871" y="124976"/>
                    </a:lnTo>
                    <a:lnTo>
                      <a:pt x="163717" y="121629"/>
                    </a:lnTo>
                    <a:lnTo>
                      <a:pt x="188142" y="77349"/>
                    </a:lnTo>
                    <a:lnTo>
                      <a:pt x="187565" y="76966"/>
                    </a:lnTo>
                    <a:cubicBezTo>
                      <a:pt x="167886" y="18029"/>
                      <a:pt x="167886" y="18029"/>
                      <a:pt x="167886" y="18029"/>
                    </a:cubicBezTo>
                    <a:cubicBezTo>
                      <a:pt x="163513" y="11481"/>
                      <a:pt x="167886" y="2750"/>
                      <a:pt x="174446" y="567"/>
                    </a:cubicBezTo>
                    <a:close/>
                  </a:path>
                </a:pathLst>
              </a:custGeom>
              <a:solidFill>
                <a:srgbClr val="0072C6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Freeform 50"/>
              <p:cNvSpPr>
                <a:spLocks/>
              </p:cNvSpPr>
              <p:nvPr/>
            </p:nvSpPr>
            <p:spPr bwMode="auto">
              <a:xfrm>
                <a:off x="2196277" y="3728316"/>
                <a:ext cx="468812" cy="471985"/>
              </a:xfrm>
              <a:custGeom>
                <a:avLst/>
                <a:gdLst>
                  <a:gd name="connsiteX0" fmla="*/ 290954 w 468812"/>
                  <a:gd name="connsiteY0" fmla="*/ 32247 h 471985"/>
                  <a:gd name="connsiteX1" fmla="*/ 30163 w 468812"/>
                  <a:gd name="connsiteY1" fmla="*/ 293039 h 471985"/>
                  <a:gd name="connsiteX2" fmla="*/ 56242 w 468812"/>
                  <a:gd name="connsiteY2" fmla="*/ 319118 h 471985"/>
                  <a:gd name="connsiteX3" fmla="*/ 143173 w 468812"/>
                  <a:gd name="connsiteY3" fmla="*/ 332157 h 471985"/>
                  <a:gd name="connsiteX4" fmla="*/ 149692 w 468812"/>
                  <a:gd name="connsiteY4" fmla="*/ 414741 h 471985"/>
                  <a:gd name="connsiteX5" fmla="*/ 175772 w 468812"/>
                  <a:gd name="connsiteY5" fmla="*/ 438647 h 471985"/>
                  <a:gd name="connsiteX6" fmla="*/ 436563 w 468812"/>
                  <a:gd name="connsiteY6" fmla="*/ 180029 h 471985"/>
                  <a:gd name="connsiteX7" fmla="*/ 414830 w 468812"/>
                  <a:gd name="connsiteY7" fmla="*/ 156123 h 471985"/>
                  <a:gd name="connsiteX8" fmla="*/ 327900 w 468812"/>
                  <a:gd name="connsiteY8" fmla="*/ 140910 h 471985"/>
                  <a:gd name="connsiteX9" fmla="*/ 317034 w 468812"/>
                  <a:gd name="connsiteY9" fmla="*/ 58326 h 471985"/>
                  <a:gd name="connsiteX10" fmla="*/ 290954 w 468812"/>
                  <a:gd name="connsiteY10" fmla="*/ 32247 h 471985"/>
                  <a:gd name="connsiteX11" fmla="*/ 282810 w 468812"/>
                  <a:gd name="connsiteY11" fmla="*/ 3270 h 471985"/>
                  <a:gd name="connsiteX12" fmla="*/ 302389 w 468812"/>
                  <a:gd name="connsiteY12" fmla="*/ 3270 h 471985"/>
                  <a:gd name="connsiteX13" fmla="*/ 343723 w 468812"/>
                  <a:gd name="connsiteY13" fmla="*/ 44692 h 471985"/>
                  <a:gd name="connsiteX14" fmla="*/ 345899 w 468812"/>
                  <a:gd name="connsiteY14" fmla="*/ 62132 h 471985"/>
                  <a:gd name="connsiteX15" fmla="*/ 345899 w 468812"/>
                  <a:gd name="connsiteY15" fmla="*/ 120994 h 471985"/>
                  <a:gd name="connsiteX16" fmla="*/ 406812 w 468812"/>
                  <a:gd name="connsiteY16" fmla="*/ 129714 h 471985"/>
                  <a:gd name="connsiteX17" fmla="*/ 426391 w 468812"/>
                  <a:gd name="connsiteY17" fmla="*/ 129714 h 471985"/>
                  <a:gd name="connsiteX18" fmla="*/ 465549 w 468812"/>
                  <a:gd name="connsiteY18" fmla="*/ 171136 h 471985"/>
                  <a:gd name="connsiteX19" fmla="*/ 465549 w 468812"/>
                  <a:gd name="connsiteY19" fmla="*/ 188576 h 471985"/>
                  <a:gd name="connsiteX20" fmla="*/ 184914 w 468812"/>
                  <a:gd name="connsiteY20" fmla="*/ 467625 h 471985"/>
                  <a:gd name="connsiteX21" fmla="*/ 176212 w 468812"/>
                  <a:gd name="connsiteY21" fmla="*/ 471985 h 471985"/>
                  <a:gd name="connsiteX22" fmla="*/ 165335 w 468812"/>
                  <a:gd name="connsiteY22" fmla="*/ 467625 h 471985"/>
                  <a:gd name="connsiteX23" fmla="*/ 124001 w 468812"/>
                  <a:gd name="connsiteY23" fmla="*/ 424024 h 471985"/>
                  <a:gd name="connsiteX24" fmla="*/ 124001 w 468812"/>
                  <a:gd name="connsiteY24" fmla="*/ 406583 h 471985"/>
                  <a:gd name="connsiteX25" fmla="*/ 121826 w 468812"/>
                  <a:gd name="connsiteY25" fmla="*/ 349901 h 471985"/>
                  <a:gd name="connsiteX26" fmla="*/ 60913 w 468812"/>
                  <a:gd name="connsiteY26" fmla="*/ 345541 h 471985"/>
                  <a:gd name="connsiteX27" fmla="*/ 43509 w 468812"/>
                  <a:gd name="connsiteY27" fmla="*/ 345541 h 471985"/>
                  <a:gd name="connsiteX28" fmla="*/ 2175 w 468812"/>
                  <a:gd name="connsiteY28" fmla="*/ 301940 h 471985"/>
                  <a:gd name="connsiteX29" fmla="*/ 0 w 468812"/>
                  <a:gd name="connsiteY29" fmla="*/ 293219 h 471985"/>
                  <a:gd name="connsiteX30" fmla="*/ 2175 w 468812"/>
                  <a:gd name="connsiteY30" fmla="*/ 284499 h 471985"/>
                  <a:gd name="connsiteX31" fmla="*/ 282810 w 468812"/>
                  <a:gd name="connsiteY31" fmla="*/ 3270 h 471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8812" h="471985">
                    <a:moveTo>
                      <a:pt x="290954" y="32247"/>
                    </a:moveTo>
                    <a:cubicBezTo>
                      <a:pt x="30163" y="293039"/>
                      <a:pt x="30163" y="293039"/>
                      <a:pt x="30163" y="293039"/>
                    </a:cubicBezTo>
                    <a:cubicBezTo>
                      <a:pt x="56242" y="319118"/>
                      <a:pt x="56242" y="319118"/>
                      <a:pt x="56242" y="319118"/>
                    </a:cubicBezTo>
                    <a:cubicBezTo>
                      <a:pt x="77975" y="306078"/>
                      <a:pt x="114920" y="299558"/>
                      <a:pt x="143173" y="332157"/>
                    </a:cubicBezTo>
                    <a:cubicBezTo>
                      <a:pt x="169252" y="364756"/>
                      <a:pt x="160559" y="395182"/>
                      <a:pt x="149692" y="414741"/>
                    </a:cubicBezTo>
                    <a:cubicBezTo>
                      <a:pt x="175772" y="438647"/>
                      <a:pt x="175772" y="438647"/>
                      <a:pt x="175772" y="438647"/>
                    </a:cubicBezTo>
                    <a:cubicBezTo>
                      <a:pt x="436563" y="180029"/>
                      <a:pt x="436563" y="180029"/>
                      <a:pt x="436563" y="180029"/>
                    </a:cubicBezTo>
                    <a:cubicBezTo>
                      <a:pt x="414830" y="156123"/>
                      <a:pt x="414830" y="156123"/>
                      <a:pt x="414830" y="156123"/>
                    </a:cubicBezTo>
                    <a:cubicBezTo>
                      <a:pt x="395271" y="166989"/>
                      <a:pt x="362672" y="173509"/>
                      <a:pt x="327900" y="140910"/>
                    </a:cubicBezTo>
                    <a:cubicBezTo>
                      <a:pt x="301821" y="112658"/>
                      <a:pt x="308341" y="77886"/>
                      <a:pt x="317034" y="58326"/>
                    </a:cubicBezTo>
                    <a:cubicBezTo>
                      <a:pt x="290954" y="32247"/>
                      <a:pt x="290954" y="32247"/>
                      <a:pt x="290954" y="32247"/>
                    </a:cubicBezTo>
                    <a:close/>
                    <a:moveTo>
                      <a:pt x="282810" y="3270"/>
                    </a:moveTo>
                    <a:cubicBezTo>
                      <a:pt x="287161" y="-1090"/>
                      <a:pt x="295863" y="-1090"/>
                      <a:pt x="302389" y="3270"/>
                    </a:cubicBezTo>
                    <a:cubicBezTo>
                      <a:pt x="343723" y="44692"/>
                      <a:pt x="343723" y="44692"/>
                      <a:pt x="343723" y="44692"/>
                    </a:cubicBezTo>
                    <a:cubicBezTo>
                      <a:pt x="348074" y="49052"/>
                      <a:pt x="348074" y="57772"/>
                      <a:pt x="345899" y="62132"/>
                    </a:cubicBezTo>
                    <a:cubicBezTo>
                      <a:pt x="343723" y="64312"/>
                      <a:pt x="321969" y="97013"/>
                      <a:pt x="345899" y="120994"/>
                    </a:cubicBezTo>
                    <a:cubicBezTo>
                      <a:pt x="380706" y="151515"/>
                      <a:pt x="404636" y="131894"/>
                      <a:pt x="406812" y="129714"/>
                    </a:cubicBezTo>
                    <a:cubicBezTo>
                      <a:pt x="413338" y="123174"/>
                      <a:pt x="422040" y="125354"/>
                      <a:pt x="426391" y="129714"/>
                    </a:cubicBezTo>
                    <a:cubicBezTo>
                      <a:pt x="465549" y="171136"/>
                      <a:pt x="465549" y="171136"/>
                      <a:pt x="465549" y="171136"/>
                    </a:cubicBezTo>
                    <a:cubicBezTo>
                      <a:pt x="469900" y="175496"/>
                      <a:pt x="469900" y="184216"/>
                      <a:pt x="465549" y="188576"/>
                    </a:cubicBezTo>
                    <a:cubicBezTo>
                      <a:pt x="184914" y="467625"/>
                      <a:pt x="184914" y="467625"/>
                      <a:pt x="184914" y="467625"/>
                    </a:cubicBezTo>
                    <a:cubicBezTo>
                      <a:pt x="182739" y="469805"/>
                      <a:pt x="178388" y="471985"/>
                      <a:pt x="176212" y="471985"/>
                    </a:cubicBezTo>
                    <a:cubicBezTo>
                      <a:pt x="171862" y="471985"/>
                      <a:pt x="167511" y="469805"/>
                      <a:pt x="165335" y="467625"/>
                    </a:cubicBezTo>
                    <a:cubicBezTo>
                      <a:pt x="124001" y="424024"/>
                      <a:pt x="124001" y="424024"/>
                      <a:pt x="124001" y="424024"/>
                    </a:cubicBezTo>
                    <a:cubicBezTo>
                      <a:pt x="119650" y="419663"/>
                      <a:pt x="119650" y="410943"/>
                      <a:pt x="124001" y="406583"/>
                    </a:cubicBezTo>
                    <a:cubicBezTo>
                      <a:pt x="126177" y="404403"/>
                      <a:pt x="147931" y="380422"/>
                      <a:pt x="121826" y="349901"/>
                    </a:cubicBezTo>
                    <a:cubicBezTo>
                      <a:pt x="97896" y="319380"/>
                      <a:pt x="63088" y="345541"/>
                      <a:pt x="60913" y="345541"/>
                    </a:cubicBezTo>
                    <a:cubicBezTo>
                      <a:pt x="56562" y="349901"/>
                      <a:pt x="50036" y="349901"/>
                      <a:pt x="43509" y="345541"/>
                    </a:cubicBezTo>
                    <a:cubicBezTo>
                      <a:pt x="2175" y="301940"/>
                      <a:pt x="2175" y="301940"/>
                      <a:pt x="2175" y="301940"/>
                    </a:cubicBezTo>
                    <a:cubicBezTo>
                      <a:pt x="0" y="299760"/>
                      <a:pt x="0" y="297580"/>
                      <a:pt x="0" y="293219"/>
                    </a:cubicBezTo>
                    <a:cubicBezTo>
                      <a:pt x="0" y="291039"/>
                      <a:pt x="0" y="286679"/>
                      <a:pt x="2175" y="284499"/>
                    </a:cubicBezTo>
                    <a:cubicBezTo>
                      <a:pt x="282810" y="3270"/>
                      <a:pt x="282810" y="3270"/>
                      <a:pt x="282810" y="3270"/>
                    </a:cubicBezTo>
                    <a:close/>
                  </a:path>
                </a:pathLst>
              </a:custGeom>
              <a:solidFill>
                <a:srgbClr val="0072C6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2" name="Freeform 77"/>
              <p:cNvSpPr>
                <a:spLocks/>
              </p:cNvSpPr>
              <p:nvPr/>
            </p:nvSpPr>
            <p:spPr bwMode="auto">
              <a:xfrm>
                <a:off x="2502665" y="3955826"/>
                <a:ext cx="58737" cy="57150"/>
              </a:xfrm>
              <a:custGeom>
                <a:avLst/>
                <a:gdLst>
                  <a:gd name="T0" fmla="*/ 20 w 27"/>
                  <a:gd name="T1" fmla="*/ 26 h 26"/>
                  <a:gd name="T2" fmla="*/ 16 w 27"/>
                  <a:gd name="T3" fmla="*/ 24 h 26"/>
                  <a:gd name="T4" fmla="*/ 3 w 27"/>
                  <a:gd name="T5" fmla="*/ 11 h 26"/>
                  <a:gd name="T6" fmla="*/ 3 w 27"/>
                  <a:gd name="T7" fmla="*/ 3 h 26"/>
                  <a:gd name="T8" fmla="*/ 11 w 27"/>
                  <a:gd name="T9" fmla="*/ 3 h 26"/>
                  <a:gd name="T10" fmla="*/ 24 w 27"/>
                  <a:gd name="T11" fmla="*/ 16 h 26"/>
                  <a:gd name="T12" fmla="*/ 24 w 27"/>
                  <a:gd name="T13" fmla="*/ 24 h 26"/>
                  <a:gd name="T14" fmla="*/ 20 w 27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26">
                    <a:moveTo>
                      <a:pt x="20" y="26"/>
                    </a:moveTo>
                    <a:cubicBezTo>
                      <a:pt x="19" y="26"/>
                      <a:pt x="17" y="25"/>
                      <a:pt x="16" y="24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0" y="9"/>
                      <a:pt x="0" y="5"/>
                      <a:pt x="3" y="3"/>
                    </a:cubicBezTo>
                    <a:cubicBezTo>
                      <a:pt x="5" y="0"/>
                      <a:pt x="9" y="0"/>
                      <a:pt x="11" y="3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7" y="18"/>
                      <a:pt x="27" y="22"/>
                      <a:pt x="24" y="24"/>
                    </a:cubicBezTo>
                    <a:cubicBezTo>
                      <a:pt x="23" y="25"/>
                      <a:pt x="22" y="26"/>
                      <a:pt x="20" y="26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3" name="Freeform 78"/>
              <p:cNvSpPr>
                <a:spLocks/>
              </p:cNvSpPr>
              <p:nvPr/>
            </p:nvSpPr>
            <p:spPr bwMode="auto">
              <a:xfrm>
                <a:off x="2462977" y="3914551"/>
                <a:ext cx="57150" cy="57150"/>
              </a:xfrm>
              <a:custGeom>
                <a:avLst/>
                <a:gdLst>
                  <a:gd name="T0" fmla="*/ 19 w 26"/>
                  <a:gd name="T1" fmla="*/ 26 h 26"/>
                  <a:gd name="T2" fmla="*/ 15 w 26"/>
                  <a:gd name="T3" fmla="*/ 24 h 26"/>
                  <a:gd name="T4" fmla="*/ 2 w 26"/>
                  <a:gd name="T5" fmla="*/ 11 h 26"/>
                  <a:gd name="T6" fmla="*/ 2 w 26"/>
                  <a:gd name="T7" fmla="*/ 3 h 26"/>
                  <a:gd name="T8" fmla="*/ 11 w 26"/>
                  <a:gd name="T9" fmla="*/ 3 h 26"/>
                  <a:gd name="T10" fmla="*/ 24 w 26"/>
                  <a:gd name="T11" fmla="*/ 16 h 26"/>
                  <a:gd name="T12" fmla="*/ 24 w 26"/>
                  <a:gd name="T13" fmla="*/ 24 h 26"/>
                  <a:gd name="T14" fmla="*/ 19 w 26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6">
                    <a:moveTo>
                      <a:pt x="19" y="26"/>
                    </a:moveTo>
                    <a:cubicBezTo>
                      <a:pt x="18" y="26"/>
                      <a:pt x="16" y="26"/>
                      <a:pt x="15" y="24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9"/>
                      <a:pt x="0" y="5"/>
                      <a:pt x="2" y="3"/>
                    </a:cubicBezTo>
                    <a:cubicBezTo>
                      <a:pt x="4" y="0"/>
                      <a:pt x="8" y="0"/>
                      <a:pt x="11" y="3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6" y="18"/>
                      <a:pt x="26" y="22"/>
                      <a:pt x="24" y="24"/>
                    </a:cubicBezTo>
                    <a:cubicBezTo>
                      <a:pt x="22" y="26"/>
                      <a:pt x="21" y="26"/>
                      <a:pt x="19" y="26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4" name="Freeform 79"/>
              <p:cNvSpPr>
                <a:spLocks/>
              </p:cNvSpPr>
              <p:nvPr/>
            </p:nvSpPr>
            <p:spPr bwMode="auto">
              <a:xfrm>
                <a:off x="2420115" y="3874863"/>
                <a:ext cx="57150" cy="55563"/>
              </a:xfrm>
              <a:custGeom>
                <a:avLst/>
                <a:gdLst>
                  <a:gd name="T0" fmla="*/ 19 w 26"/>
                  <a:gd name="T1" fmla="*/ 25 h 25"/>
                  <a:gd name="T2" fmla="*/ 15 w 26"/>
                  <a:gd name="T3" fmla="*/ 24 h 25"/>
                  <a:gd name="T4" fmla="*/ 2 w 26"/>
                  <a:gd name="T5" fmla="*/ 11 h 25"/>
                  <a:gd name="T6" fmla="*/ 2 w 26"/>
                  <a:gd name="T7" fmla="*/ 2 h 25"/>
                  <a:gd name="T8" fmla="*/ 11 w 26"/>
                  <a:gd name="T9" fmla="*/ 2 h 25"/>
                  <a:gd name="T10" fmla="*/ 24 w 26"/>
                  <a:gd name="T11" fmla="*/ 15 h 25"/>
                  <a:gd name="T12" fmla="*/ 24 w 26"/>
                  <a:gd name="T13" fmla="*/ 24 h 25"/>
                  <a:gd name="T14" fmla="*/ 19 w 26"/>
                  <a:gd name="T1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5">
                    <a:moveTo>
                      <a:pt x="19" y="25"/>
                    </a:moveTo>
                    <a:cubicBezTo>
                      <a:pt x="18" y="25"/>
                      <a:pt x="16" y="25"/>
                      <a:pt x="15" y="24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8"/>
                      <a:pt x="0" y="4"/>
                      <a:pt x="2" y="2"/>
                    </a:cubicBezTo>
                    <a:cubicBezTo>
                      <a:pt x="5" y="0"/>
                      <a:pt x="8" y="0"/>
                      <a:pt x="11" y="2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6" y="17"/>
                      <a:pt x="26" y="21"/>
                      <a:pt x="24" y="24"/>
                    </a:cubicBezTo>
                    <a:cubicBezTo>
                      <a:pt x="23" y="25"/>
                      <a:pt x="21" y="25"/>
                      <a:pt x="19" y="25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55" name="Freeform 80"/>
              <p:cNvSpPr>
                <a:spLocks/>
              </p:cNvSpPr>
              <p:nvPr/>
            </p:nvSpPr>
            <p:spPr bwMode="auto">
              <a:xfrm>
                <a:off x="2378840" y="3833588"/>
                <a:ext cx="55562" cy="57150"/>
              </a:xfrm>
              <a:custGeom>
                <a:avLst/>
                <a:gdLst>
                  <a:gd name="T0" fmla="*/ 19 w 26"/>
                  <a:gd name="T1" fmla="*/ 26 h 26"/>
                  <a:gd name="T2" fmla="*/ 15 w 26"/>
                  <a:gd name="T3" fmla="*/ 24 h 26"/>
                  <a:gd name="T4" fmla="*/ 2 w 26"/>
                  <a:gd name="T5" fmla="*/ 11 h 26"/>
                  <a:gd name="T6" fmla="*/ 2 w 26"/>
                  <a:gd name="T7" fmla="*/ 2 h 26"/>
                  <a:gd name="T8" fmla="*/ 10 w 26"/>
                  <a:gd name="T9" fmla="*/ 2 h 26"/>
                  <a:gd name="T10" fmla="*/ 23 w 26"/>
                  <a:gd name="T11" fmla="*/ 15 h 26"/>
                  <a:gd name="T12" fmla="*/ 23 w 26"/>
                  <a:gd name="T13" fmla="*/ 24 h 26"/>
                  <a:gd name="T14" fmla="*/ 19 w 26"/>
                  <a:gd name="T1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26">
                    <a:moveTo>
                      <a:pt x="19" y="26"/>
                    </a:moveTo>
                    <a:cubicBezTo>
                      <a:pt x="18" y="26"/>
                      <a:pt x="16" y="25"/>
                      <a:pt x="15" y="24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0" y="8"/>
                      <a:pt x="0" y="5"/>
                      <a:pt x="2" y="2"/>
                    </a:cubicBezTo>
                    <a:cubicBezTo>
                      <a:pt x="4" y="0"/>
                      <a:pt x="8" y="0"/>
                      <a:pt x="10" y="2"/>
                    </a:cubicBezTo>
                    <a:cubicBezTo>
                      <a:pt x="23" y="15"/>
                      <a:pt x="23" y="15"/>
                      <a:pt x="23" y="15"/>
                    </a:cubicBezTo>
                    <a:cubicBezTo>
                      <a:pt x="26" y="18"/>
                      <a:pt x="26" y="21"/>
                      <a:pt x="23" y="24"/>
                    </a:cubicBezTo>
                    <a:cubicBezTo>
                      <a:pt x="22" y="25"/>
                      <a:pt x="21" y="26"/>
                      <a:pt x="19" y="26"/>
                    </a:cubicBezTo>
                    <a:close/>
                  </a:path>
                </a:pathLst>
              </a:custGeom>
              <a:solidFill>
                <a:srgbClr val="0072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837748" y="4093497"/>
                <a:ext cx="284166" cy="220428"/>
                <a:chOff x="8964790" y="2459832"/>
                <a:chExt cx="339725" cy="263525"/>
              </a:xfrm>
            </p:grpSpPr>
            <p:sp>
              <p:nvSpPr>
                <p:cNvPr id="57" name="Freeform 85"/>
                <p:cNvSpPr>
                  <a:spLocks/>
                </p:cNvSpPr>
                <p:nvPr/>
              </p:nvSpPr>
              <p:spPr bwMode="auto">
                <a:xfrm>
                  <a:off x="8964790" y="2459832"/>
                  <a:ext cx="287337" cy="182563"/>
                </a:xfrm>
                <a:custGeom>
                  <a:avLst/>
                  <a:gdLst>
                    <a:gd name="T0" fmla="*/ 84 w 132"/>
                    <a:gd name="T1" fmla="*/ 84 h 84"/>
                    <a:gd name="T2" fmla="*/ 47 w 132"/>
                    <a:gd name="T3" fmla="*/ 84 h 84"/>
                    <a:gd name="T4" fmla="*/ 27 w 132"/>
                    <a:gd name="T5" fmla="*/ 12 h 84"/>
                    <a:gd name="T6" fmla="*/ 6 w 132"/>
                    <a:gd name="T7" fmla="*/ 12 h 84"/>
                    <a:gd name="T8" fmla="*/ 0 w 132"/>
                    <a:gd name="T9" fmla="*/ 6 h 84"/>
                    <a:gd name="T10" fmla="*/ 6 w 132"/>
                    <a:gd name="T11" fmla="*/ 0 h 84"/>
                    <a:gd name="T12" fmla="*/ 32 w 132"/>
                    <a:gd name="T13" fmla="*/ 0 h 84"/>
                    <a:gd name="T14" fmla="*/ 38 w 132"/>
                    <a:gd name="T15" fmla="*/ 5 h 84"/>
                    <a:gd name="T16" fmla="*/ 52 w 132"/>
                    <a:gd name="T17" fmla="*/ 72 h 84"/>
                    <a:gd name="T18" fmla="*/ 126 w 132"/>
                    <a:gd name="T19" fmla="*/ 72 h 84"/>
                    <a:gd name="T20" fmla="*/ 126 w 132"/>
                    <a:gd name="T21" fmla="*/ 72 h 84"/>
                    <a:gd name="T22" fmla="*/ 132 w 132"/>
                    <a:gd name="T23" fmla="*/ 78 h 84"/>
                    <a:gd name="T24" fmla="*/ 126 w 132"/>
                    <a:gd name="T25" fmla="*/ 84 h 84"/>
                    <a:gd name="T26" fmla="*/ 84 w 132"/>
                    <a:gd name="T27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2" h="84">
                      <a:moveTo>
                        <a:pt x="84" y="84"/>
                      </a:moveTo>
                      <a:cubicBezTo>
                        <a:pt x="48" y="84"/>
                        <a:pt x="47" y="84"/>
                        <a:pt x="47" y="84"/>
                      </a:cubicBezTo>
                      <a:cubicBezTo>
                        <a:pt x="42" y="83"/>
                        <a:pt x="41" y="83"/>
                        <a:pt x="27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5" y="0"/>
                        <a:pt x="37" y="2"/>
                        <a:pt x="38" y="5"/>
                      </a:cubicBezTo>
                      <a:cubicBezTo>
                        <a:pt x="43" y="32"/>
                        <a:pt x="50" y="62"/>
                        <a:pt x="52" y="72"/>
                      </a:cubicBezTo>
                      <a:cubicBezTo>
                        <a:pt x="64" y="72"/>
                        <a:pt x="101" y="72"/>
                        <a:pt x="126" y="72"/>
                      </a:cubicBezTo>
                      <a:cubicBezTo>
                        <a:pt x="126" y="72"/>
                        <a:pt x="126" y="72"/>
                        <a:pt x="126" y="72"/>
                      </a:cubicBezTo>
                      <a:cubicBezTo>
                        <a:pt x="129" y="72"/>
                        <a:pt x="132" y="75"/>
                        <a:pt x="132" y="78"/>
                      </a:cubicBezTo>
                      <a:cubicBezTo>
                        <a:pt x="132" y="81"/>
                        <a:pt x="129" y="84"/>
                        <a:pt x="126" y="84"/>
                      </a:cubicBezTo>
                      <a:cubicBezTo>
                        <a:pt x="108" y="84"/>
                        <a:pt x="95" y="84"/>
                        <a:pt x="84" y="84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8" name="Freeform 86"/>
                <p:cNvSpPr>
                  <a:spLocks/>
                </p:cNvSpPr>
                <p:nvPr/>
              </p:nvSpPr>
              <p:spPr bwMode="auto">
                <a:xfrm>
                  <a:off x="9061628" y="2494757"/>
                  <a:ext cx="242887" cy="25400"/>
                </a:xfrm>
                <a:custGeom>
                  <a:avLst/>
                  <a:gdLst>
                    <a:gd name="T0" fmla="*/ 106 w 112"/>
                    <a:gd name="T1" fmla="*/ 12 h 12"/>
                    <a:gd name="T2" fmla="*/ 6 w 112"/>
                    <a:gd name="T3" fmla="*/ 12 h 12"/>
                    <a:gd name="T4" fmla="*/ 0 w 112"/>
                    <a:gd name="T5" fmla="*/ 6 h 12"/>
                    <a:gd name="T6" fmla="*/ 6 w 112"/>
                    <a:gd name="T7" fmla="*/ 0 h 12"/>
                    <a:gd name="T8" fmla="*/ 106 w 112"/>
                    <a:gd name="T9" fmla="*/ 0 h 12"/>
                    <a:gd name="T10" fmla="*/ 112 w 112"/>
                    <a:gd name="T11" fmla="*/ 6 h 12"/>
                    <a:gd name="T12" fmla="*/ 106 w 112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2" h="12">
                      <a:moveTo>
                        <a:pt x="106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  <a:cubicBezTo>
                        <a:pt x="109" y="0"/>
                        <a:pt x="112" y="3"/>
                        <a:pt x="112" y="6"/>
                      </a:cubicBezTo>
                      <a:cubicBezTo>
                        <a:pt x="112" y="9"/>
                        <a:pt x="109" y="12"/>
                        <a:pt x="106" y="12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9" name="Freeform 87"/>
                <p:cNvSpPr>
                  <a:spLocks/>
                </p:cNvSpPr>
                <p:nvPr/>
              </p:nvSpPr>
              <p:spPr bwMode="auto">
                <a:xfrm>
                  <a:off x="9079090" y="2537619"/>
                  <a:ext cx="217487" cy="26988"/>
                </a:xfrm>
                <a:custGeom>
                  <a:avLst/>
                  <a:gdLst>
                    <a:gd name="T0" fmla="*/ 94 w 100"/>
                    <a:gd name="T1" fmla="*/ 12 h 12"/>
                    <a:gd name="T2" fmla="*/ 6 w 100"/>
                    <a:gd name="T3" fmla="*/ 12 h 12"/>
                    <a:gd name="T4" fmla="*/ 0 w 100"/>
                    <a:gd name="T5" fmla="*/ 6 h 12"/>
                    <a:gd name="T6" fmla="*/ 6 w 100"/>
                    <a:gd name="T7" fmla="*/ 0 h 12"/>
                    <a:gd name="T8" fmla="*/ 94 w 100"/>
                    <a:gd name="T9" fmla="*/ 0 h 12"/>
                    <a:gd name="T10" fmla="*/ 100 w 100"/>
                    <a:gd name="T11" fmla="*/ 6 h 12"/>
                    <a:gd name="T12" fmla="*/ 94 w 100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12">
                      <a:moveTo>
                        <a:pt x="94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7" y="0"/>
                        <a:pt x="100" y="3"/>
                        <a:pt x="100" y="6"/>
                      </a:cubicBezTo>
                      <a:cubicBezTo>
                        <a:pt x="100" y="9"/>
                        <a:pt x="97" y="12"/>
                        <a:pt x="94" y="12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0" name="Freeform 88"/>
                <p:cNvSpPr>
                  <a:spLocks/>
                </p:cNvSpPr>
                <p:nvPr/>
              </p:nvSpPr>
              <p:spPr bwMode="auto">
                <a:xfrm>
                  <a:off x="9087028" y="2572544"/>
                  <a:ext cx="192087" cy="26988"/>
                </a:xfrm>
                <a:custGeom>
                  <a:avLst/>
                  <a:gdLst>
                    <a:gd name="T0" fmla="*/ 82 w 88"/>
                    <a:gd name="T1" fmla="*/ 12 h 12"/>
                    <a:gd name="T2" fmla="*/ 6 w 88"/>
                    <a:gd name="T3" fmla="*/ 12 h 12"/>
                    <a:gd name="T4" fmla="*/ 0 w 88"/>
                    <a:gd name="T5" fmla="*/ 6 h 12"/>
                    <a:gd name="T6" fmla="*/ 6 w 88"/>
                    <a:gd name="T7" fmla="*/ 0 h 12"/>
                    <a:gd name="T8" fmla="*/ 82 w 88"/>
                    <a:gd name="T9" fmla="*/ 0 h 12"/>
                    <a:gd name="T10" fmla="*/ 88 w 88"/>
                    <a:gd name="T11" fmla="*/ 6 h 12"/>
                    <a:gd name="T12" fmla="*/ 82 w 8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8" h="12">
                      <a:moveTo>
                        <a:pt x="8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85" y="0"/>
                        <a:pt x="88" y="3"/>
                        <a:pt x="88" y="6"/>
                      </a:cubicBezTo>
                      <a:cubicBezTo>
                        <a:pt x="88" y="9"/>
                        <a:pt x="85" y="12"/>
                        <a:pt x="82" y="12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1" name="Freeform 60"/>
                <p:cNvSpPr>
                  <a:spLocks noChangeArrowheads="1"/>
                </p:cNvSpPr>
                <p:nvPr/>
              </p:nvSpPr>
              <p:spPr bwMode="auto">
                <a:xfrm>
                  <a:off x="9045753" y="2647157"/>
                  <a:ext cx="76200" cy="76200"/>
                </a:xfrm>
                <a:custGeom>
                  <a:avLst/>
                  <a:gdLst>
                    <a:gd name="connsiteX0" fmla="*/ 37306 w 76200"/>
                    <a:gd name="connsiteY0" fmla="*/ 25400 h 76200"/>
                    <a:gd name="connsiteX1" fmla="*/ 25400 w 76200"/>
                    <a:gd name="connsiteY1" fmla="*/ 37307 h 76200"/>
                    <a:gd name="connsiteX2" fmla="*/ 37306 w 76200"/>
                    <a:gd name="connsiteY2" fmla="*/ 49214 h 76200"/>
                    <a:gd name="connsiteX3" fmla="*/ 49212 w 76200"/>
                    <a:gd name="connsiteY3" fmla="*/ 37307 h 76200"/>
                    <a:gd name="connsiteX4" fmla="*/ 37306 w 76200"/>
                    <a:gd name="connsiteY4" fmla="*/ 25400 h 76200"/>
                    <a:gd name="connsiteX5" fmla="*/ 38100 w 76200"/>
                    <a:gd name="connsiteY5" fmla="*/ 0 h 76200"/>
                    <a:gd name="connsiteX6" fmla="*/ 76200 w 76200"/>
                    <a:gd name="connsiteY6" fmla="*/ 38100 h 76200"/>
                    <a:gd name="connsiteX7" fmla="*/ 38100 w 76200"/>
                    <a:gd name="connsiteY7" fmla="*/ 76200 h 76200"/>
                    <a:gd name="connsiteX8" fmla="*/ 0 w 76200"/>
                    <a:gd name="connsiteY8" fmla="*/ 38100 h 76200"/>
                    <a:gd name="connsiteX9" fmla="*/ 38100 w 76200"/>
                    <a:gd name="connsiteY9" fmla="*/ 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6200" h="76200">
                      <a:moveTo>
                        <a:pt x="37306" y="25400"/>
                      </a:moveTo>
                      <a:cubicBezTo>
                        <a:pt x="30730" y="25400"/>
                        <a:pt x="25400" y="30731"/>
                        <a:pt x="25400" y="37307"/>
                      </a:cubicBezTo>
                      <a:cubicBezTo>
                        <a:pt x="25400" y="43883"/>
                        <a:pt x="30730" y="49214"/>
                        <a:pt x="37306" y="49214"/>
                      </a:cubicBezTo>
                      <a:cubicBezTo>
                        <a:pt x="43882" y="49214"/>
                        <a:pt x="49212" y="43883"/>
                        <a:pt x="49212" y="37307"/>
                      </a:cubicBezTo>
                      <a:cubicBezTo>
                        <a:pt x="49212" y="30731"/>
                        <a:pt x="43882" y="25400"/>
                        <a:pt x="37306" y="25400"/>
                      </a:cubicBezTo>
                      <a:close/>
                      <a:moveTo>
                        <a:pt x="38100" y="0"/>
                      </a:moveTo>
                      <a:cubicBezTo>
                        <a:pt x="59142" y="0"/>
                        <a:pt x="76200" y="17058"/>
                        <a:pt x="76200" y="38100"/>
                      </a:cubicBezTo>
                      <a:cubicBezTo>
                        <a:pt x="76200" y="59142"/>
                        <a:pt x="59142" y="76200"/>
                        <a:pt x="38100" y="76200"/>
                      </a:cubicBezTo>
                      <a:cubicBezTo>
                        <a:pt x="17058" y="76200"/>
                        <a:pt x="0" y="59142"/>
                        <a:pt x="0" y="38100"/>
                      </a:cubicBezTo>
                      <a:cubicBezTo>
                        <a:pt x="0" y="17058"/>
                        <a:pt x="17058" y="0"/>
                        <a:pt x="38100" y="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62" name="Freeform 61"/>
                <p:cNvSpPr>
                  <a:spLocks noChangeArrowheads="1"/>
                </p:cNvSpPr>
                <p:nvPr/>
              </p:nvSpPr>
              <p:spPr bwMode="auto">
                <a:xfrm>
                  <a:off x="9174339" y="2647157"/>
                  <a:ext cx="77788" cy="76200"/>
                </a:xfrm>
                <a:custGeom>
                  <a:avLst/>
                  <a:gdLst>
                    <a:gd name="connsiteX0" fmla="*/ 38894 w 77788"/>
                    <a:gd name="connsiteY0" fmla="*/ 25400 h 76200"/>
                    <a:gd name="connsiteX1" fmla="*/ 25400 w 77788"/>
                    <a:gd name="connsiteY1" fmla="*/ 37307 h 76200"/>
                    <a:gd name="connsiteX2" fmla="*/ 38894 w 77788"/>
                    <a:gd name="connsiteY2" fmla="*/ 49214 h 76200"/>
                    <a:gd name="connsiteX3" fmla="*/ 52388 w 77788"/>
                    <a:gd name="connsiteY3" fmla="*/ 37307 h 76200"/>
                    <a:gd name="connsiteX4" fmla="*/ 38894 w 77788"/>
                    <a:gd name="connsiteY4" fmla="*/ 25400 h 76200"/>
                    <a:gd name="connsiteX5" fmla="*/ 38894 w 77788"/>
                    <a:gd name="connsiteY5" fmla="*/ 0 h 76200"/>
                    <a:gd name="connsiteX6" fmla="*/ 77788 w 77788"/>
                    <a:gd name="connsiteY6" fmla="*/ 38100 h 76200"/>
                    <a:gd name="connsiteX7" fmla="*/ 38894 w 77788"/>
                    <a:gd name="connsiteY7" fmla="*/ 76200 h 76200"/>
                    <a:gd name="connsiteX8" fmla="*/ 0 w 77788"/>
                    <a:gd name="connsiteY8" fmla="*/ 38100 h 76200"/>
                    <a:gd name="connsiteX9" fmla="*/ 38894 w 77788"/>
                    <a:gd name="connsiteY9" fmla="*/ 0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788" h="76200">
                      <a:moveTo>
                        <a:pt x="38894" y="25400"/>
                      </a:moveTo>
                      <a:cubicBezTo>
                        <a:pt x="31441" y="25400"/>
                        <a:pt x="25400" y="30731"/>
                        <a:pt x="25400" y="37307"/>
                      </a:cubicBezTo>
                      <a:cubicBezTo>
                        <a:pt x="25400" y="43883"/>
                        <a:pt x="31441" y="49214"/>
                        <a:pt x="38894" y="49214"/>
                      </a:cubicBezTo>
                      <a:cubicBezTo>
                        <a:pt x="46347" y="49214"/>
                        <a:pt x="52388" y="43883"/>
                        <a:pt x="52388" y="37307"/>
                      </a:cubicBezTo>
                      <a:cubicBezTo>
                        <a:pt x="52388" y="30731"/>
                        <a:pt x="46347" y="25400"/>
                        <a:pt x="38894" y="25400"/>
                      </a:cubicBezTo>
                      <a:close/>
                      <a:moveTo>
                        <a:pt x="38894" y="0"/>
                      </a:moveTo>
                      <a:cubicBezTo>
                        <a:pt x="60375" y="0"/>
                        <a:pt x="77788" y="17058"/>
                        <a:pt x="77788" y="38100"/>
                      </a:cubicBezTo>
                      <a:cubicBezTo>
                        <a:pt x="77788" y="59142"/>
                        <a:pt x="60375" y="76200"/>
                        <a:pt x="38894" y="76200"/>
                      </a:cubicBezTo>
                      <a:cubicBezTo>
                        <a:pt x="17413" y="76200"/>
                        <a:pt x="0" y="59142"/>
                        <a:pt x="0" y="38100"/>
                      </a:cubicBezTo>
                      <a:cubicBezTo>
                        <a:pt x="0" y="17058"/>
                        <a:pt x="17413" y="0"/>
                        <a:pt x="38894" y="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3" name="Freeform 62"/>
              <p:cNvSpPr>
                <a:spLocks/>
              </p:cNvSpPr>
              <p:nvPr/>
            </p:nvSpPr>
            <p:spPr bwMode="auto">
              <a:xfrm>
                <a:off x="2781037" y="3093241"/>
                <a:ext cx="265748" cy="253778"/>
              </a:xfrm>
              <a:custGeom>
                <a:avLst/>
                <a:gdLst>
                  <a:gd name="connsiteX0" fmla="*/ 174446 w 314160"/>
                  <a:gd name="connsiteY0" fmla="*/ 567 h 300009"/>
                  <a:gd name="connsiteX1" fmla="*/ 191938 w 314160"/>
                  <a:gd name="connsiteY1" fmla="*/ 9298 h 300009"/>
                  <a:gd name="connsiteX2" fmla="*/ 202051 w 314160"/>
                  <a:gd name="connsiteY2" fmla="*/ 38323 h 300009"/>
                  <a:gd name="connsiteX3" fmla="*/ 205000 w 314160"/>
                  <a:gd name="connsiteY3" fmla="*/ 46787 h 300009"/>
                  <a:gd name="connsiteX4" fmla="*/ 205093 w 314160"/>
                  <a:gd name="connsiteY4" fmla="*/ 46618 h 300009"/>
                  <a:gd name="connsiteX5" fmla="*/ 222515 w 314160"/>
                  <a:gd name="connsiteY5" fmla="*/ 15034 h 300009"/>
                  <a:gd name="connsiteX6" fmla="*/ 242114 w 314160"/>
                  <a:gd name="connsiteY6" fmla="*/ 10677 h 300009"/>
                  <a:gd name="connsiteX7" fmla="*/ 246470 w 314160"/>
                  <a:gd name="connsiteY7" fmla="*/ 28103 h 300009"/>
                  <a:gd name="connsiteX8" fmla="*/ 229576 w 314160"/>
                  <a:gd name="connsiteY8" fmla="*/ 58730 h 300009"/>
                  <a:gd name="connsiteX9" fmla="*/ 242297 w 314160"/>
                  <a:gd name="connsiteY9" fmla="*/ 58241 h 300009"/>
                  <a:gd name="connsiteX10" fmla="*/ 266281 w 314160"/>
                  <a:gd name="connsiteY10" fmla="*/ 57320 h 300009"/>
                  <a:gd name="connsiteX11" fmla="*/ 279400 w 314160"/>
                  <a:gd name="connsiteY11" fmla="*/ 68234 h 300009"/>
                  <a:gd name="connsiteX12" fmla="*/ 266281 w 314160"/>
                  <a:gd name="connsiteY12" fmla="*/ 83514 h 300009"/>
                  <a:gd name="connsiteX13" fmla="*/ 228358 w 314160"/>
                  <a:gd name="connsiteY13" fmla="*/ 84776 h 300009"/>
                  <a:gd name="connsiteX14" fmla="*/ 214963 w 314160"/>
                  <a:gd name="connsiteY14" fmla="*/ 85222 h 300009"/>
                  <a:gd name="connsiteX15" fmla="*/ 200466 w 314160"/>
                  <a:gd name="connsiteY15" fmla="*/ 111504 h 300009"/>
                  <a:gd name="connsiteX16" fmla="*/ 187287 w 314160"/>
                  <a:gd name="connsiteY16" fmla="*/ 135395 h 300009"/>
                  <a:gd name="connsiteX17" fmla="*/ 220945 w 314160"/>
                  <a:gd name="connsiteY17" fmla="*/ 136410 h 300009"/>
                  <a:gd name="connsiteX18" fmla="*/ 233774 w 314160"/>
                  <a:gd name="connsiteY18" fmla="*/ 136796 h 300009"/>
                  <a:gd name="connsiteX19" fmla="*/ 256373 w 314160"/>
                  <a:gd name="connsiteY19" fmla="*/ 113014 h 300009"/>
                  <a:gd name="connsiteX20" fmla="*/ 274638 w 314160"/>
                  <a:gd name="connsiteY20" fmla="*/ 93793 h 300009"/>
                  <a:gd name="connsiteX21" fmla="*/ 291956 w 314160"/>
                  <a:gd name="connsiteY21" fmla="*/ 91623 h 300009"/>
                  <a:gd name="connsiteX22" fmla="*/ 294120 w 314160"/>
                  <a:gd name="connsiteY22" fmla="*/ 111149 h 300009"/>
                  <a:gd name="connsiteX23" fmla="*/ 272845 w 314160"/>
                  <a:gd name="connsiteY23" fmla="*/ 133727 h 300009"/>
                  <a:gd name="connsiteX24" fmla="*/ 268954 w 314160"/>
                  <a:gd name="connsiteY24" fmla="*/ 137856 h 300009"/>
                  <a:gd name="connsiteX25" fmla="*/ 292603 w 314160"/>
                  <a:gd name="connsiteY25" fmla="*/ 138569 h 300009"/>
                  <a:gd name="connsiteX26" fmla="*/ 302840 w 314160"/>
                  <a:gd name="connsiteY26" fmla="*/ 138877 h 300009"/>
                  <a:gd name="connsiteX27" fmla="*/ 313733 w 314160"/>
                  <a:gd name="connsiteY27" fmla="*/ 151974 h 300009"/>
                  <a:gd name="connsiteX28" fmla="*/ 300661 w 314160"/>
                  <a:gd name="connsiteY28" fmla="*/ 165071 h 300009"/>
                  <a:gd name="connsiteX29" fmla="*/ 265616 w 314160"/>
                  <a:gd name="connsiteY29" fmla="*/ 164273 h 300009"/>
                  <a:gd name="connsiteX30" fmla="*/ 273589 w 314160"/>
                  <a:gd name="connsiteY30" fmla="*/ 177796 h 300009"/>
                  <a:gd name="connsiteX31" fmla="*/ 285461 w 314160"/>
                  <a:gd name="connsiteY31" fmla="*/ 197933 h 300009"/>
                  <a:gd name="connsiteX32" fmla="*/ 281132 w 314160"/>
                  <a:gd name="connsiteY32" fmla="*/ 215289 h 300009"/>
                  <a:gd name="connsiteX33" fmla="*/ 274638 w 314160"/>
                  <a:gd name="connsiteY33" fmla="*/ 217459 h 300009"/>
                  <a:gd name="connsiteX34" fmla="*/ 263814 w 314160"/>
                  <a:gd name="connsiteY34" fmla="*/ 210950 h 300009"/>
                  <a:gd name="connsiteX35" fmla="*/ 243790 w 314160"/>
                  <a:gd name="connsiteY35" fmla="*/ 178339 h 300009"/>
                  <a:gd name="connsiteX36" fmla="*/ 234722 w 314160"/>
                  <a:gd name="connsiteY36" fmla="*/ 163570 h 300009"/>
                  <a:gd name="connsiteX37" fmla="*/ 205734 w 314160"/>
                  <a:gd name="connsiteY37" fmla="*/ 162910 h 300009"/>
                  <a:gd name="connsiteX38" fmla="*/ 182308 w 314160"/>
                  <a:gd name="connsiteY38" fmla="*/ 162376 h 300009"/>
                  <a:gd name="connsiteX39" fmla="*/ 185086 w 314160"/>
                  <a:gd name="connsiteY39" fmla="*/ 167460 h 300009"/>
                  <a:gd name="connsiteX40" fmla="*/ 209626 w 314160"/>
                  <a:gd name="connsiteY40" fmla="*/ 212368 h 300009"/>
                  <a:gd name="connsiteX41" fmla="*/ 209673 w 314160"/>
                  <a:gd name="connsiteY41" fmla="*/ 212453 h 300009"/>
                  <a:gd name="connsiteX42" fmla="*/ 211478 w 314160"/>
                  <a:gd name="connsiteY42" fmla="*/ 211678 h 300009"/>
                  <a:gd name="connsiteX43" fmla="*/ 271803 w 314160"/>
                  <a:gd name="connsiteY43" fmla="*/ 224623 h 300009"/>
                  <a:gd name="connsiteX44" fmla="*/ 282575 w 314160"/>
                  <a:gd name="connsiteY44" fmla="*/ 241882 h 300009"/>
                  <a:gd name="connsiteX45" fmla="*/ 267494 w 314160"/>
                  <a:gd name="connsiteY45" fmla="*/ 250511 h 300009"/>
                  <a:gd name="connsiteX46" fmla="*/ 237601 w 314160"/>
                  <a:gd name="connsiteY46" fmla="*/ 244275 h 300009"/>
                  <a:gd name="connsiteX47" fmla="*/ 225706 w 314160"/>
                  <a:gd name="connsiteY47" fmla="*/ 241794 h 300009"/>
                  <a:gd name="connsiteX48" fmla="*/ 226076 w 314160"/>
                  <a:gd name="connsiteY48" fmla="*/ 242471 h 300009"/>
                  <a:gd name="connsiteX49" fmla="*/ 243335 w 314160"/>
                  <a:gd name="connsiteY49" fmla="*/ 274055 h 300009"/>
                  <a:gd name="connsiteX50" fmla="*/ 239021 w 314160"/>
                  <a:gd name="connsiteY50" fmla="*/ 291481 h 300009"/>
                  <a:gd name="connsiteX51" fmla="*/ 232548 w 314160"/>
                  <a:gd name="connsiteY51" fmla="*/ 293659 h 300009"/>
                  <a:gd name="connsiteX52" fmla="*/ 221762 w 314160"/>
                  <a:gd name="connsiteY52" fmla="*/ 287124 h 300009"/>
                  <a:gd name="connsiteX53" fmla="*/ 205514 w 314160"/>
                  <a:gd name="connsiteY53" fmla="*/ 257134 h 300009"/>
                  <a:gd name="connsiteX54" fmla="*/ 199595 w 314160"/>
                  <a:gd name="connsiteY54" fmla="*/ 267164 h 300009"/>
                  <a:gd name="connsiteX55" fmla="*/ 187779 w 314160"/>
                  <a:gd name="connsiteY55" fmla="*/ 287187 h 300009"/>
                  <a:gd name="connsiteX56" fmla="*/ 177006 w 314160"/>
                  <a:gd name="connsiteY56" fmla="*/ 293659 h 300009"/>
                  <a:gd name="connsiteX57" fmla="*/ 170543 w 314160"/>
                  <a:gd name="connsiteY57" fmla="*/ 291502 h 300009"/>
                  <a:gd name="connsiteX58" fmla="*/ 166234 w 314160"/>
                  <a:gd name="connsiteY58" fmla="*/ 274243 h 300009"/>
                  <a:gd name="connsiteX59" fmla="*/ 183671 w 314160"/>
                  <a:gd name="connsiteY59" fmla="*/ 241814 h 300009"/>
                  <a:gd name="connsiteX60" fmla="*/ 190417 w 314160"/>
                  <a:gd name="connsiteY60" fmla="*/ 229269 h 300009"/>
                  <a:gd name="connsiteX61" fmla="*/ 176187 w 314160"/>
                  <a:gd name="connsiteY61" fmla="*/ 203004 h 300009"/>
                  <a:gd name="connsiteX62" fmla="*/ 163209 w 314160"/>
                  <a:gd name="connsiteY62" fmla="*/ 179048 h 300009"/>
                  <a:gd name="connsiteX63" fmla="*/ 141123 w 314160"/>
                  <a:gd name="connsiteY63" fmla="*/ 219087 h 300009"/>
                  <a:gd name="connsiteX64" fmla="*/ 138177 w 314160"/>
                  <a:gd name="connsiteY64" fmla="*/ 224428 h 300009"/>
                  <a:gd name="connsiteX65" fmla="*/ 150514 w 314160"/>
                  <a:gd name="connsiteY65" fmla="*/ 257683 h 300009"/>
                  <a:gd name="connsiteX66" fmla="*/ 159738 w 314160"/>
                  <a:gd name="connsiteY66" fmla="*/ 282546 h 300009"/>
                  <a:gd name="connsiteX67" fmla="*/ 150992 w 314160"/>
                  <a:gd name="connsiteY67" fmla="*/ 300009 h 300009"/>
                  <a:gd name="connsiteX68" fmla="*/ 146619 w 314160"/>
                  <a:gd name="connsiteY68" fmla="*/ 300009 h 300009"/>
                  <a:gd name="connsiteX69" fmla="*/ 133500 w 314160"/>
                  <a:gd name="connsiteY69" fmla="*/ 291278 h 300009"/>
                  <a:gd name="connsiteX70" fmla="*/ 123387 w 314160"/>
                  <a:gd name="connsiteY70" fmla="*/ 262253 h 300009"/>
                  <a:gd name="connsiteX71" fmla="*/ 121036 w 314160"/>
                  <a:gd name="connsiteY71" fmla="*/ 255503 h 300009"/>
                  <a:gd name="connsiteX72" fmla="*/ 114446 w 314160"/>
                  <a:gd name="connsiteY72" fmla="*/ 267450 h 300009"/>
                  <a:gd name="connsiteX73" fmla="*/ 107096 w 314160"/>
                  <a:gd name="connsiteY73" fmla="*/ 280774 h 300009"/>
                  <a:gd name="connsiteX74" fmla="*/ 96207 w 314160"/>
                  <a:gd name="connsiteY74" fmla="*/ 287309 h 300009"/>
                  <a:gd name="connsiteX75" fmla="*/ 89674 w 314160"/>
                  <a:gd name="connsiteY75" fmla="*/ 285131 h 300009"/>
                  <a:gd name="connsiteX76" fmla="*/ 83141 w 314160"/>
                  <a:gd name="connsiteY76" fmla="*/ 267705 h 300009"/>
                  <a:gd name="connsiteX77" fmla="*/ 97422 w 314160"/>
                  <a:gd name="connsiteY77" fmla="*/ 241815 h 300009"/>
                  <a:gd name="connsiteX78" fmla="*/ 84405 w 314160"/>
                  <a:gd name="connsiteY78" fmla="*/ 242335 h 300009"/>
                  <a:gd name="connsiteX79" fmla="*/ 61344 w 314160"/>
                  <a:gd name="connsiteY79" fmla="*/ 243256 h 300009"/>
                  <a:gd name="connsiteX80" fmla="*/ 46038 w 314160"/>
                  <a:gd name="connsiteY80" fmla="*/ 232341 h 300009"/>
                  <a:gd name="connsiteX81" fmla="*/ 59157 w 314160"/>
                  <a:gd name="connsiteY81" fmla="*/ 219245 h 300009"/>
                  <a:gd name="connsiteX82" fmla="*/ 97080 w 314160"/>
                  <a:gd name="connsiteY82" fmla="*/ 216721 h 300009"/>
                  <a:gd name="connsiteX83" fmla="*/ 111805 w 314160"/>
                  <a:gd name="connsiteY83" fmla="*/ 215741 h 300009"/>
                  <a:gd name="connsiteX84" fmla="*/ 129145 w 314160"/>
                  <a:gd name="connsiteY84" fmla="*/ 184304 h 300009"/>
                  <a:gd name="connsiteX85" fmla="*/ 141750 w 314160"/>
                  <a:gd name="connsiteY85" fmla="*/ 161453 h 300009"/>
                  <a:gd name="connsiteX86" fmla="*/ 134399 w 314160"/>
                  <a:gd name="connsiteY86" fmla="*/ 161285 h 300009"/>
                  <a:gd name="connsiteX87" fmla="*/ 94352 w 314160"/>
                  <a:gd name="connsiteY87" fmla="*/ 160373 h 300009"/>
                  <a:gd name="connsiteX88" fmla="*/ 76761 w 314160"/>
                  <a:gd name="connsiteY88" fmla="*/ 159973 h 300009"/>
                  <a:gd name="connsiteX89" fmla="*/ 76056 w 314160"/>
                  <a:gd name="connsiteY89" fmla="*/ 161209 h 300009"/>
                  <a:gd name="connsiteX90" fmla="*/ 34925 w 314160"/>
                  <a:gd name="connsiteY90" fmla="*/ 206770 h 300009"/>
                  <a:gd name="connsiteX91" fmla="*/ 24102 w 314160"/>
                  <a:gd name="connsiteY91" fmla="*/ 211109 h 300009"/>
                  <a:gd name="connsiteX92" fmla="*/ 15443 w 314160"/>
                  <a:gd name="connsiteY92" fmla="*/ 208939 h 300009"/>
                  <a:gd name="connsiteX93" fmla="*/ 15443 w 314160"/>
                  <a:gd name="connsiteY93" fmla="*/ 189413 h 300009"/>
                  <a:gd name="connsiteX94" fmla="*/ 36718 w 314160"/>
                  <a:gd name="connsiteY94" fmla="*/ 166836 h 300009"/>
                  <a:gd name="connsiteX95" fmla="*/ 43891 w 314160"/>
                  <a:gd name="connsiteY95" fmla="*/ 159224 h 300009"/>
                  <a:gd name="connsiteX96" fmla="*/ 42693 w 314160"/>
                  <a:gd name="connsiteY96" fmla="*/ 159197 h 300009"/>
                  <a:gd name="connsiteX97" fmla="*/ 13072 w 314160"/>
                  <a:gd name="connsiteY97" fmla="*/ 158523 h 300009"/>
                  <a:gd name="connsiteX98" fmla="*/ 0 w 314160"/>
                  <a:gd name="connsiteY98" fmla="*/ 145426 h 300009"/>
                  <a:gd name="connsiteX99" fmla="*/ 13072 w 314160"/>
                  <a:gd name="connsiteY99" fmla="*/ 130146 h 300009"/>
                  <a:gd name="connsiteX100" fmla="*/ 40818 w 314160"/>
                  <a:gd name="connsiteY100" fmla="*/ 130982 h 300009"/>
                  <a:gd name="connsiteX101" fmla="*/ 35974 w 314160"/>
                  <a:gd name="connsiteY101" fmla="*/ 122766 h 300009"/>
                  <a:gd name="connsiteX102" fmla="*/ 24102 w 314160"/>
                  <a:gd name="connsiteY102" fmla="*/ 102630 h 300009"/>
                  <a:gd name="connsiteX103" fmla="*/ 28431 w 314160"/>
                  <a:gd name="connsiteY103" fmla="*/ 85273 h 300009"/>
                  <a:gd name="connsiteX104" fmla="*/ 45749 w 314160"/>
                  <a:gd name="connsiteY104" fmla="*/ 89612 h 300009"/>
                  <a:gd name="connsiteX105" fmla="*/ 64521 w 314160"/>
                  <a:gd name="connsiteY105" fmla="*/ 122224 h 300009"/>
                  <a:gd name="connsiteX106" fmla="*/ 70070 w 314160"/>
                  <a:gd name="connsiteY106" fmla="*/ 131864 h 300009"/>
                  <a:gd name="connsiteX107" fmla="*/ 108718 w 314160"/>
                  <a:gd name="connsiteY107" fmla="*/ 133028 h 300009"/>
                  <a:gd name="connsiteX108" fmla="*/ 138766 w 314160"/>
                  <a:gd name="connsiteY108" fmla="*/ 133933 h 300009"/>
                  <a:gd name="connsiteX109" fmla="*/ 117399 w 314160"/>
                  <a:gd name="connsiteY109" fmla="*/ 94494 h 300009"/>
                  <a:gd name="connsiteX110" fmla="*/ 114211 w 314160"/>
                  <a:gd name="connsiteY110" fmla="*/ 88610 h 300009"/>
                  <a:gd name="connsiteX111" fmla="*/ 78894 w 314160"/>
                  <a:gd name="connsiteY111" fmla="*/ 81389 h 300009"/>
                  <a:gd name="connsiteX112" fmla="*/ 52189 w 314160"/>
                  <a:gd name="connsiteY112" fmla="*/ 75928 h 300009"/>
                  <a:gd name="connsiteX113" fmla="*/ 43458 w 314160"/>
                  <a:gd name="connsiteY113" fmla="*/ 60826 h 300009"/>
                  <a:gd name="connsiteX114" fmla="*/ 58737 w 314160"/>
                  <a:gd name="connsiteY114" fmla="*/ 50039 h 300009"/>
                  <a:gd name="connsiteX115" fmla="*/ 89024 w 314160"/>
                  <a:gd name="connsiteY115" fmla="*/ 57522 h 300009"/>
                  <a:gd name="connsiteX116" fmla="*/ 98658 w 314160"/>
                  <a:gd name="connsiteY116" fmla="*/ 59903 h 300009"/>
                  <a:gd name="connsiteX117" fmla="*/ 90971 w 314160"/>
                  <a:gd name="connsiteY117" fmla="*/ 45714 h 300009"/>
                  <a:gd name="connsiteX118" fmla="*/ 83690 w 314160"/>
                  <a:gd name="connsiteY118" fmla="*/ 32275 h 300009"/>
                  <a:gd name="connsiteX119" fmla="*/ 88004 w 314160"/>
                  <a:gd name="connsiteY119" fmla="*/ 14849 h 300009"/>
                  <a:gd name="connsiteX120" fmla="*/ 105263 w 314160"/>
                  <a:gd name="connsiteY120" fmla="*/ 21384 h 300009"/>
                  <a:gd name="connsiteX121" fmla="*/ 119414 w 314160"/>
                  <a:gd name="connsiteY121" fmla="*/ 47280 h 300009"/>
                  <a:gd name="connsiteX122" fmla="*/ 126268 w 314160"/>
                  <a:gd name="connsiteY122" fmla="*/ 34297 h 300009"/>
                  <a:gd name="connsiteX123" fmla="*/ 137318 w 314160"/>
                  <a:gd name="connsiteY123" fmla="*/ 13363 h 300009"/>
                  <a:gd name="connsiteX124" fmla="*/ 145231 w 314160"/>
                  <a:gd name="connsiteY124" fmla="*/ 7161 h 300009"/>
                  <a:gd name="connsiteX125" fmla="*/ 154781 w 314160"/>
                  <a:gd name="connsiteY125" fmla="*/ 9049 h 300009"/>
                  <a:gd name="connsiteX126" fmla="*/ 161329 w 314160"/>
                  <a:gd name="connsiteY126" fmla="*/ 26308 h 300009"/>
                  <a:gd name="connsiteX127" fmla="*/ 142400 w 314160"/>
                  <a:gd name="connsiteY127" fmla="*/ 58736 h 300009"/>
                  <a:gd name="connsiteX128" fmla="*/ 133761 w 314160"/>
                  <a:gd name="connsiteY128" fmla="*/ 73535 h 300009"/>
                  <a:gd name="connsiteX129" fmla="*/ 150838 w 314160"/>
                  <a:gd name="connsiteY129" fmla="*/ 104785 h 300009"/>
                  <a:gd name="connsiteX130" fmla="*/ 161871 w 314160"/>
                  <a:gd name="connsiteY130" fmla="*/ 124976 h 300009"/>
                  <a:gd name="connsiteX131" fmla="*/ 163717 w 314160"/>
                  <a:gd name="connsiteY131" fmla="*/ 121629 h 300009"/>
                  <a:gd name="connsiteX132" fmla="*/ 188142 w 314160"/>
                  <a:gd name="connsiteY132" fmla="*/ 77349 h 300009"/>
                  <a:gd name="connsiteX133" fmla="*/ 187565 w 314160"/>
                  <a:gd name="connsiteY133" fmla="*/ 76966 h 300009"/>
                  <a:gd name="connsiteX134" fmla="*/ 167886 w 314160"/>
                  <a:gd name="connsiteY134" fmla="*/ 18029 h 300009"/>
                  <a:gd name="connsiteX135" fmla="*/ 174446 w 314160"/>
                  <a:gd name="connsiteY135" fmla="*/ 567 h 30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314160" h="300009">
                    <a:moveTo>
                      <a:pt x="174446" y="567"/>
                    </a:moveTo>
                    <a:cubicBezTo>
                      <a:pt x="181005" y="-1616"/>
                      <a:pt x="189752" y="2750"/>
                      <a:pt x="191938" y="9298"/>
                    </a:cubicBezTo>
                    <a:cubicBezTo>
                      <a:pt x="196311" y="21849"/>
                      <a:pt x="199591" y="31263"/>
                      <a:pt x="202051" y="38323"/>
                    </a:cubicBezTo>
                    <a:lnTo>
                      <a:pt x="205000" y="46787"/>
                    </a:lnTo>
                    <a:lnTo>
                      <a:pt x="205093" y="46618"/>
                    </a:lnTo>
                    <a:cubicBezTo>
                      <a:pt x="222515" y="15034"/>
                      <a:pt x="222515" y="15034"/>
                      <a:pt x="222515" y="15034"/>
                    </a:cubicBezTo>
                    <a:cubicBezTo>
                      <a:pt x="226870" y="8499"/>
                      <a:pt x="235581" y="6321"/>
                      <a:pt x="242114" y="10677"/>
                    </a:cubicBezTo>
                    <a:cubicBezTo>
                      <a:pt x="246470" y="12856"/>
                      <a:pt x="250825" y="21568"/>
                      <a:pt x="246470" y="28103"/>
                    </a:cubicBezTo>
                    <a:lnTo>
                      <a:pt x="229576" y="58730"/>
                    </a:lnTo>
                    <a:lnTo>
                      <a:pt x="242297" y="58241"/>
                    </a:lnTo>
                    <a:cubicBezTo>
                      <a:pt x="266281" y="57320"/>
                      <a:pt x="266281" y="57320"/>
                      <a:pt x="266281" y="57320"/>
                    </a:cubicBezTo>
                    <a:cubicBezTo>
                      <a:pt x="272840" y="55137"/>
                      <a:pt x="279400" y="61686"/>
                      <a:pt x="279400" y="68234"/>
                    </a:cubicBezTo>
                    <a:cubicBezTo>
                      <a:pt x="279400" y="76966"/>
                      <a:pt x="275027" y="81331"/>
                      <a:pt x="266281" y="83514"/>
                    </a:cubicBezTo>
                    <a:cubicBezTo>
                      <a:pt x="249882" y="84060"/>
                      <a:pt x="237582" y="84469"/>
                      <a:pt x="228358" y="84776"/>
                    </a:cubicBezTo>
                    <a:lnTo>
                      <a:pt x="214963" y="85222"/>
                    </a:lnTo>
                    <a:lnTo>
                      <a:pt x="200466" y="111504"/>
                    </a:lnTo>
                    <a:lnTo>
                      <a:pt x="187287" y="135395"/>
                    </a:lnTo>
                    <a:lnTo>
                      <a:pt x="220945" y="136410"/>
                    </a:lnTo>
                    <a:lnTo>
                      <a:pt x="233774" y="136796"/>
                    </a:lnTo>
                    <a:lnTo>
                      <a:pt x="256373" y="113014"/>
                    </a:lnTo>
                    <a:cubicBezTo>
                      <a:pt x="274638" y="93793"/>
                      <a:pt x="274638" y="93793"/>
                      <a:pt x="274638" y="93793"/>
                    </a:cubicBezTo>
                    <a:cubicBezTo>
                      <a:pt x="278967" y="87284"/>
                      <a:pt x="287626" y="87284"/>
                      <a:pt x="291956" y="91623"/>
                    </a:cubicBezTo>
                    <a:cubicBezTo>
                      <a:pt x="298450" y="98132"/>
                      <a:pt x="298450" y="104641"/>
                      <a:pt x="294120" y="111149"/>
                    </a:cubicBezTo>
                    <a:cubicBezTo>
                      <a:pt x="284920" y="120912"/>
                      <a:pt x="278020" y="128235"/>
                      <a:pt x="272845" y="133727"/>
                    </a:cubicBezTo>
                    <a:lnTo>
                      <a:pt x="268954" y="137856"/>
                    </a:lnTo>
                    <a:lnTo>
                      <a:pt x="292603" y="138569"/>
                    </a:lnTo>
                    <a:cubicBezTo>
                      <a:pt x="302840" y="138877"/>
                      <a:pt x="302840" y="138877"/>
                      <a:pt x="302840" y="138877"/>
                    </a:cubicBezTo>
                    <a:cubicBezTo>
                      <a:pt x="309376" y="138877"/>
                      <a:pt x="315912" y="145426"/>
                      <a:pt x="313733" y="151974"/>
                    </a:cubicBezTo>
                    <a:cubicBezTo>
                      <a:pt x="313733" y="160705"/>
                      <a:pt x="309376" y="165071"/>
                      <a:pt x="300661" y="165071"/>
                    </a:cubicBezTo>
                    <a:lnTo>
                      <a:pt x="265616" y="164273"/>
                    </a:lnTo>
                    <a:lnTo>
                      <a:pt x="273589" y="177796"/>
                    </a:lnTo>
                    <a:cubicBezTo>
                      <a:pt x="285461" y="197933"/>
                      <a:pt x="285461" y="197933"/>
                      <a:pt x="285461" y="197933"/>
                    </a:cubicBezTo>
                    <a:cubicBezTo>
                      <a:pt x="289791" y="204442"/>
                      <a:pt x="287626" y="210950"/>
                      <a:pt x="281132" y="215289"/>
                    </a:cubicBezTo>
                    <a:cubicBezTo>
                      <a:pt x="278967" y="217459"/>
                      <a:pt x="276802" y="217459"/>
                      <a:pt x="274638" y="217459"/>
                    </a:cubicBezTo>
                    <a:cubicBezTo>
                      <a:pt x="270308" y="217459"/>
                      <a:pt x="265979" y="215289"/>
                      <a:pt x="263814" y="210950"/>
                    </a:cubicBezTo>
                    <a:cubicBezTo>
                      <a:pt x="255155" y="196848"/>
                      <a:pt x="248661" y="186271"/>
                      <a:pt x="243790" y="178339"/>
                    </a:cubicBezTo>
                    <a:lnTo>
                      <a:pt x="234722" y="163570"/>
                    </a:lnTo>
                    <a:lnTo>
                      <a:pt x="205734" y="162910"/>
                    </a:lnTo>
                    <a:lnTo>
                      <a:pt x="182308" y="162376"/>
                    </a:lnTo>
                    <a:lnTo>
                      <a:pt x="185086" y="167460"/>
                    </a:lnTo>
                    <a:cubicBezTo>
                      <a:pt x="194794" y="185225"/>
                      <a:pt x="202884" y="200030"/>
                      <a:pt x="209626" y="212368"/>
                    </a:cubicBezTo>
                    <a:lnTo>
                      <a:pt x="209673" y="212453"/>
                    </a:lnTo>
                    <a:lnTo>
                      <a:pt x="211478" y="211678"/>
                    </a:lnTo>
                    <a:cubicBezTo>
                      <a:pt x="271803" y="224623"/>
                      <a:pt x="271803" y="224623"/>
                      <a:pt x="271803" y="224623"/>
                    </a:cubicBezTo>
                    <a:cubicBezTo>
                      <a:pt x="278266" y="226780"/>
                      <a:pt x="282575" y="233252"/>
                      <a:pt x="282575" y="241882"/>
                    </a:cubicBezTo>
                    <a:cubicBezTo>
                      <a:pt x="280421" y="248354"/>
                      <a:pt x="273957" y="252669"/>
                      <a:pt x="267494" y="250511"/>
                    </a:cubicBezTo>
                    <a:cubicBezTo>
                      <a:pt x="254567" y="247815"/>
                      <a:pt x="244872" y="245792"/>
                      <a:pt x="237601" y="244275"/>
                    </a:cubicBezTo>
                    <a:lnTo>
                      <a:pt x="225706" y="241794"/>
                    </a:lnTo>
                    <a:lnTo>
                      <a:pt x="226076" y="242471"/>
                    </a:lnTo>
                    <a:cubicBezTo>
                      <a:pt x="243335" y="274055"/>
                      <a:pt x="243335" y="274055"/>
                      <a:pt x="243335" y="274055"/>
                    </a:cubicBezTo>
                    <a:cubicBezTo>
                      <a:pt x="247650" y="280590"/>
                      <a:pt x="245493" y="287124"/>
                      <a:pt x="239021" y="291481"/>
                    </a:cubicBezTo>
                    <a:cubicBezTo>
                      <a:pt x="236863" y="291481"/>
                      <a:pt x="234706" y="293659"/>
                      <a:pt x="232548" y="293659"/>
                    </a:cubicBezTo>
                    <a:cubicBezTo>
                      <a:pt x="228234" y="293659"/>
                      <a:pt x="223919" y="291481"/>
                      <a:pt x="221762" y="287124"/>
                    </a:cubicBezTo>
                    <a:lnTo>
                      <a:pt x="205514" y="257134"/>
                    </a:lnTo>
                    <a:lnTo>
                      <a:pt x="199595" y="267164"/>
                    </a:lnTo>
                    <a:cubicBezTo>
                      <a:pt x="187779" y="287187"/>
                      <a:pt x="187779" y="287187"/>
                      <a:pt x="187779" y="287187"/>
                    </a:cubicBezTo>
                    <a:cubicBezTo>
                      <a:pt x="185624" y="291502"/>
                      <a:pt x="181315" y="293659"/>
                      <a:pt x="177006" y="293659"/>
                    </a:cubicBezTo>
                    <a:cubicBezTo>
                      <a:pt x="174852" y="293659"/>
                      <a:pt x="172697" y="293659"/>
                      <a:pt x="170543" y="291502"/>
                    </a:cubicBezTo>
                    <a:cubicBezTo>
                      <a:pt x="164079" y="289344"/>
                      <a:pt x="161925" y="280715"/>
                      <a:pt x="166234" y="274243"/>
                    </a:cubicBezTo>
                    <a:cubicBezTo>
                      <a:pt x="173775" y="260220"/>
                      <a:pt x="179430" y="249702"/>
                      <a:pt x="183671" y="241814"/>
                    </a:cubicBezTo>
                    <a:lnTo>
                      <a:pt x="190417" y="229269"/>
                    </a:lnTo>
                    <a:lnTo>
                      <a:pt x="176187" y="203004"/>
                    </a:lnTo>
                    <a:lnTo>
                      <a:pt x="163209" y="179048"/>
                    </a:lnTo>
                    <a:lnTo>
                      <a:pt x="141123" y="219087"/>
                    </a:lnTo>
                    <a:lnTo>
                      <a:pt x="138177" y="224428"/>
                    </a:lnTo>
                    <a:lnTo>
                      <a:pt x="150514" y="257683"/>
                    </a:lnTo>
                    <a:cubicBezTo>
                      <a:pt x="159738" y="282546"/>
                      <a:pt x="159738" y="282546"/>
                      <a:pt x="159738" y="282546"/>
                    </a:cubicBezTo>
                    <a:cubicBezTo>
                      <a:pt x="161925" y="289095"/>
                      <a:pt x="157552" y="297826"/>
                      <a:pt x="150992" y="300009"/>
                    </a:cubicBezTo>
                    <a:cubicBezTo>
                      <a:pt x="148806" y="300009"/>
                      <a:pt x="148806" y="300009"/>
                      <a:pt x="146619" y="300009"/>
                    </a:cubicBezTo>
                    <a:cubicBezTo>
                      <a:pt x="142246" y="300009"/>
                      <a:pt x="135686" y="297826"/>
                      <a:pt x="133500" y="291278"/>
                    </a:cubicBezTo>
                    <a:cubicBezTo>
                      <a:pt x="129127" y="278727"/>
                      <a:pt x="125847" y="269313"/>
                      <a:pt x="123387" y="262253"/>
                    </a:cubicBezTo>
                    <a:lnTo>
                      <a:pt x="121036" y="255503"/>
                    </a:lnTo>
                    <a:lnTo>
                      <a:pt x="114446" y="267450"/>
                    </a:lnTo>
                    <a:cubicBezTo>
                      <a:pt x="107096" y="280774"/>
                      <a:pt x="107096" y="280774"/>
                      <a:pt x="107096" y="280774"/>
                    </a:cubicBezTo>
                    <a:cubicBezTo>
                      <a:pt x="104918" y="285131"/>
                      <a:pt x="100562" y="287309"/>
                      <a:pt x="96207" y="287309"/>
                    </a:cubicBezTo>
                    <a:cubicBezTo>
                      <a:pt x="94029" y="287309"/>
                      <a:pt x="91852" y="287309"/>
                      <a:pt x="89674" y="285131"/>
                    </a:cubicBezTo>
                    <a:cubicBezTo>
                      <a:pt x="83141" y="282953"/>
                      <a:pt x="80963" y="274240"/>
                      <a:pt x="83141" y="267705"/>
                    </a:cubicBezTo>
                    <a:lnTo>
                      <a:pt x="97422" y="241815"/>
                    </a:lnTo>
                    <a:lnTo>
                      <a:pt x="84405" y="242335"/>
                    </a:lnTo>
                    <a:cubicBezTo>
                      <a:pt x="61344" y="243256"/>
                      <a:pt x="61344" y="243256"/>
                      <a:pt x="61344" y="243256"/>
                    </a:cubicBezTo>
                    <a:cubicBezTo>
                      <a:pt x="52598" y="245438"/>
                      <a:pt x="48225" y="238890"/>
                      <a:pt x="46038" y="232341"/>
                    </a:cubicBezTo>
                    <a:cubicBezTo>
                      <a:pt x="46038" y="225793"/>
                      <a:pt x="52598" y="219245"/>
                      <a:pt x="59157" y="219245"/>
                    </a:cubicBezTo>
                    <a:cubicBezTo>
                      <a:pt x="75556" y="218153"/>
                      <a:pt x="87856" y="217335"/>
                      <a:pt x="97080" y="216721"/>
                    </a:cubicBezTo>
                    <a:lnTo>
                      <a:pt x="111805" y="215741"/>
                    </a:lnTo>
                    <a:lnTo>
                      <a:pt x="129145" y="184304"/>
                    </a:lnTo>
                    <a:lnTo>
                      <a:pt x="141750" y="161453"/>
                    </a:lnTo>
                    <a:lnTo>
                      <a:pt x="134399" y="161285"/>
                    </a:lnTo>
                    <a:cubicBezTo>
                      <a:pt x="119233" y="160940"/>
                      <a:pt x="105963" y="160638"/>
                      <a:pt x="94352" y="160373"/>
                    </a:cubicBezTo>
                    <a:lnTo>
                      <a:pt x="76761" y="159973"/>
                    </a:lnTo>
                    <a:lnTo>
                      <a:pt x="76056" y="161209"/>
                    </a:lnTo>
                    <a:cubicBezTo>
                      <a:pt x="34925" y="206770"/>
                      <a:pt x="34925" y="206770"/>
                      <a:pt x="34925" y="206770"/>
                    </a:cubicBezTo>
                    <a:cubicBezTo>
                      <a:pt x="30596" y="211109"/>
                      <a:pt x="28431" y="211109"/>
                      <a:pt x="24102" y="211109"/>
                    </a:cubicBezTo>
                    <a:cubicBezTo>
                      <a:pt x="21937" y="211109"/>
                      <a:pt x="17607" y="211109"/>
                      <a:pt x="15443" y="208939"/>
                    </a:cubicBezTo>
                    <a:cubicBezTo>
                      <a:pt x="11113" y="202431"/>
                      <a:pt x="11113" y="195922"/>
                      <a:pt x="15443" y="189413"/>
                    </a:cubicBezTo>
                    <a:cubicBezTo>
                      <a:pt x="24643" y="179650"/>
                      <a:pt x="31543" y="172328"/>
                      <a:pt x="36718" y="166836"/>
                    </a:cubicBezTo>
                    <a:lnTo>
                      <a:pt x="43891" y="159224"/>
                    </a:lnTo>
                    <a:lnTo>
                      <a:pt x="42693" y="159197"/>
                    </a:lnTo>
                    <a:cubicBezTo>
                      <a:pt x="13072" y="158523"/>
                      <a:pt x="13072" y="158523"/>
                      <a:pt x="13072" y="158523"/>
                    </a:cubicBezTo>
                    <a:cubicBezTo>
                      <a:pt x="4357" y="158523"/>
                      <a:pt x="0" y="151974"/>
                      <a:pt x="0" y="145426"/>
                    </a:cubicBezTo>
                    <a:cubicBezTo>
                      <a:pt x="0" y="136695"/>
                      <a:pt x="6536" y="130146"/>
                      <a:pt x="13072" y="130146"/>
                    </a:cubicBezTo>
                    <a:lnTo>
                      <a:pt x="40818" y="130982"/>
                    </a:lnTo>
                    <a:lnTo>
                      <a:pt x="35974" y="122766"/>
                    </a:lnTo>
                    <a:cubicBezTo>
                      <a:pt x="24102" y="102630"/>
                      <a:pt x="24102" y="102630"/>
                      <a:pt x="24102" y="102630"/>
                    </a:cubicBezTo>
                    <a:cubicBezTo>
                      <a:pt x="19772" y="96121"/>
                      <a:pt x="21937" y="89612"/>
                      <a:pt x="28431" y="85273"/>
                    </a:cubicBezTo>
                    <a:cubicBezTo>
                      <a:pt x="32761" y="80934"/>
                      <a:pt x="41420" y="83104"/>
                      <a:pt x="45749" y="89612"/>
                    </a:cubicBezTo>
                    <a:cubicBezTo>
                      <a:pt x="53867" y="103715"/>
                      <a:pt x="59955" y="114291"/>
                      <a:pt x="64521" y="122224"/>
                    </a:cubicBezTo>
                    <a:lnTo>
                      <a:pt x="70070" y="131864"/>
                    </a:lnTo>
                    <a:lnTo>
                      <a:pt x="108718" y="133028"/>
                    </a:lnTo>
                    <a:lnTo>
                      <a:pt x="138766" y="133933"/>
                    </a:lnTo>
                    <a:lnTo>
                      <a:pt x="117399" y="94494"/>
                    </a:lnTo>
                    <a:lnTo>
                      <a:pt x="114211" y="88610"/>
                    </a:lnTo>
                    <a:lnTo>
                      <a:pt x="78894" y="81389"/>
                    </a:lnTo>
                    <a:cubicBezTo>
                      <a:pt x="52189" y="75928"/>
                      <a:pt x="52189" y="75928"/>
                      <a:pt x="52189" y="75928"/>
                    </a:cubicBezTo>
                    <a:cubicBezTo>
                      <a:pt x="45641" y="73770"/>
                      <a:pt x="41275" y="67298"/>
                      <a:pt x="43458" y="60826"/>
                    </a:cubicBezTo>
                    <a:cubicBezTo>
                      <a:pt x="43458" y="52196"/>
                      <a:pt x="52189" y="47882"/>
                      <a:pt x="58737" y="50039"/>
                    </a:cubicBezTo>
                    <a:cubicBezTo>
                      <a:pt x="71834" y="53275"/>
                      <a:pt x="81657" y="55702"/>
                      <a:pt x="89024" y="57522"/>
                    </a:cubicBezTo>
                    <a:lnTo>
                      <a:pt x="98658" y="59903"/>
                    </a:lnTo>
                    <a:lnTo>
                      <a:pt x="90971" y="45714"/>
                    </a:lnTo>
                    <a:cubicBezTo>
                      <a:pt x="83690" y="32275"/>
                      <a:pt x="83690" y="32275"/>
                      <a:pt x="83690" y="32275"/>
                    </a:cubicBezTo>
                    <a:cubicBezTo>
                      <a:pt x="79375" y="25740"/>
                      <a:pt x="81532" y="19206"/>
                      <a:pt x="88004" y="14849"/>
                    </a:cubicBezTo>
                    <a:cubicBezTo>
                      <a:pt x="94477" y="12671"/>
                      <a:pt x="103106" y="14849"/>
                      <a:pt x="105263" y="21384"/>
                    </a:cubicBezTo>
                    <a:lnTo>
                      <a:pt x="119414" y="47280"/>
                    </a:lnTo>
                    <a:lnTo>
                      <a:pt x="126268" y="34297"/>
                    </a:lnTo>
                    <a:cubicBezTo>
                      <a:pt x="137318" y="13363"/>
                      <a:pt x="137318" y="13363"/>
                      <a:pt x="137318" y="13363"/>
                    </a:cubicBezTo>
                    <a:cubicBezTo>
                      <a:pt x="139501" y="10127"/>
                      <a:pt x="142230" y="7970"/>
                      <a:pt x="145231" y="7161"/>
                    </a:cubicBezTo>
                    <a:cubicBezTo>
                      <a:pt x="148232" y="6352"/>
                      <a:pt x="151507" y="6891"/>
                      <a:pt x="154781" y="9049"/>
                    </a:cubicBezTo>
                    <a:cubicBezTo>
                      <a:pt x="161329" y="11206"/>
                      <a:pt x="163512" y="19836"/>
                      <a:pt x="161329" y="26308"/>
                    </a:cubicBezTo>
                    <a:cubicBezTo>
                      <a:pt x="153144" y="40331"/>
                      <a:pt x="147004" y="50848"/>
                      <a:pt x="142400" y="58736"/>
                    </a:cubicBezTo>
                    <a:lnTo>
                      <a:pt x="133761" y="73535"/>
                    </a:lnTo>
                    <a:lnTo>
                      <a:pt x="150838" y="104785"/>
                    </a:lnTo>
                    <a:lnTo>
                      <a:pt x="161871" y="124976"/>
                    </a:lnTo>
                    <a:lnTo>
                      <a:pt x="163717" y="121629"/>
                    </a:lnTo>
                    <a:lnTo>
                      <a:pt x="188142" y="77349"/>
                    </a:lnTo>
                    <a:lnTo>
                      <a:pt x="187565" y="76966"/>
                    </a:lnTo>
                    <a:cubicBezTo>
                      <a:pt x="167886" y="18029"/>
                      <a:pt x="167886" y="18029"/>
                      <a:pt x="167886" y="18029"/>
                    </a:cubicBezTo>
                    <a:cubicBezTo>
                      <a:pt x="163513" y="11481"/>
                      <a:pt x="167886" y="2750"/>
                      <a:pt x="174446" y="567"/>
                    </a:cubicBezTo>
                    <a:close/>
                  </a:path>
                </a:pathLst>
              </a:custGeom>
              <a:solidFill>
                <a:srgbClr val="0072C6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4" name="Freeform 63"/>
              <p:cNvSpPr>
                <a:spLocks/>
              </p:cNvSpPr>
              <p:nvPr/>
            </p:nvSpPr>
            <p:spPr bwMode="auto">
              <a:xfrm>
                <a:off x="2975141" y="3459732"/>
                <a:ext cx="201208" cy="192146"/>
              </a:xfrm>
              <a:custGeom>
                <a:avLst/>
                <a:gdLst>
                  <a:gd name="connsiteX0" fmla="*/ 174446 w 314160"/>
                  <a:gd name="connsiteY0" fmla="*/ 567 h 300009"/>
                  <a:gd name="connsiteX1" fmla="*/ 191938 w 314160"/>
                  <a:gd name="connsiteY1" fmla="*/ 9298 h 300009"/>
                  <a:gd name="connsiteX2" fmla="*/ 202051 w 314160"/>
                  <a:gd name="connsiteY2" fmla="*/ 38323 h 300009"/>
                  <a:gd name="connsiteX3" fmla="*/ 205000 w 314160"/>
                  <a:gd name="connsiteY3" fmla="*/ 46787 h 300009"/>
                  <a:gd name="connsiteX4" fmla="*/ 205093 w 314160"/>
                  <a:gd name="connsiteY4" fmla="*/ 46618 h 300009"/>
                  <a:gd name="connsiteX5" fmla="*/ 222515 w 314160"/>
                  <a:gd name="connsiteY5" fmla="*/ 15034 h 300009"/>
                  <a:gd name="connsiteX6" fmla="*/ 242114 w 314160"/>
                  <a:gd name="connsiteY6" fmla="*/ 10677 h 300009"/>
                  <a:gd name="connsiteX7" fmla="*/ 246470 w 314160"/>
                  <a:gd name="connsiteY7" fmla="*/ 28103 h 300009"/>
                  <a:gd name="connsiteX8" fmla="*/ 229576 w 314160"/>
                  <a:gd name="connsiteY8" fmla="*/ 58730 h 300009"/>
                  <a:gd name="connsiteX9" fmla="*/ 242297 w 314160"/>
                  <a:gd name="connsiteY9" fmla="*/ 58241 h 300009"/>
                  <a:gd name="connsiteX10" fmla="*/ 266281 w 314160"/>
                  <a:gd name="connsiteY10" fmla="*/ 57320 h 300009"/>
                  <a:gd name="connsiteX11" fmla="*/ 279400 w 314160"/>
                  <a:gd name="connsiteY11" fmla="*/ 68234 h 300009"/>
                  <a:gd name="connsiteX12" fmla="*/ 266281 w 314160"/>
                  <a:gd name="connsiteY12" fmla="*/ 83514 h 300009"/>
                  <a:gd name="connsiteX13" fmla="*/ 228358 w 314160"/>
                  <a:gd name="connsiteY13" fmla="*/ 84776 h 300009"/>
                  <a:gd name="connsiteX14" fmla="*/ 214963 w 314160"/>
                  <a:gd name="connsiteY14" fmla="*/ 85222 h 300009"/>
                  <a:gd name="connsiteX15" fmla="*/ 200466 w 314160"/>
                  <a:gd name="connsiteY15" fmla="*/ 111504 h 300009"/>
                  <a:gd name="connsiteX16" fmla="*/ 187287 w 314160"/>
                  <a:gd name="connsiteY16" fmla="*/ 135395 h 300009"/>
                  <a:gd name="connsiteX17" fmla="*/ 220945 w 314160"/>
                  <a:gd name="connsiteY17" fmla="*/ 136410 h 300009"/>
                  <a:gd name="connsiteX18" fmla="*/ 233774 w 314160"/>
                  <a:gd name="connsiteY18" fmla="*/ 136796 h 300009"/>
                  <a:gd name="connsiteX19" fmla="*/ 256373 w 314160"/>
                  <a:gd name="connsiteY19" fmla="*/ 113014 h 300009"/>
                  <a:gd name="connsiteX20" fmla="*/ 274638 w 314160"/>
                  <a:gd name="connsiteY20" fmla="*/ 93793 h 300009"/>
                  <a:gd name="connsiteX21" fmla="*/ 291956 w 314160"/>
                  <a:gd name="connsiteY21" fmla="*/ 91623 h 300009"/>
                  <a:gd name="connsiteX22" fmla="*/ 294120 w 314160"/>
                  <a:gd name="connsiteY22" fmla="*/ 111149 h 300009"/>
                  <a:gd name="connsiteX23" fmla="*/ 272845 w 314160"/>
                  <a:gd name="connsiteY23" fmla="*/ 133727 h 300009"/>
                  <a:gd name="connsiteX24" fmla="*/ 268954 w 314160"/>
                  <a:gd name="connsiteY24" fmla="*/ 137856 h 300009"/>
                  <a:gd name="connsiteX25" fmla="*/ 292603 w 314160"/>
                  <a:gd name="connsiteY25" fmla="*/ 138569 h 300009"/>
                  <a:gd name="connsiteX26" fmla="*/ 302840 w 314160"/>
                  <a:gd name="connsiteY26" fmla="*/ 138877 h 300009"/>
                  <a:gd name="connsiteX27" fmla="*/ 313733 w 314160"/>
                  <a:gd name="connsiteY27" fmla="*/ 151974 h 300009"/>
                  <a:gd name="connsiteX28" fmla="*/ 300661 w 314160"/>
                  <a:gd name="connsiteY28" fmla="*/ 165071 h 300009"/>
                  <a:gd name="connsiteX29" fmla="*/ 265616 w 314160"/>
                  <a:gd name="connsiteY29" fmla="*/ 164273 h 300009"/>
                  <a:gd name="connsiteX30" fmla="*/ 273589 w 314160"/>
                  <a:gd name="connsiteY30" fmla="*/ 177796 h 300009"/>
                  <a:gd name="connsiteX31" fmla="*/ 285461 w 314160"/>
                  <a:gd name="connsiteY31" fmla="*/ 197933 h 300009"/>
                  <a:gd name="connsiteX32" fmla="*/ 281132 w 314160"/>
                  <a:gd name="connsiteY32" fmla="*/ 215289 h 300009"/>
                  <a:gd name="connsiteX33" fmla="*/ 274638 w 314160"/>
                  <a:gd name="connsiteY33" fmla="*/ 217459 h 300009"/>
                  <a:gd name="connsiteX34" fmla="*/ 263814 w 314160"/>
                  <a:gd name="connsiteY34" fmla="*/ 210950 h 300009"/>
                  <a:gd name="connsiteX35" fmla="*/ 243790 w 314160"/>
                  <a:gd name="connsiteY35" fmla="*/ 178339 h 300009"/>
                  <a:gd name="connsiteX36" fmla="*/ 234722 w 314160"/>
                  <a:gd name="connsiteY36" fmla="*/ 163570 h 300009"/>
                  <a:gd name="connsiteX37" fmla="*/ 205734 w 314160"/>
                  <a:gd name="connsiteY37" fmla="*/ 162910 h 300009"/>
                  <a:gd name="connsiteX38" fmla="*/ 182308 w 314160"/>
                  <a:gd name="connsiteY38" fmla="*/ 162376 h 300009"/>
                  <a:gd name="connsiteX39" fmla="*/ 185086 w 314160"/>
                  <a:gd name="connsiteY39" fmla="*/ 167460 h 300009"/>
                  <a:gd name="connsiteX40" fmla="*/ 209626 w 314160"/>
                  <a:gd name="connsiteY40" fmla="*/ 212368 h 300009"/>
                  <a:gd name="connsiteX41" fmla="*/ 209673 w 314160"/>
                  <a:gd name="connsiteY41" fmla="*/ 212453 h 300009"/>
                  <a:gd name="connsiteX42" fmla="*/ 211478 w 314160"/>
                  <a:gd name="connsiteY42" fmla="*/ 211678 h 300009"/>
                  <a:gd name="connsiteX43" fmla="*/ 271803 w 314160"/>
                  <a:gd name="connsiteY43" fmla="*/ 224623 h 300009"/>
                  <a:gd name="connsiteX44" fmla="*/ 282575 w 314160"/>
                  <a:gd name="connsiteY44" fmla="*/ 241882 h 300009"/>
                  <a:gd name="connsiteX45" fmla="*/ 267494 w 314160"/>
                  <a:gd name="connsiteY45" fmla="*/ 250511 h 300009"/>
                  <a:gd name="connsiteX46" fmla="*/ 237601 w 314160"/>
                  <a:gd name="connsiteY46" fmla="*/ 244275 h 300009"/>
                  <a:gd name="connsiteX47" fmla="*/ 225706 w 314160"/>
                  <a:gd name="connsiteY47" fmla="*/ 241794 h 300009"/>
                  <a:gd name="connsiteX48" fmla="*/ 226076 w 314160"/>
                  <a:gd name="connsiteY48" fmla="*/ 242471 h 300009"/>
                  <a:gd name="connsiteX49" fmla="*/ 243335 w 314160"/>
                  <a:gd name="connsiteY49" fmla="*/ 274055 h 300009"/>
                  <a:gd name="connsiteX50" fmla="*/ 239021 w 314160"/>
                  <a:gd name="connsiteY50" fmla="*/ 291481 h 300009"/>
                  <a:gd name="connsiteX51" fmla="*/ 232548 w 314160"/>
                  <a:gd name="connsiteY51" fmla="*/ 293659 h 300009"/>
                  <a:gd name="connsiteX52" fmla="*/ 221762 w 314160"/>
                  <a:gd name="connsiteY52" fmla="*/ 287124 h 300009"/>
                  <a:gd name="connsiteX53" fmla="*/ 205514 w 314160"/>
                  <a:gd name="connsiteY53" fmla="*/ 257134 h 300009"/>
                  <a:gd name="connsiteX54" fmla="*/ 199595 w 314160"/>
                  <a:gd name="connsiteY54" fmla="*/ 267164 h 300009"/>
                  <a:gd name="connsiteX55" fmla="*/ 187779 w 314160"/>
                  <a:gd name="connsiteY55" fmla="*/ 287187 h 300009"/>
                  <a:gd name="connsiteX56" fmla="*/ 177006 w 314160"/>
                  <a:gd name="connsiteY56" fmla="*/ 293659 h 300009"/>
                  <a:gd name="connsiteX57" fmla="*/ 170543 w 314160"/>
                  <a:gd name="connsiteY57" fmla="*/ 291502 h 300009"/>
                  <a:gd name="connsiteX58" fmla="*/ 166234 w 314160"/>
                  <a:gd name="connsiteY58" fmla="*/ 274243 h 300009"/>
                  <a:gd name="connsiteX59" fmla="*/ 183671 w 314160"/>
                  <a:gd name="connsiteY59" fmla="*/ 241814 h 300009"/>
                  <a:gd name="connsiteX60" fmla="*/ 190417 w 314160"/>
                  <a:gd name="connsiteY60" fmla="*/ 229269 h 300009"/>
                  <a:gd name="connsiteX61" fmla="*/ 176187 w 314160"/>
                  <a:gd name="connsiteY61" fmla="*/ 203004 h 300009"/>
                  <a:gd name="connsiteX62" fmla="*/ 163209 w 314160"/>
                  <a:gd name="connsiteY62" fmla="*/ 179048 h 300009"/>
                  <a:gd name="connsiteX63" fmla="*/ 141123 w 314160"/>
                  <a:gd name="connsiteY63" fmla="*/ 219087 h 300009"/>
                  <a:gd name="connsiteX64" fmla="*/ 138177 w 314160"/>
                  <a:gd name="connsiteY64" fmla="*/ 224428 h 300009"/>
                  <a:gd name="connsiteX65" fmla="*/ 150514 w 314160"/>
                  <a:gd name="connsiteY65" fmla="*/ 257683 h 300009"/>
                  <a:gd name="connsiteX66" fmla="*/ 159738 w 314160"/>
                  <a:gd name="connsiteY66" fmla="*/ 282546 h 300009"/>
                  <a:gd name="connsiteX67" fmla="*/ 150992 w 314160"/>
                  <a:gd name="connsiteY67" fmla="*/ 300009 h 300009"/>
                  <a:gd name="connsiteX68" fmla="*/ 146619 w 314160"/>
                  <a:gd name="connsiteY68" fmla="*/ 300009 h 300009"/>
                  <a:gd name="connsiteX69" fmla="*/ 133500 w 314160"/>
                  <a:gd name="connsiteY69" fmla="*/ 291278 h 300009"/>
                  <a:gd name="connsiteX70" fmla="*/ 123387 w 314160"/>
                  <a:gd name="connsiteY70" fmla="*/ 262253 h 300009"/>
                  <a:gd name="connsiteX71" fmla="*/ 121036 w 314160"/>
                  <a:gd name="connsiteY71" fmla="*/ 255503 h 300009"/>
                  <a:gd name="connsiteX72" fmla="*/ 114446 w 314160"/>
                  <a:gd name="connsiteY72" fmla="*/ 267450 h 300009"/>
                  <a:gd name="connsiteX73" fmla="*/ 107096 w 314160"/>
                  <a:gd name="connsiteY73" fmla="*/ 280774 h 300009"/>
                  <a:gd name="connsiteX74" fmla="*/ 96207 w 314160"/>
                  <a:gd name="connsiteY74" fmla="*/ 287309 h 300009"/>
                  <a:gd name="connsiteX75" fmla="*/ 89674 w 314160"/>
                  <a:gd name="connsiteY75" fmla="*/ 285131 h 300009"/>
                  <a:gd name="connsiteX76" fmla="*/ 83141 w 314160"/>
                  <a:gd name="connsiteY76" fmla="*/ 267705 h 300009"/>
                  <a:gd name="connsiteX77" fmla="*/ 97422 w 314160"/>
                  <a:gd name="connsiteY77" fmla="*/ 241815 h 300009"/>
                  <a:gd name="connsiteX78" fmla="*/ 84405 w 314160"/>
                  <a:gd name="connsiteY78" fmla="*/ 242335 h 300009"/>
                  <a:gd name="connsiteX79" fmla="*/ 61344 w 314160"/>
                  <a:gd name="connsiteY79" fmla="*/ 243256 h 300009"/>
                  <a:gd name="connsiteX80" fmla="*/ 46038 w 314160"/>
                  <a:gd name="connsiteY80" fmla="*/ 232341 h 300009"/>
                  <a:gd name="connsiteX81" fmla="*/ 59157 w 314160"/>
                  <a:gd name="connsiteY81" fmla="*/ 219245 h 300009"/>
                  <a:gd name="connsiteX82" fmla="*/ 97080 w 314160"/>
                  <a:gd name="connsiteY82" fmla="*/ 216721 h 300009"/>
                  <a:gd name="connsiteX83" fmla="*/ 111805 w 314160"/>
                  <a:gd name="connsiteY83" fmla="*/ 215741 h 300009"/>
                  <a:gd name="connsiteX84" fmla="*/ 129145 w 314160"/>
                  <a:gd name="connsiteY84" fmla="*/ 184304 h 300009"/>
                  <a:gd name="connsiteX85" fmla="*/ 141750 w 314160"/>
                  <a:gd name="connsiteY85" fmla="*/ 161453 h 300009"/>
                  <a:gd name="connsiteX86" fmla="*/ 134399 w 314160"/>
                  <a:gd name="connsiteY86" fmla="*/ 161285 h 300009"/>
                  <a:gd name="connsiteX87" fmla="*/ 94352 w 314160"/>
                  <a:gd name="connsiteY87" fmla="*/ 160373 h 300009"/>
                  <a:gd name="connsiteX88" fmla="*/ 76761 w 314160"/>
                  <a:gd name="connsiteY88" fmla="*/ 159973 h 300009"/>
                  <a:gd name="connsiteX89" fmla="*/ 76056 w 314160"/>
                  <a:gd name="connsiteY89" fmla="*/ 161209 h 300009"/>
                  <a:gd name="connsiteX90" fmla="*/ 34925 w 314160"/>
                  <a:gd name="connsiteY90" fmla="*/ 206770 h 300009"/>
                  <a:gd name="connsiteX91" fmla="*/ 24102 w 314160"/>
                  <a:gd name="connsiteY91" fmla="*/ 211109 h 300009"/>
                  <a:gd name="connsiteX92" fmla="*/ 15443 w 314160"/>
                  <a:gd name="connsiteY92" fmla="*/ 208939 h 300009"/>
                  <a:gd name="connsiteX93" fmla="*/ 15443 w 314160"/>
                  <a:gd name="connsiteY93" fmla="*/ 189413 h 300009"/>
                  <a:gd name="connsiteX94" fmla="*/ 36718 w 314160"/>
                  <a:gd name="connsiteY94" fmla="*/ 166836 h 300009"/>
                  <a:gd name="connsiteX95" fmla="*/ 43891 w 314160"/>
                  <a:gd name="connsiteY95" fmla="*/ 159224 h 300009"/>
                  <a:gd name="connsiteX96" fmla="*/ 42693 w 314160"/>
                  <a:gd name="connsiteY96" fmla="*/ 159197 h 300009"/>
                  <a:gd name="connsiteX97" fmla="*/ 13072 w 314160"/>
                  <a:gd name="connsiteY97" fmla="*/ 158523 h 300009"/>
                  <a:gd name="connsiteX98" fmla="*/ 0 w 314160"/>
                  <a:gd name="connsiteY98" fmla="*/ 145426 h 300009"/>
                  <a:gd name="connsiteX99" fmla="*/ 13072 w 314160"/>
                  <a:gd name="connsiteY99" fmla="*/ 130146 h 300009"/>
                  <a:gd name="connsiteX100" fmla="*/ 40818 w 314160"/>
                  <a:gd name="connsiteY100" fmla="*/ 130982 h 300009"/>
                  <a:gd name="connsiteX101" fmla="*/ 35974 w 314160"/>
                  <a:gd name="connsiteY101" fmla="*/ 122766 h 300009"/>
                  <a:gd name="connsiteX102" fmla="*/ 24102 w 314160"/>
                  <a:gd name="connsiteY102" fmla="*/ 102630 h 300009"/>
                  <a:gd name="connsiteX103" fmla="*/ 28431 w 314160"/>
                  <a:gd name="connsiteY103" fmla="*/ 85273 h 300009"/>
                  <a:gd name="connsiteX104" fmla="*/ 45749 w 314160"/>
                  <a:gd name="connsiteY104" fmla="*/ 89612 h 300009"/>
                  <a:gd name="connsiteX105" fmla="*/ 64521 w 314160"/>
                  <a:gd name="connsiteY105" fmla="*/ 122224 h 300009"/>
                  <a:gd name="connsiteX106" fmla="*/ 70070 w 314160"/>
                  <a:gd name="connsiteY106" fmla="*/ 131864 h 300009"/>
                  <a:gd name="connsiteX107" fmla="*/ 108718 w 314160"/>
                  <a:gd name="connsiteY107" fmla="*/ 133028 h 300009"/>
                  <a:gd name="connsiteX108" fmla="*/ 138766 w 314160"/>
                  <a:gd name="connsiteY108" fmla="*/ 133933 h 300009"/>
                  <a:gd name="connsiteX109" fmla="*/ 117399 w 314160"/>
                  <a:gd name="connsiteY109" fmla="*/ 94494 h 300009"/>
                  <a:gd name="connsiteX110" fmla="*/ 114211 w 314160"/>
                  <a:gd name="connsiteY110" fmla="*/ 88610 h 300009"/>
                  <a:gd name="connsiteX111" fmla="*/ 78894 w 314160"/>
                  <a:gd name="connsiteY111" fmla="*/ 81389 h 300009"/>
                  <a:gd name="connsiteX112" fmla="*/ 52189 w 314160"/>
                  <a:gd name="connsiteY112" fmla="*/ 75928 h 300009"/>
                  <a:gd name="connsiteX113" fmla="*/ 43458 w 314160"/>
                  <a:gd name="connsiteY113" fmla="*/ 60826 h 300009"/>
                  <a:gd name="connsiteX114" fmla="*/ 58737 w 314160"/>
                  <a:gd name="connsiteY114" fmla="*/ 50039 h 300009"/>
                  <a:gd name="connsiteX115" fmla="*/ 89024 w 314160"/>
                  <a:gd name="connsiteY115" fmla="*/ 57522 h 300009"/>
                  <a:gd name="connsiteX116" fmla="*/ 98658 w 314160"/>
                  <a:gd name="connsiteY116" fmla="*/ 59903 h 300009"/>
                  <a:gd name="connsiteX117" fmla="*/ 90971 w 314160"/>
                  <a:gd name="connsiteY117" fmla="*/ 45714 h 300009"/>
                  <a:gd name="connsiteX118" fmla="*/ 83690 w 314160"/>
                  <a:gd name="connsiteY118" fmla="*/ 32275 h 300009"/>
                  <a:gd name="connsiteX119" fmla="*/ 88004 w 314160"/>
                  <a:gd name="connsiteY119" fmla="*/ 14849 h 300009"/>
                  <a:gd name="connsiteX120" fmla="*/ 105263 w 314160"/>
                  <a:gd name="connsiteY120" fmla="*/ 21384 h 300009"/>
                  <a:gd name="connsiteX121" fmla="*/ 119414 w 314160"/>
                  <a:gd name="connsiteY121" fmla="*/ 47280 h 300009"/>
                  <a:gd name="connsiteX122" fmla="*/ 126268 w 314160"/>
                  <a:gd name="connsiteY122" fmla="*/ 34297 h 300009"/>
                  <a:gd name="connsiteX123" fmla="*/ 137318 w 314160"/>
                  <a:gd name="connsiteY123" fmla="*/ 13363 h 300009"/>
                  <a:gd name="connsiteX124" fmla="*/ 145231 w 314160"/>
                  <a:gd name="connsiteY124" fmla="*/ 7161 h 300009"/>
                  <a:gd name="connsiteX125" fmla="*/ 154781 w 314160"/>
                  <a:gd name="connsiteY125" fmla="*/ 9049 h 300009"/>
                  <a:gd name="connsiteX126" fmla="*/ 161329 w 314160"/>
                  <a:gd name="connsiteY126" fmla="*/ 26308 h 300009"/>
                  <a:gd name="connsiteX127" fmla="*/ 142400 w 314160"/>
                  <a:gd name="connsiteY127" fmla="*/ 58736 h 300009"/>
                  <a:gd name="connsiteX128" fmla="*/ 133761 w 314160"/>
                  <a:gd name="connsiteY128" fmla="*/ 73535 h 300009"/>
                  <a:gd name="connsiteX129" fmla="*/ 150838 w 314160"/>
                  <a:gd name="connsiteY129" fmla="*/ 104785 h 300009"/>
                  <a:gd name="connsiteX130" fmla="*/ 161871 w 314160"/>
                  <a:gd name="connsiteY130" fmla="*/ 124976 h 300009"/>
                  <a:gd name="connsiteX131" fmla="*/ 163717 w 314160"/>
                  <a:gd name="connsiteY131" fmla="*/ 121629 h 300009"/>
                  <a:gd name="connsiteX132" fmla="*/ 188142 w 314160"/>
                  <a:gd name="connsiteY132" fmla="*/ 77349 h 300009"/>
                  <a:gd name="connsiteX133" fmla="*/ 187565 w 314160"/>
                  <a:gd name="connsiteY133" fmla="*/ 76966 h 300009"/>
                  <a:gd name="connsiteX134" fmla="*/ 167886 w 314160"/>
                  <a:gd name="connsiteY134" fmla="*/ 18029 h 300009"/>
                  <a:gd name="connsiteX135" fmla="*/ 174446 w 314160"/>
                  <a:gd name="connsiteY135" fmla="*/ 567 h 300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314160" h="300009">
                    <a:moveTo>
                      <a:pt x="174446" y="567"/>
                    </a:moveTo>
                    <a:cubicBezTo>
                      <a:pt x="181005" y="-1616"/>
                      <a:pt x="189752" y="2750"/>
                      <a:pt x="191938" y="9298"/>
                    </a:cubicBezTo>
                    <a:cubicBezTo>
                      <a:pt x="196311" y="21849"/>
                      <a:pt x="199591" y="31263"/>
                      <a:pt x="202051" y="38323"/>
                    </a:cubicBezTo>
                    <a:lnTo>
                      <a:pt x="205000" y="46787"/>
                    </a:lnTo>
                    <a:lnTo>
                      <a:pt x="205093" y="46618"/>
                    </a:lnTo>
                    <a:cubicBezTo>
                      <a:pt x="222515" y="15034"/>
                      <a:pt x="222515" y="15034"/>
                      <a:pt x="222515" y="15034"/>
                    </a:cubicBezTo>
                    <a:cubicBezTo>
                      <a:pt x="226870" y="8499"/>
                      <a:pt x="235581" y="6321"/>
                      <a:pt x="242114" y="10677"/>
                    </a:cubicBezTo>
                    <a:cubicBezTo>
                      <a:pt x="246470" y="12856"/>
                      <a:pt x="250825" y="21568"/>
                      <a:pt x="246470" y="28103"/>
                    </a:cubicBezTo>
                    <a:lnTo>
                      <a:pt x="229576" y="58730"/>
                    </a:lnTo>
                    <a:lnTo>
                      <a:pt x="242297" y="58241"/>
                    </a:lnTo>
                    <a:cubicBezTo>
                      <a:pt x="266281" y="57320"/>
                      <a:pt x="266281" y="57320"/>
                      <a:pt x="266281" y="57320"/>
                    </a:cubicBezTo>
                    <a:cubicBezTo>
                      <a:pt x="272840" y="55137"/>
                      <a:pt x="279400" y="61686"/>
                      <a:pt x="279400" y="68234"/>
                    </a:cubicBezTo>
                    <a:cubicBezTo>
                      <a:pt x="279400" y="76966"/>
                      <a:pt x="275027" y="81331"/>
                      <a:pt x="266281" y="83514"/>
                    </a:cubicBezTo>
                    <a:cubicBezTo>
                      <a:pt x="249882" y="84060"/>
                      <a:pt x="237582" y="84469"/>
                      <a:pt x="228358" y="84776"/>
                    </a:cubicBezTo>
                    <a:lnTo>
                      <a:pt x="214963" y="85222"/>
                    </a:lnTo>
                    <a:lnTo>
                      <a:pt x="200466" y="111504"/>
                    </a:lnTo>
                    <a:lnTo>
                      <a:pt x="187287" y="135395"/>
                    </a:lnTo>
                    <a:lnTo>
                      <a:pt x="220945" y="136410"/>
                    </a:lnTo>
                    <a:lnTo>
                      <a:pt x="233774" y="136796"/>
                    </a:lnTo>
                    <a:lnTo>
                      <a:pt x="256373" y="113014"/>
                    </a:lnTo>
                    <a:cubicBezTo>
                      <a:pt x="274638" y="93793"/>
                      <a:pt x="274638" y="93793"/>
                      <a:pt x="274638" y="93793"/>
                    </a:cubicBezTo>
                    <a:cubicBezTo>
                      <a:pt x="278967" y="87284"/>
                      <a:pt x="287626" y="87284"/>
                      <a:pt x="291956" y="91623"/>
                    </a:cubicBezTo>
                    <a:cubicBezTo>
                      <a:pt x="298450" y="98132"/>
                      <a:pt x="298450" y="104641"/>
                      <a:pt x="294120" y="111149"/>
                    </a:cubicBezTo>
                    <a:cubicBezTo>
                      <a:pt x="284920" y="120912"/>
                      <a:pt x="278020" y="128235"/>
                      <a:pt x="272845" y="133727"/>
                    </a:cubicBezTo>
                    <a:lnTo>
                      <a:pt x="268954" y="137856"/>
                    </a:lnTo>
                    <a:lnTo>
                      <a:pt x="292603" y="138569"/>
                    </a:lnTo>
                    <a:cubicBezTo>
                      <a:pt x="302840" y="138877"/>
                      <a:pt x="302840" y="138877"/>
                      <a:pt x="302840" y="138877"/>
                    </a:cubicBezTo>
                    <a:cubicBezTo>
                      <a:pt x="309376" y="138877"/>
                      <a:pt x="315912" y="145426"/>
                      <a:pt x="313733" y="151974"/>
                    </a:cubicBezTo>
                    <a:cubicBezTo>
                      <a:pt x="313733" y="160705"/>
                      <a:pt x="309376" y="165071"/>
                      <a:pt x="300661" y="165071"/>
                    </a:cubicBezTo>
                    <a:lnTo>
                      <a:pt x="265616" y="164273"/>
                    </a:lnTo>
                    <a:lnTo>
                      <a:pt x="273589" y="177796"/>
                    </a:lnTo>
                    <a:cubicBezTo>
                      <a:pt x="285461" y="197933"/>
                      <a:pt x="285461" y="197933"/>
                      <a:pt x="285461" y="197933"/>
                    </a:cubicBezTo>
                    <a:cubicBezTo>
                      <a:pt x="289791" y="204442"/>
                      <a:pt x="287626" y="210950"/>
                      <a:pt x="281132" y="215289"/>
                    </a:cubicBezTo>
                    <a:cubicBezTo>
                      <a:pt x="278967" y="217459"/>
                      <a:pt x="276802" y="217459"/>
                      <a:pt x="274638" y="217459"/>
                    </a:cubicBezTo>
                    <a:cubicBezTo>
                      <a:pt x="270308" y="217459"/>
                      <a:pt x="265979" y="215289"/>
                      <a:pt x="263814" y="210950"/>
                    </a:cubicBezTo>
                    <a:cubicBezTo>
                      <a:pt x="255155" y="196848"/>
                      <a:pt x="248661" y="186271"/>
                      <a:pt x="243790" y="178339"/>
                    </a:cubicBezTo>
                    <a:lnTo>
                      <a:pt x="234722" y="163570"/>
                    </a:lnTo>
                    <a:lnTo>
                      <a:pt x="205734" y="162910"/>
                    </a:lnTo>
                    <a:lnTo>
                      <a:pt x="182308" y="162376"/>
                    </a:lnTo>
                    <a:lnTo>
                      <a:pt x="185086" y="167460"/>
                    </a:lnTo>
                    <a:cubicBezTo>
                      <a:pt x="194794" y="185225"/>
                      <a:pt x="202884" y="200030"/>
                      <a:pt x="209626" y="212368"/>
                    </a:cubicBezTo>
                    <a:lnTo>
                      <a:pt x="209673" y="212453"/>
                    </a:lnTo>
                    <a:lnTo>
                      <a:pt x="211478" y="211678"/>
                    </a:lnTo>
                    <a:cubicBezTo>
                      <a:pt x="271803" y="224623"/>
                      <a:pt x="271803" y="224623"/>
                      <a:pt x="271803" y="224623"/>
                    </a:cubicBezTo>
                    <a:cubicBezTo>
                      <a:pt x="278266" y="226780"/>
                      <a:pt x="282575" y="233252"/>
                      <a:pt x="282575" y="241882"/>
                    </a:cubicBezTo>
                    <a:cubicBezTo>
                      <a:pt x="280421" y="248354"/>
                      <a:pt x="273957" y="252669"/>
                      <a:pt x="267494" y="250511"/>
                    </a:cubicBezTo>
                    <a:cubicBezTo>
                      <a:pt x="254567" y="247815"/>
                      <a:pt x="244872" y="245792"/>
                      <a:pt x="237601" y="244275"/>
                    </a:cubicBezTo>
                    <a:lnTo>
                      <a:pt x="225706" y="241794"/>
                    </a:lnTo>
                    <a:lnTo>
                      <a:pt x="226076" y="242471"/>
                    </a:lnTo>
                    <a:cubicBezTo>
                      <a:pt x="243335" y="274055"/>
                      <a:pt x="243335" y="274055"/>
                      <a:pt x="243335" y="274055"/>
                    </a:cubicBezTo>
                    <a:cubicBezTo>
                      <a:pt x="247650" y="280590"/>
                      <a:pt x="245493" y="287124"/>
                      <a:pt x="239021" y="291481"/>
                    </a:cubicBezTo>
                    <a:cubicBezTo>
                      <a:pt x="236863" y="291481"/>
                      <a:pt x="234706" y="293659"/>
                      <a:pt x="232548" y="293659"/>
                    </a:cubicBezTo>
                    <a:cubicBezTo>
                      <a:pt x="228234" y="293659"/>
                      <a:pt x="223919" y="291481"/>
                      <a:pt x="221762" y="287124"/>
                    </a:cubicBezTo>
                    <a:lnTo>
                      <a:pt x="205514" y="257134"/>
                    </a:lnTo>
                    <a:lnTo>
                      <a:pt x="199595" y="267164"/>
                    </a:lnTo>
                    <a:cubicBezTo>
                      <a:pt x="187779" y="287187"/>
                      <a:pt x="187779" y="287187"/>
                      <a:pt x="187779" y="287187"/>
                    </a:cubicBezTo>
                    <a:cubicBezTo>
                      <a:pt x="185624" y="291502"/>
                      <a:pt x="181315" y="293659"/>
                      <a:pt x="177006" y="293659"/>
                    </a:cubicBezTo>
                    <a:cubicBezTo>
                      <a:pt x="174852" y="293659"/>
                      <a:pt x="172697" y="293659"/>
                      <a:pt x="170543" y="291502"/>
                    </a:cubicBezTo>
                    <a:cubicBezTo>
                      <a:pt x="164079" y="289344"/>
                      <a:pt x="161925" y="280715"/>
                      <a:pt x="166234" y="274243"/>
                    </a:cubicBezTo>
                    <a:cubicBezTo>
                      <a:pt x="173775" y="260220"/>
                      <a:pt x="179430" y="249702"/>
                      <a:pt x="183671" y="241814"/>
                    </a:cubicBezTo>
                    <a:lnTo>
                      <a:pt x="190417" y="229269"/>
                    </a:lnTo>
                    <a:lnTo>
                      <a:pt x="176187" y="203004"/>
                    </a:lnTo>
                    <a:lnTo>
                      <a:pt x="163209" y="179048"/>
                    </a:lnTo>
                    <a:lnTo>
                      <a:pt x="141123" y="219087"/>
                    </a:lnTo>
                    <a:lnTo>
                      <a:pt x="138177" y="224428"/>
                    </a:lnTo>
                    <a:lnTo>
                      <a:pt x="150514" y="257683"/>
                    </a:lnTo>
                    <a:cubicBezTo>
                      <a:pt x="159738" y="282546"/>
                      <a:pt x="159738" y="282546"/>
                      <a:pt x="159738" y="282546"/>
                    </a:cubicBezTo>
                    <a:cubicBezTo>
                      <a:pt x="161925" y="289095"/>
                      <a:pt x="157552" y="297826"/>
                      <a:pt x="150992" y="300009"/>
                    </a:cubicBezTo>
                    <a:cubicBezTo>
                      <a:pt x="148806" y="300009"/>
                      <a:pt x="148806" y="300009"/>
                      <a:pt x="146619" y="300009"/>
                    </a:cubicBezTo>
                    <a:cubicBezTo>
                      <a:pt x="142246" y="300009"/>
                      <a:pt x="135686" y="297826"/>
                      <a:pt x="133500" y="291278"/>
                    </a:cubicBezTo>
                    <a:cubicBezTo>
                      <a:pt x="129127" y="278727"/>
                      <a:pt x="125847" y="269313"/>
                      <a:pt x="123387" y="262253"/>
                    </a:cubicBezTo>
                    <a:lnTo>
                      <a:pt x="121036" y="255503"/>
                    </a:lnTo>
                    <a:lnTo>
                      <a:pt x="114446" y="267450"/>
                    </a:lnTo>
                    <a:cubicBezTo>
                      <a:pt x="107096" y="280774"/>
                      <a:pt x="107096" y="280774"/>
                      <a:pt x="107096" y="280774"/>
                    </a:cubicBezTo>
                    <a:cubicBezTo>
                      <a:pt x="104918" y="285131"/>
                      <a:pt x="100562" y="287309"/>
                      <a:pt x="96207" y="287309"/>
                    </a:cubicBezTo>
                    <a:cubicBezTo>
                      <a:pt x="94029" y="287309"/>
                      <a:pt x="91852" y="287309"/>
                      <a:pt x="89674" y="285131"/>
                    </a:cubicBezTo>
                    <a:cubicBezTo>
                      <a:pt x="83141" y="282953"/>
                      <a:pt x="80963" y="274240"/>
                      <a:pt x="83141" y="267705"/>
                    </a:cubicBezTo>
                    <a:lnTo>
                      <a:pt x="97422" y="241815"/>
                    </a:lnTo>
                    <a:lnTo>
                      <a:pt x="84405" y="242335"/>
                    </a:lnTo>
                    <a:cubicBezTo>
                      <a:pt x="61344" y="243256"/>
                      <a:pt x="61344" y="243256"/>
                      <a:pt x="61344" y="243256"/>
                    </a:cubicBezTo>
                    <a:cubicBezTo>
                      <a:pt x="52598" y="245438"/>
                      <a:pt x="48225" y="238890"/>
                      <a:pt x="46038" y="232341"/>
                    </a:cubicBezTo>
                    <a:cubicBezTo>
                      <a:pt x="46038" y="225793"/>
                      <a:pt x="52598" y="219245"/>
                      <a:pt x="59157" y="219245"/>
                    </a:cubicBezTo>
                    <a:cubicBezTo>
                      <a:pt x="75556" y="218153"/>
                      <a:pt x="87856" y="217335"/>
                      <a:pt x="97080" y="216721"/>
                    </a:cubicBezTo>
                    <a:lnTo>
                      <a:pt x="111805" y="215741"/>
                    </a:lnTo>
                    <a:lnTo>
                      <a:pt x="129145" y="184304"/>
                    </a:lnTo>
                    <a:lnTo>
                      <a:pt x="141750" y="161453"/>
                    </a:lnTo>
                    <a:lnTo>
                      <a:pt x="134399" y="161285"/>
                    </a:lnTo>
                    <a:cubicBezTo>
                      <a:pt x="119233" y="160940"/>
                      <a:pt x="105963" y="160638"/>
                      <a:pt x="94352" y="160373"/>
                    </a:cubicBezTo>
                    <a:lnTo>
                      <a:pt x="76761" y="159973"/>
                    </a:lnTo>
                    <a:lnTo>
                      <a:pt x="76056" y="161209"/>
                    </a:lnTo>
                    <a:cubicBezTo>
                      <a:pt x="34925" y="206770"/>
                      <a:pt x="34925" y="206770"/>
                      <a:pt x="34925" y="206770"/>
                    </a:cubicBezTo>
                    <a:cubicBezTo>
                      <a:pt x="30596" y="211109"/>
                      <a:pt x="28431" y="211109"/>
                      <a:pt x="24102" y="211109"/>
                    </a:cubicBezTo>
                    <a:cubicBezTo>
                      <a:pt x="21937" y="211109"/>
                      <a:pt x="17607" y="211109"/>
                      <a:pt x="15443" y="208939"/>
                    </a:cubicBezTo>
                    <a:cubicBezTo>
                      <a:pt x="11113" y="202431"/>
                      <a:pt x="11113" y="195922"/>
                      <a:pt x="15443" y="189413"/>
                    </a:cubicBezTo>
                    <a:cubicBezTo>
                      <a:pt x="24643" y="179650"/>
                      <a:pt x="31543" y="172328"/>
                      <a:pt x="36718" y="166836"/>
                    </a:cubicBezTo>
                    <a:lnTo>
                      <a:pt x="43891" y="159224"/>
                    </a:lnTo>
                    <a:lnTo>
                      <a:pt x="42693" y="159197"/>
                    </a:lnTo>
                    <a:cubicBezTo>
                      <a:pt x="13072" y="158523"/>
                      <a:pt x="13072" y="158523"/>
                      <a:pt x="13072" y="158523"/>
                    </a:cubicBezTo>
                    <a:cubicBezTo>
                      <a:pt x="4357" y="158523"/>
                      <a:pt x="0" y="151974"/>
                      <a:pt x="0" y="145426"/>
                    </a:cubicBezTo>
                    <a:cubicBezTo>
                      <a:pt x="0" y="136695"/>
                      <a:pt x="6536" y="130146"/>
                      <a:pt x="13072" y="130146"/>
                    </a:cubicBezTo>
                    <a:lnTo>
                      <a:pt x="40818" y="130982"/>
                    </a:lnTo>
                    <a:lnTo>
                      <a:pt x="35974" y="122766"/>
                    </a:lnTo>
                    <a:cubicBezTo>
                      <a:pt x="24102" y="102630"/>
                      <a:pt x="24102" y="102630"/>
                      <a:pt x="24102" y="102630"/>
                    </a:cubicBezTo>
                    <a:cubicBezTo>
                      <a:pt x="19772" y="96121"/>
                      <a:pt x="21937" y="89612"/>
                      <a:pt x="28431" y="85273"/>
                    </a:cubicBezTo>
                    <a:cubicBezTo>
                      <a:pt x="32761" y="80934"/>
                      <a:pt x="41420" y="83104"/>
                      <a:pt x="45749" y="89612"/>
                    </a:cubicBezTo>
                    <a:cubicBezTo>
                      <a:pt x="53867" y="103715"/>
                      <a:pt x="59955" y="114291"/>
                      <a:pt x="64521" y="122224"/>
                    </a:cubicBezTo>
                    <a:lnTo>
                      <a:pt x="70070" y="131864"/>
                    </a:lnTo>
                    <a:lnTo>
                      <a:pt x="108718" y="133028"/>
                    </a:lnTo>
                    <a:lnTo>
                      <a:pt x="138766" y="133933"/>
                    </a:lnTo>
                    <a:lnTo>
                      <a:pt x="117399" y="94494"/>
                    </a:lnTo>
                    <a:lnTo>
                      <a:pt x="114211" y="88610"/>
                    </a:lnTo>
                    <a:lnTo>
                      <a:pt x="78894" y="81389"/>
                    </a:lnTo>
                    <a:cubicBezTo>
                      <a:pt x="52189" y="75928"/>
                      <a:pt x="52189" y="75928"/>
                      <a:pt x="52189" y="75928"/>
                    </a:cubicBezTo>
                    <a:cubicBezTo>
                      <a:pt x="45641" y="73770"/>
                      <a:pt x="41275" y="67298"/>
                      <a:pt x="43458" y="60826"/>
                    </a:cubicBezTo>
                    <a:cubicBezTo>
                      <a:pt x="43458" y="52196"/>
                      <a:pt x="52189" y="47882"/>
                      <a:pt x="58737" y="50039"/>
                    </a:cubicBezTo>
                    <a:cubicBezTo>
                      <a:pt x="71834" y="53275"/>
                      <a:pt x="81657" y="55702"/>
                      <a:pt x="89024" y="57522"/>
                    </a:cubicBezTo>
                    <a:lnTo>
                      <a:pt x="98658" y="59903"/>
                    </a:lnTo>
                    <a:lnTo>
                      <a:pt x="90971" y="45714"/>
                    </a:lnTo>
                    <a:cubicBezTo>
                      <a:pt x="83690" y="32275"/>
                      <a:pt x="83690" y="32275"/>
                      <a:pt x="83690" y="32275"/>
                    </a:cubicBezTo>
                    <a:cubicBezTo>
                      <a:pt x="79375" y="25740"/>
                      <a:pt x="81532" y="19206"/>
                      <a:pt x="88004" y="14849"/>
                    </a:cubicBezTo>
                    <a:cubicBezTo>
                      <a:pt x="94477" y="12671"/>
                      <a:pt x="103106" y="14849"/>
                      <a:pt x="105263" y="21384"/>
                    </a:cubicBezTo>
                    <a:lnTo>
                      <a:pt x="119414" y="47280"/>
                    </a:lnTo>
                    <a:lnTo>
                      <a:pt x="126268" y="34297"/>
                    </a:lnTo>
                    <a:cubicBezTo>
                      <a:pt x="137318" y="13363"/>
                      <a:pt x="137318" y="13363"/>
                      <a:pt x="137318" y="13363"/>
                    </a:cubicBezTo>
                    <a:cubicBezTo>
                      <a:pt x="139501" y="10127"/>
                      <a:pt x="142230" y="7970"/>
                      <a:pt x="145231" y="7161"/>
                    </a:cubicBezTo>
                    <a:cubicBezTo>
                      <a:pt x="148232" y="6352"/>
                      <a:pt x="151507" y="6891"/>
                      <a:pt x="154781" y="9049"/>
                    </a:cubicBezTo>
                    <a:cubicBezTo>
                      <a:pt x="161329" y="11206"/>
                      <a:pt x="163512" y="19836"/>
                      <a:pt x="161329" y="26308"/>
                    </a:cubicBezTo>
                    <a:cubicBezTo>
                      <a:pt x="153144" y="40331"/>
                      <a:pt x="147004" y="50848"/>
                      <a:pt x="142400" y="58736"/>
                    </a:cubicBezTo>
                    <a:lnTo>
                      <a:pt x="133761" y="73535"/>
                    </a:lnTo>
                    <a:lnTo>
                      <a:pt x="150838" y="104785"/>
                    </a:lnTo>
                    <a:lnTo>
                      <a:pt x="161871" y="124976"/>
                    </a:lnTo>
                    <a:lnTo>
                      <a:pt x="163717" y="121629"/>
                    </a:lnTo>
                    <a:lnTo>
                      <a:pt x="188142" y="77349"/>
                    </a:lnTo>
                    <a:lnTo>
                      <a:pt x="187565" y="76966"/>
                    </a:lnTo>
                    <a:cubicBezTo>
                      <a:pt x="167886" y="18029"/>
                      <a:pt x="167886" y="18029"/>
                      <a:pt x="167886" y="18029"/>
                    </a:cubicBezTo>
                    <a:cubicBezTo>
                      <a:pt x="163513" y="11481"/>
                      <a:pt x="167886" y="2750"/>
                      <a:pt x="174446" y="567"/>
                    </a:cubicBezTo>
                    <a:close/>
                  </a:path>
                </a:pathLst>
              </a:custGeom>
              <a:solidFill>
                <a:srgbClr val="0072C6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1369783" y="4198990"/>
              <a:ext cx="1785889" cy="1156898"/>
              <a:chOff x="2668588" y="8150225"/>
              <a:chExt cx="1514475" cy="981075"/>
            </a:xfrm>
            <a:solidFill>
              <a:srgbClr val="0078D7"/>
            </a:solidFill>
          </p:grpSpPr>
          <p:sp>
            <p:nvSpPr>
              <p:cNvPr id="66" name="Freeform 60"/>
              <p:cNvSpPr>
                <a:spLocks noEditPoints="1"/>
              </p:cNvSpPr>
              <p:nvPr/>
            </p:nvSpPr>
            <p:spPr bwMode="auto">
              <a:xfrm>
                <a:off x="2668588" y="8150225"/>
                <a:ext cx="1514475" cy="981075"/>
              </a:xfrm>
              <a:custGeom>
                <a:avLst/>
                <a:gdLst>
                  <a:gd name="T0" fmla="*/ 46 w 954"/>
                  <a:gd name="T1" fmla="*/ 618 h 618"/>
                  <a:gd name="T2" fmla="*/ 34 w 954"/>
                  <a:gd name="T3" fmla="*/ 618 h 618"/>
                  <a:gd name="T4" fmla="*/ 18 w 954"/>
                  <a:gd name="T5" fmla="*/ 610 h 618"/>
                  <a:gd name="T6" fmla="*/ 6 w 954"/>
                  <a:gd name="T7" fmla="*/ 592 h 618"/>
                  <a:gd name="T8" fmla="*/ 0 w 954"/>
                  <a:gd name="T9" fmla="*/ 562 h 618"/>
                  <a:gd name="T10" fmla="*/ 0 w 954"/>
                  <a:gd name="T11" fmla="*/ 550 h 618"/>
                  <a:gd name="T12" fmla="*/ 6 w 954"/>
                  <a:gd name="T13" fmla="*/ 520 h 618"/>
                  <a:gd name="T14" fmla="*/ 18 w 954"/>
                  <a:gd name="T15" fmla="*/ 502 h 618"/>
                  <a:gd name="T16" fmla="*/ 34 w 954"/>
                  <a:gd name="T17" fmla="*/ 494 h 618"/>
                  <a:gd name="T18" fmla="*/ 60 w 954"/>
                  <a:gd name="T19" fmla="*/ 494 h 618"/>
                  <a:gd name="T20" fmla="*/ 60 w 954"/>
                  <a:gd name="T21" fmla="*/ 58 h 618"/>
                  <a:gd name="T22" fmla="*/ 64 w 954"/>
                  <a:gd name="T23" fmla="*/ 36 h 618"/>
                  <a:gd name="T24" fmla="*/ 76 w 954"/>
                  <a:gd name="T25" fmla="*/ 18 h 618"/>
                  <a:gd name="T26" fmla="*/ 94 w 954"/>
                  <a:gd name="T27" fmla="*/ 6 h 618"/>
                  <a:gd name="T28" fmla="*/ 116 w 954"/>
                  <a:gd name="T29" fmla="*/ 0 h 618"/>
                  <a:gd name="T30" fmla="*/ 838 w 954"/>
                  <a:gd name="T31" fmla="*/ 0 h 618"/>
                  <a:gd name="T32" fmla="*/ 860 w 954"/>
                  <a:gd name="T33" fmla="*/ 6 h 618"/>
                  <a:gd name="T34" fmla="*/ 878 w 954"/>
                  <a:gd name="T35" fmla="*/ 18 h 618"/>
                  <a:gd name="T36" fmla="*/ 890 w 954"/>
                  <a:gd name="T37" fmla="*/ 36 h 618"/>
                  <a:gd name="T38" fmla="*/ 896 w 954"/>
                  <a:gd name="T39" fmla="*/ 58 h 618"/>
                  <a:gd name="T40" fmla="*/ 910 w 954"/>
                  <a:gd name="T41" fmla="*/ 494 h 618"/>
                  <a:gd name="T42" fmla="*/ 922 w 954"/>
                  <a:gd name="T43" fmla="*/ 494 h 618"/>
                  <a:gd name="T44" fmla="*/ 936 w 954"/>
                  <a:gd name="T45" fmla="*/ 502 h 618"/>
                  <a:gd name="T46" fmla="*/ 950 w 954"/>
                  <a:gd name="T47" fmla="*/ 520 h 618"/>
                  <a:gd name="T48" fmla="*/ 954 w 954"/>
                  <a:gd name="T49" fmla="*/ 550 h 618"/>
                  <a:gd name="T50" fmla="*/ 954 w 954"/>
                  <a:gd name="T51" fmla="*/ 562 h 618"/>
                  <a:gd name="T52" fmla="*/ 950 w 954"/>
                  <a:gd name="T53" fmla="*/ 592 h 618"/>
                  <a:gd name="T54" fmla="*/ 936 w 954"/>
                  <a:gd name="T55" fmla="*/ 610 h 618"/>
                  <a:gd name="T56" fmla="*/ 922 w 954"/>
                  <a:gd name="T57" fmla="*/ 618 h 618"/>
                  <a:gd name="T58" fmla="*/ 910 w 954"/>
                  <a:gd name="T59" fmla="*/ 618 h 618"/>
                  <a:gd name="T60" fmla="*/ 46 w 954"/>
                  <a:gd name="T61" fmla="*/ 522 h 618"/>
                  <a:gd name="T62" fmla="*/ 36 w 954"/>
                  <a:gd name="T63" fmla="*/ 524 h 618"/>
                  <a:gd name="T64" fmla="*/ 30 w 954"/>
                  <a:gd name="T65" fmla="*/ 534 h 618"/>
                  <a:gd name="T66" fmla="*/ 28 w 954"/>
                  <a:gd name="T67" fmla="*/ 550 h 618"/>
                  <a:gd name="T68" fmla="*/ 28 w 954"/>
                  <a:gd name="T69" fmla="*/ 562 h 618"/>
                  <a:gd name="T70" fmla="*/ 30 w 954"/>
                  <a:gd name="T71" fmla="*/ 578 h 618"/>
                  <a:gd name="T72" fmla="*/ 36 w 954"/>
                  <a:gd name="T73" fmla="*/ 588 h 618"/>
                  <a:gd name="T74" fmla="*/ 46 w 954"/>
                  <a:gd name="T75" fmla="*/ 590 h 618"/>
                  <a:gd name="T76" fmla="*/ 910 w 954"/>
                  <a:gd name="T77" fmla="*/ 590 h 618"/>
                  <a:gd name="T78" fmla="*/ 920 w 954"/>
                  <a:gd name="T79" fmla="*/ 588 h 618"/>
                  <a:gd name="T80" fmla="*/ 924 w 954"/>
                  <a:gd name="T81" fmla="*/ 578 h 618"/>
                  <a:gd name="T82" fmla="*/ 926 w 954"/>
                  <a:gd name="T83" fmla="*/ 562 h 618"/>
                  <a:gd name="T84" fmla="*/ 926 w 954"/>
                  <a:gd name="T85" fmla="*/ 550 h 618"/>
                  <a:gd name="T86" fmla="*/ 924 w 954"/>
                  <a:gd name="T87" fmla="*/ 534 h 618"/>
                  <a:gd name="T88" fmla="*/ 920 w 954"/>
                  <a:gd name="T89" fmla="*/ 524 h 618"/>
                  <a:gd name="T90" fmla="*/ 910 w 954"/>
                  <a:gd name="T91" fmla="*/ 522 h 618"/>
                  <a:gd name="T92" fmla="*/ 882 w 954"/>
                  <a:gd name="T93" fmla="*/ 522 h 618"/>
                  <a:gd name="T94" fmla="*/ 872 w 954"/>
                  <a:gd name="T95" fmla="*/ 518 h 618"/>
                  <a:gd name="T96" fmla="*/ 868 w 954"/>
                  <a:gd name="T97" fmla="*/ 508 h 618"/>
                  <a:gd name="T98" fmla="*/ 868 w 954"/>
                  <a:gd name="T99" fmla="*/ 58 h 618"/>
                  <a:gd name="T100" fmla="*/ 858 w 954"/>
                  <a:gd name="T101" fmla="*/ 38 h 618"/>
                  <a:gd name="T102" fmla="*/ 838 w 954"/>
                  <a:gd name="T103" fmla="*/ 28 h 618"/>
                  <a:gd name="T104" fmla="*/ 116 w 954"/>
                  <a:gd name="T105" fmla="*/ 28 h 618"/>
                  <a:gd name="T106" fmla="*/ 96 w 954"/>
                  <a:gd name="T107" fmla="*/ 38 h 618"/>
                  <a:gd name="T108" fmla="*/ 88 w 954"/>
                  <a:gd name="T109" fmla="*/ 58 h 618"/>
                  <a:gd name="T110" fmla="*/ 88 w 954"/>
                  <a:gd name="T111" fmla="*/ 508 h 618"/>
                  <a:gd name="T112" fmla="*/ 84 w 954"/>
                  <a:gd name="T113" fmla="*/ 518 h 618"/>
                  <a:gd name="T114" fmla="*/ 74 w 954"/>
                  <a:gd name="T115" fmla="*/ 522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54" h="618">
                    <a:moveTo>
                      <a:pt x="910" y="618"/>
                    </a:moveTo>
                    <a:lnTo>
                      <a:pt x="46" y="618"/>
                    </a:lnTo>
                    <a:lnTo>
                      <a:pt x="46" y="618"/>
                    </a:lnTo>
                    <a:lnTo>
                      <a:pt x="34" y="618"/>
                    </a:lnTo>
                    <a:lnTo>
                      <a:pt x="26" y="614"/>
                    </a:lnTo>
                    <a:lnTo>
                      <a:pt x="18" y="610"/>
                    </a:lnTo>
                    <a:lnTo>
                      <a:pt x="12" y="602"/>
                    </a:lnTo>
                    <a:lnTo>
                      <a:pt x="6" y="592"/>
                    </a:lnTo>
                    <a:lnTo>
                      <a:pt x="2" y="580"/>
                    </a:lnTo>
                    <a:lnTo>
                      <a:pt x="0" y="562"/>
                    </a:lnTo>
                    <a:lnTo>
                      <a:pt x="0" y="550"/>
                    </a:lnTo>
                    <a:lnTo>
                      <a:pt x="0" y="550"/>
                    </a:lnTo>
                    <a:lnTo>
                      <a:pt x="2" y="534"/>
                    </a:lnTo>
                    <a:lnTo>
                      <a:pt x="6" y="520"/>
                    </a:lnTo>
                    <a:lnTo>
                      <a:pt x="12" y="510"/>
                    </a:lnTo>
                    <a:lnTo>
                      <a:pt x="18" y="502"/>
                    </a:lnTo>
                    <a:lnTo>
                      <a:pt x="26" y="498"/>
                    </a:lnTo>
                    <a:lnTo>
                      <a:pt x="34" y="494"/>
                    </a:lnTo>
                    <a:lnTo>
                      <a:pt x="46" y="494"/>
                    </a:lnTo>
                    <a:lnTo>
                      <a:pt x="60" y="494"/>
                    </a:lnTo>
                    <a:lnTo>
                      <a:pt x="60" y="58"/>
                    </a:lnTo>
                    <a:lnTo>
                      <a:pt x="60" y="58"/>
                    </a:lnTo>
                    <a:lnTo>
                      <a:pt x="60" y="46"/>
                    </a:lnTo>
                    <a:lnTo>
                      <a:pt x="64" y="36"/>
                    </a:lnTo>
                    <a:lnTo>
                      <a:pt x="70" y="26"/>
                    </a:lnTo>
                    <a:lnTo>
                      <a:pt x="76" y="18"/>
                    </a:lnTo>
                    <a:lnTo>
                      <a:pt x="84" y="10"/>
                    </a:lnTo>
                    <a:lnTo>
                      <a:pt x="94" y="6"/>
                    </a:lnTo>
                    <a:lnTo>
                      <a:pt x="106" y="2"/>
                    </a:lnTo>
                    <a:lnTo>
                      <a:pt x="116" y="0"/>
                    </a:lnTo>
                    <a:lnTo>
                      <a:pt x="838" y="0"/>
                    </a:lnTo>
                    <a:lnTo>
                      <a:pt x="838" y="0"/>
                    </a:lnTo>
                    <a:lnTo>
                      <a:pt x="850" y="2"/>
                    </a:lnTo>
                    <a:lnTo>
                      <a:pt x="860" y="6"/>
                    </a:lnTo>
                    <a:lnTo>
                      <a:pt x="870" y="10"/>
                    </a:lnTo>
                    <a:lnTo>
                      <a:pt x="878" y="18"/>
                    </a:lnTo>
                    <a:lnTo>
                      <a:pt x="886" y="26"/>
                    </a:lnTo>
                    <a:lnTo>
                      <a:pt x="890" y="36"/>
                    </a:lnTo>
                    <a:lnTo>
                      <a:pt x="894" y="46"/>
                    </a:lnTo>
                    <a:lnTo>
                      <a:pt x="896" y="58"/>
                    </a:lnTo>
                    <a:lnTo>
                      <a:pt x="896" y="494"/>
                    </a:lnTo>
                    <a:lnTo>
                      <a:pt x="910" y="494"/>
                    </a:lnTo>
                    <a:lnTo>
                      <a:pt x="910" y="494"/>
                    </a:lnTo>
                    <a:lnTo>
                      <a:pt x="922" y="494"/>
                    </a:lnTo>
                    <a:lnTo>
                      <a:pt x="930" y="498"/>
                    </a:lnTo>
                    <a:lnTo>
                      <a:pt x="936" y="502"/>
                    </a:lnTo>
                    <a:lnTo>
                      <a:pt x="944" y="510"/>
                    </a:lnTo>
                    <a:lnTo>
                      <a:pt x="950" y="520"/>
                    </a:lnTo>
                    <a:lnTo>
                      <a:pt x="954" y="534"/>
                    </a:lnTo>
                    <a:lnTo>
                      <a:pt x="954" y="550"/>
                    </a:lnTo>
                    <a:lnTo>
                      <a:pt x="954" y="562"/>
                    </a:lnTo>
                    <a:lnTo>
                      <a:pt x="954" y="562"/>
                    </a:lnTo>
                    <a:lnTo>
                      <a:pt x="954" y="580"/>
                    </a:lnTo>
                    <a:lnTo>
                      <a:pt x="950" y="592"/>
                    </a:lnTo>
                    <a:lnTo>
                      <a:pt x="944" y="602"/>
                    </a:lnTo>
                    <a:lnTo>
                      <a:pt x="936" y="610"/>
                    </a:lnTo>
                    <a:lnTo>
                      <a:pt x="930" y="614"/>
                    </a:lnTo>
                    <a:lnTo>
                      <a:pt x="922" y="618"/>
                    </a:lnTo>
                    <a:lnTo>
                      <a:pt x="910" y="618"/>
                    </a:lnTo>
                    <a:lnTo>
                      <a:pt x="910" y="618"/>
                    </a:lnTo>
                    <a:close/>
                    <a:moveTo>
                      <a:pt x="46" y="522"/>
                    </a:moveTo>
                    <a:lnTo>
                      <a:pt x="46" y="522"/>
                    </a:lnTo>
                    <a:lnTo>
                      <a:pt x="40" y="522"/>
                    </a:lnTo>
                    <a:lnTo>
                      <a:pt x="36" y="524"/>
                    </a:lnTo>
                    <a:lnTo>
                      <a:pt x="32" y="528"/>
                    </a:lnTo>
                    <a:lnTo>
                      <a:pt x="30" y="534"/>
                    </a:lnTo>
                    <a:lnTo>
                      <a:pt x="30" y="540"/>
                    </a:lnTo>
                    <a:lnTo>
                      <a:pt x="28" y="550"/>
                    </a:lnTo>
                    <a:lnTo>
                      <a:pt x="28" y="562"/>
                    </a:lnTo>
                    <a:lnTo>
                      <a:pt x="28" y="562"/>
                    </a:lnTo>
                    <a:lnTo>
                      <a:pt x="30" y="572"/>
                    </a:lnTo>
                    <a:lnTo>
                      <a:pt x="30" y="578"/>
                    </a:lnTo>
                    <a:lnTo>
                      <a:pt x="32" y="584"/>
                    </a:lnTo>
                    <a:lnTo>
                      <a:pt x="36" y="588"/>
                    </a:lnTo>
                    <a:lnTo>
                      <a:pt x="40" y="590"/>
                    </a:lnTo>
                    <a:lnTo>
                      <a:pt x="46" y="590"/>
                    </a:lnTo>
                    <a:lnTo>
                      <a:pt x="910" y="590"/>
                    </a:lnTo>
                    <a:lnTo>
                      <a:pt x="910" y="590"/>
                    </a:lnTo>
                    <a:lnTo>
                      <a:pt x="914" y="590"/>
                    </a:lnTo>
                    <a:lnTo>
                      <a:pt x="920" y="588"/>
                    </a:lnTo>
                    <a:lnTo>
                      <a:pt x="922" y="584"/>
                    </a:lnTo>
                    <a:lnTo>
                      <a:pt x="924" y="578"/>
                    </a:lnTo>
                    <a:lnTo>
                      <a:pt x="926" y="572"/>
                    </a:lnTo>
                    <a:lnTo>
                      <a:pt x="926" y="562"/>
                    </a:lnTo>
                    <a:lnTo>
                      <a:pt x="926" y="550"/>
                    </a:lnTo>
                    <a:lnTo>
                      <a:pt x="926" y="550"/>
                    </a:lnTo>
                    <a:lnTo>
                      <a:pt x="926" y="540"/>
                    </a:lnTo>
                    <a:lnTo>
                      <a:pt x="924" y="534"/>
                    </a:lnTo>
                    <a:lnTo>
                      <a:pt x="922" y="528"/>
                    </a:lnTo>
                    <a:lnTo>
                      <a:pt x="920" y="524"/>
                    </a:lnTo>
                    <a:lnTo>
                      <a:pt x="914" y="522"/>
                    </a:lnTo>
                    <a:lnTo>
                      <a:pt x="910" y="522"/>
                    </a:lnTo>
                    <a:lnTo>
                      <a:pt x="882" y="522"/>
                    </a:lnTo>
                    <a:lnTo>
                      <a:pt x="882" y="522"/>
                    </a:lnTo>
                    <a:lnTo>
                      <a:pt x="876" y="520"/>
                    </a:lnTo>
                    <a:lnTo>
                      <a:pt x="872" y="518"/>
                    </a:lnTo>
                    <a:lnTo>
                      <a:pt x="868" y="512"/>
                    </a:lnTo>
                    <a:lnTo>
                      <a:pt x="868" y="508"/>
                    </a:lnTo>
                    <a:lnTo>
                      <a:pt x="868" y="58"/>
                    </a:lnTo>
                    <a:lnTo>
                      <a:pt x="868" y="58"/>
                    </a:lnTo>
                    <a:lnTo>
                      <a:pt x="866" y="46"/>
                    </a:lnTo>
                    <a:lnTo>
                      <a:pt x="858" y="38"/>
                    </a:lnTo>
                    <a:lnTo>
                      <a:pt x="850" y="30"/>
                    </a:lnTo>
                    <a:lnTo>
                      <a:pt x="838" y="28"/>
                    </a:lnTo>
                    <a:lnTo>
                      <a:pt x="116" y="28"/>
                    </a:lnTo>
                    <a:lnTo>
                      <a:pt x="116" y="28"/>
                    </a:lnTo>
                    <a:lnTo>
                      <a:pt x="106" y="30"/>
                    </a:lnTo>
                    <a:lnTo>
                      <a:pt x="96" y="38"/>
                    </a:lnTo>
                    <a:lnTo>
                      <a:pt x="90" y="46"/>
                    </a:lnTo>
                    <a:lnTo>
                      <a:pt x="88" y="58"/>
                    </a:lnTo>
                    <a:lnTo>
                      <a:pt x="88" y="508"/>
                    </a:lnTo>
                    <a:lnTo>
                      <a:pt x="88" y="508"/>
                    </a:lnTo>
                    <a:lnTo>
                      <a:pt x="86" y="512"/>
                    </a:lnTo>
                    <a:lnTo>
                      <a:pt x="84" y="518"/>
                    </a:lnTo>
                    <a:lnTo>
                      <a:pt x="80" y="520"/>
                    </a:lnTo>
                    <a:lnTo>
                      <a:pt x="74" y="522"/>
                    </a:lnTo>
                    <a:lnTo>
                      <a:pt x="46" y="522"/>
                    </a:lnTo>
                    <a:close/>
                  </a:path>
                </a:pathLst>
              </a:custGeom>
              <a:grpFill/>
              <a:ln w="3175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7" name="Freeform 61"/>
              <p:cNvSpPr>
                <a:spLocks noEditPoints="1"/>
              </p:cNvSpPr>
              <p:nvPr/>
            </p:nvSpPr>
            <p:spPr bwMode="auto">
              <a:xfrm>
                <a:off x="2843213" y="8232775"/>
                <a:ext cx="1165225" cy="742950"/>
              </a:xfrm>
              <a:custGeom>
                <a:avLst/>
                <a:gdLst>
                  <a:gd name="T0" fmla="*/ 720 w 734"/>
                  <a:gd name="T1" fmla="*/ 468 h 468"/>
                  <a:gd name="T2" fmla="*/ 14 w 734"/>
                  <a:gd name="T3" fmla="*/ 468 h 468"/>
                  <a:gd name="T4" fmla="*/ 14 w 734"/>
                  <a:gd name="T5" fmla="*/ 468 h 468"/>
                  <a:gd name="T6" fmla="*/ 8 w 734"/>
                  <a:gd name="T7" fmla="*/ 468 h 468"/>
                  <a:gd name="T8" fmla="*/ 4 w 734"/>
                  <a:gd name="T9" fmla="*/ 464 h 468"/>
                  <a:gd name="T10" fmla="*/ 2 w 734"/>
                  <a:gd name="T11" fmla="*/ 460 h 468"/>
                  <a:gd name="T12" fmla="*/ 0 w 734"/>
                  <a:gd name="T13" fmla="*/ 454 h 468"/>
                  <a:gd name="T14" fmla="*/ 0 w 734"/>
                  <a:gd name="T15" fmla="*/ 14 h 468"/>
                  <a:gd name="T16" fmla="*/ 0 w 734"/>
                  <a:gd name="T17" fmla="*/ 14 h 468"/>
                  <a:gd name="T18" fmla="*/ 2 w 734"/>
                  <a:gd name="T19" fmla="*/ 8 h 468"/>
                  <a:gd name="T20" fmla="*/ 4 w 734"/>
                  <a:gd name="T21" fmla="*/ 4 h 468"/>
                  <a:gd name="T22" fmla="*/ 8 w 734"/>
                  <a:gd name="T23" fmla="*/ 0 h 468"/>
                  <a:gd name="T24" fmla="*/ 14 w 734"/>
                  <a:gd name="T25" fmla="*/ 0 h 468"/>
                  <a:gd name="T26" fmla="*/ 720 w 734"/>
                  <a:gd name="T27" fmla="*/ 0 h 468"/>
                  <a:gd name="T28" fmla="*/ 720 w 734"/>
                  <a:gd name="T29" fmla="*/ 0 h 468"/>
                  <a:gd name="T30" fmla="*/ 726 w 734"/>
                  <a:gd name="T31" fmla="*/ 0 h 468"/>
                  <a:gd name="T32" fmla="*/ 730 w 734"/>
                  <a:gd name="T33" fmla="*/ 4 h 468"/>
                  <a:gd name="T34" fmla="*/ 734 w 734"/>
                  <a:gd name="T35" fmla="*/ 8 h 468"/>
                  <a:gd name="T36" fmla="*/ 734 w 734"/>
                  <a:gd name="T37" fmla="*/ 14 h 468"/>
                  <a:gd name="T38" fmla="*/ 734 w 734"/>
                  <a:gd name="T39" fmla="*/ 454 h 468"/>
                  <a:gd name="T40" fmla="*/ 734 w 734"/>
                  <a:gd name="T41" fmla="*/ 454 h 468"/>
                  <a:gd name="T42" fmla="*/ 734 w 734"/>
                  <a:gd name="T43" fmla="*/ 460 h 468"/>
                  <a:gd name="T44" fmla="*/ 730 w 734"/>
                  <a:gd name="T45" fmla="*/ 464 h 468"/>
                  <a:gd name="T46" fmla="*/ 726 w 734"/>
                  <a:gd name="T47" fmla="*/ 468 h 468"/>
                  <a:gd name="T48" fmla="*/ 720 w 734"/>
                  <a:gd name="T49" fmla="*/ 468 h 468"/>
                  <a:gd name="T50" fmla="*/ 720 w 734"/>
                  <a:gd name="T51" fmla="*/ 468 h 468"/>
                  <a:gd name="T52" fmla="*/ 28 w 734"/>
                  <a:gd name="T53" fmla="*/ 440 h 468"/>
                  <a:gd name="T54" fmla="*/ 706 w 734"/>
                  <a:gd name="T55" fmla="*/ 440 h 468"/>
                  <a:gd name="T56" fmla="*/ 706 w 734"/>
                  <a:gd name="T57" fmla="*/ 28 h 468"/>
                  <a:gd name="T58" fmla="*/ 28 w 734"/>
                  <a:gd name="T59" fmla="*/ 28 h 468"/>
                  <a:gd name="T60" fmla="*/ 28 w 734"/>
                  <a:gd name="T61" fmla="*/ 44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34" h="468">
                    <a:moveTo>
                      <a:pt x="720" y="468"/>
                    </a:moveTo>
                    <a:lnTo>
                      <a:pt x="14" y="468"/>
                    </a:lnTo>
                    <a:lnTo>
                      <a:pt x="14" y="468"/>
                    </a:lnTo>
                    <a:lnTo>
                      <a:pt x="8" y="468"/>
                    </a:lnTo>
                    <a:lnTo>
                      <a:pt x="4" y="464"/>
                    </a:lnTo>
                    <a:lnTo>
                      <a:pt x="2" y="460"/>
                    </a:lnTo>
                    <a:lnTo>
                      <a:pt x="0" y="454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4" y="4"/>
                    </a:lnTo>
                    <a:lnTo>
                      <a:pt x="8" y="0"/>
                    </a:lnTo>
                    <a:lnTo>
                      <a:pt x="14" y="0"/>
                    </a:lnTo>
                    <a:lnTo>
                      <a:pt x="720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0" y="4"/>
                    </a:lnTo>
                    <a:lnTo>
                      <a:pt x="734" y="8"/>
                    </a:lnTo>
                    <a:lnTo>
                      <a:pt x="734" y="14"/>
                    </a:lnTo>
                    <a:lnTo>
                      <a:pt x="734" y="454"/>
                    </a:lnTo>
                    <a:lnTo>
                      <a:pt x="734" y="454"/>
                    </a:lnTo>
                    <a:lnTo>
                      <a:pt x="734" y="460"/>
                    </a:lnTo>
                    <a:lnTo>
                      <a:pt x="730" y="464"/>
                    </a:lnTo>
                    <a:lnTo>
                      <a:pt x="726" y="468"/>
                    </a:lnTo>
                    <a:lnTo>
                      <a:pt x="720" y="468"/>
                    </a:lnTo>
                    <a:lnTo>
                      <a:pt x="720" y="468"/>
                    </a:lnTo>
                    <a:close/>
                    <a:moveTo>
                      <a:pt x="28" y="440"/>
                    </a:moveTo>
                    <a:lnTo>
                      <a:pt x="706" y="440"/>
                    </a:lnTo>
                    <a:lnTo>
                      <a:pt x="706" y="28"/>
                    </a:lnTo>
                    <a:lnTo>
                      <a:pt x="28" y="28"/>
                    </a:lnTo>
                    <a:lnTo>
                      <a:pt x="28" y="440"/>
                    </a:lnTo>
                    <a:close/>
                  </a:path>
                </a:pathLst>
              </a:custGeom>
              <a:grpFill/>
              <a:ln w="3175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68" name="Freeform 62"/>
              <p:cNvSpPr>
                <a:spLocks/>
              </p:cNvSpPr>
              <p:nvPr/>
            </p:nvSpPr>
            <p:spPr bwMode="auto">
              <a:xfrm>
                <a:off x="2982913" y="8388350"/>
                <a:ext cx="885825" cy="431800"/>
              </a:xfrm>
              <a:custGeom>
                <a:avLst/>
                <a:gdLst>
                  <a:gd name="T0" fmla="*/ 496 w 558"/>
                  <a:gd name="T1" fmla="*/ 272 h 272"/>
                  <a:gd name="T2" fmla="*/ 492 w 558"/>
                  <a:gd name="T3" fmla="*/ 270 h 272"/>
                  <a:gd name="T4" fmla="*/ 484 w 558"/>
                  <a:gd name="T5" fmla="*/ 264 h 272"/>
                  <a:gd name="T6" fmla="*/ 482 w 558"/>
                  <a:gd name="T7" fmla="*/ 28 h 272"/>
                  <a:gd name="T8" fmla="*/ 438 w 558"/>
                  <a:gd name="T9" fmla="*/ 258 h 272"/>
                  <a:gd name="T10" fmla="*/ 436 w 558"/>
                  <a:gd name="T11" fmla="*/ 264 h 272"/>
                  <a:gd name="T12" fmla="*/ 430 w 558"/>
                  <a:gd name="T13" fmla="*/ 270 h 272"/>
                  <a:gd name="T14" fmla="*/ 314 w 558"/>
                  <a:gd name="T15" fmla="*/ 272 h 272"/>
                  <a:gd name="T16" fmla="*/ 310 w 558"/>
                  <a:gd name="T17" fmla="*/ 270 h 272"/>
                  <a:gd name="T18" fmla="*/ 302 w 558"/>
                  <a:gd name="T19" fmla="*/ 264 h 272"/>
                  <a:gd name="T20" fmla="*/ 300 w 558"/>
                  <a:gd name="T21" fmla="*/ 62 h 272"/>
                  <a:gd name="T22" fmla="*/ 256 w 558"/>
                  <a:gd name="T23" fmla="*/ 258 h 272"/>
                  <a:gd name="T24" fmla="*/ 254 w 558"/>
                  <a:gd name="T25" fmla="*/ 264 h 272"/>
                  <a:gd name="T26" fmla="*/ 248 w 558"/>
                  <a:gd name="T27" fmla="*/ 270 h 272"/>
                  <a:gd name="T28" fmla="*/ 132 w 558"/>
                  <a:gd name="T29" fmla="*/ 272 h 272"/>
                  <a:gd name="T30" fmla="*/ 128 w 558"/>
                  <a:gd name="T31" fmla="*/ 270 h 272"/>
                  <a:gd name="T32" fmla="*/ 120 w 558"/>
                  <a:gd name="T33" fmla="*/ 264 h 272"/>
                  <a:gd name="T34" fmla="*/ 118 w 558"/>
                  <a:gd name="T35" fmla="*/ 126 h 272"/>
                  <a:gd name="T36" fmla="*/ 74 w 558"/>
                  <a:gd name="T37" fmla="*/ 258 h 272"/>
                  <a:gd name="T38" fmla="*/ 72 w 558"/>
                  <a:gd name="T39" fmla="*/ 264 h 272"/>
                  <a:gd name="T40" fmla="*/ 64 w 558"/>
                  <a:gd name="T41" fmla="*/ 270 h 272"/>
                  <a:gd name="T42" fmla="*/ 14 w 558"/>
                  <a:gd name="T43" fmla="*/ 272 h 272"/>
                  <a:gd name="T44" fmla="*/ 10 w 558"/>
                  <a:gd name="T45" fmla="*/ 270 h 272"/>
                  <a:gd name="T46" fmla="*/ 2 w 558"/>
                  <a:gd name="T47" fmla="*/ 264 h 272"/>
                  <a:gd name="T48" fmla="*/ 0 w 558"/>
                  <a:gd name="T49" fmla="*/ 258 h 272"/>
                  <a:gd name="T50" fmla="*/ 4 w 558"/>
                  <a:gd name="T51" fmla="*/ 248 h 272"/>
                  <a:gd name="T52" fmla="*/ 14 w 558"/>
                  <a:gd name="T53" fmla="*/ 244 h 272"/>
                  <a:gd name="T54" fmla="*/ 46 w 558"/>
                  <a:gd name="T55" fmla="*/ 122 h 272"/>
                  <a:gd name="T56" fmla="*/ 48 w 558"/>
                  <a:gd name="T57" fmla="*/ 112 h 272"/>
                  <a:gd name="T58" fmla="*/ 60 w 558"/>
                  <a:gd name="T59" fmla="*/ 100 h 272"/>
                  <a:gd name="T60" fmla="*/ 122 w 558"/>
                  <a:gd name="T61" fmla="*/ 98 h 272"/>
                  <a:gd name="T62" fmla="*/ 132 w 558"/>
                  <a:gd name="T63" fmla="*/ 100 h 272"/>
                  <a:gd name="T64" fmla="*/ 144 w 558"/>
                  <a:gd name="T65" fmla="*/ 112 h 272"/>
                  <a:gd name="T66" fmla="*/ 146 w 558"/>
                  <a:gd name="T67" fmla="*/ 244 h 272"/>
                  <a:gd name="T68" fmla="*/ 228 w 558"/>
                  <a:gd name="T69" fmla="*/ 60 h 272"/>
                  <a:gd name="T70" fmla="*/ 230 w 558"/>
                  <a:gd name="T71" fmla="*/ 50 h 272"/>
                  <a:gd name="T72" fmla="*/ 242 w 558"/>
                  <a:gd name="T73" fmla="*/ 36 h 272"/>
                  <a:gd name="T74" fmla="*/ 304 w 558"/>
                  <a:gd name="T75" fmla="*/ 34 h 272"/>
                  <a:gd name="T76" fmla="*/ 314 w 558"/>
                  <a:gd name="T77" fmla="*/ 36 h 272"/>
                  <a:gd name="T78" fmla="*/ 326 w 558"/>
                  <a:gd name="T79" fmla="*/ 50 h 272"/>
                  <a:gd name="T80" fmla="*/ 328 w 558"/>
                  <a:gd name="T81" fmla="*/ 244 h 272"/>
                  <a:gd name="T82" fmla="*/ 410 w 558"/>
                  <a:gd name="T83" fmla="*/ 24 h 272"/>
                  <a:gd name="T84" fmla="*/ 412 w 558"/>
                  <a:gd name="T85" fmla="*/ 14 h 272"/>
                  <a:gd name="T86" fmla="*/ 424 w 558"/>
                  <a:gd name="T87" fmla="*/ 2 h 272"/>
                  <a:gd name="T88" fmla="*/ 486 w 558"/>
                  <a:gd name="T89" fmla="*/ 0 h 272"/>
                  <a:gd name="T90" fmla="*/ 496 w 558"/>
                  <a:gd name="T91" fmla="*/ 2 h 272"/>
                  <a:gd name="T92" fmla="*/ 508 w 558"/>
                  <a:gd name="T93" fmla="*/ 14 h 272"/>
                  <a:gd name="T94" fmla="*/ 510 w 558"/>
                  <a:gd name="T95" fmla="*/ 244 h 272"/>
                  <a:gd name="T96" fmla="*/ 544 w 558"/>
                  <a:gd name="T97" fmla="*/ 244 h 272"/>
                  <a:gd name="T98" fmla="*/ 554 w 558"/>
                  <a:gd name="T99" fmla="*/ 248 h 272"/>
                  <a:gd name="T100" fmla="*/ 558 w 558"/>
                  <a:gd name="T101" fmla="*/ 258 h 272"/>
                  <a:gd name="T102" fmla="*/ 558 w 558"/>
                  <a:gd name="T103" fmla="*/ 264 h 272"/>
                  <a:gd name="T104" fmla="*/ 550 w 558"/>
                  <a:gd name="T105" fmla="*/ 270 h 272"/>
                  <a:gd name="T106" fmla="*/ 544 w 558"/>
                  <a:gd name="T107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58" h="272">
                    <a:moveTo>
                      <a:pt x="544" y="272"/>
                    </a:moveTo>
                    <a:lnTo>
                      <a:pt x="496" y="272"/>
                    </a:lnTo>
                    <a:lnTo>
                      <a:pt x="496" y="272"/>
                    </a:lnTo>
                    <a:lnTo>
                      <a:pt x="492" y="270"/>
                    </a:lnTo>
                    <a:lnTo>
                      <a:pt x="486" y="268"/>
                    </a:lnTo>
                    <a:lnTo>
                      <a:pt x="484" y="264"/>
                    </a:lnTo>
                    <a:lnTo>
                      <a:pt x="482" y="258"/>
                    </a:lnTo>
                    <a:lnTo>
                      <a:pt x="482" y="28"/>
                    </a:lnTo>
                    <a:lnTo>
                      <a:pt x="438" y="28"/>
                    </a:lnTo>
                    <a:lnTo>
                      <a:pt x="438" y="258"/>
                    </a:lnTo>
                    <a:lnTo>
                      <a:pt x="438" y="258"/>
                    </a:lnTo>
                    <a:lnTo>
                      <a:pt x="436" y="264"/>
                    </a:lnTo>
                    <a:lnTo>
                      <a:pt x="434" y="268"/>
                    </a:lnTo>
                    <a:lnTo>
                      <a:pt x="430" y="270"/>
                    </a:lnTo>
                    <a:lnTo>
                      <a:pt x="424" y="272"/>
                    </a:lnTo>
                    <a:lnTo>
                      <a:pt x="314" y="272"/>
                    </a:lnTo>
                    <a:lnTo>
                      <a:pt x="314" y="272"/>
                    </a:lnTo>
                    <a:lnTo>
                      <a:pt x="310" y="270"/>
                    </a:lnTo>
                    <a:lnTo>
                      <a:pt x="304" y="268"/>
                    </a:lnTo>
                    <a:lnTo>
                      <a:pt x="302" y="264"/>
                    </a:lnTo>
                    <a:lnTo>
                      <a:pt x="300" y="258"/>
                    </a:lnTo>
                    <a:lnTo>
                      <a:pt x="300" y="62"/>
                    </a:lnTo>
                    <a:lnTo>
                      <a:pt x="256" y="62"/>
                    </a:lnTo>
                    <a:lnTo>
                      <a:pt x="256" y="258"/>
                    </a:lnTo>
                    <a:lnTo>
                      <a:pt x="256" y="258"/>
                    </a:lnTo>
                    <a:lnTo>
                      <a:pt x="254" y="264"/>
                    </a:lnTo>
                    <a:lnTo>
                      <a:pt x="252" y="268"/>
                    </a:lnTo>
                    <a:lnTo>
                      <a:pt x="248" y="270"/>
                    </a:lnTo>
                    <a:lnTo>
                      <a:pt x="242" y="272"/>
                    </a:lnTo>
                    <a:lnTo>
                      <a:pt x="132" y="272"/>
                    </a:lnTo>
                    <a:lnTo>
                      <a:pt x="132" y="272"/>
                    </a:lnTo>
                    <a:lnTo>
                      <a:pt x="128" y="270"/>
                    </a:lnTo>
                    <a:lnTo>
                      <a:pt x="122" y="268"/>
                    </a:lnTo>
                    <a:lnTo>
                      <a:pt x="120" y="264"/>
                    </a:lnTo>
                    <a:lnTo>
                      <a:pt x="118" y="258"/>
                    </a:lnTo>
                    <a:lnTo>
                      <a:pt x="118" y="126"/>
                    </a:lnTo>
                    <a:lnTo>
                      <a:pt x="74" y="126"/>
                    </a:lnTo>
                    <a:lnTo>
                      <a:pt x="74" y="258"/>
                    </a:lnTo>
                    <a:lnTo>
                      <a:pt x="74" y="258"/>
                    </a:lnTo>
                    <a:lnTo>
                      <a:pt x="72" y="264"/>
                    </a:lnTo>
                    <a:lnTo>
                      <a:pt x="70" y="268"/>
                    </a:lnTo>
                    <a:lnTo>
                      <a:pt x="64" y="270"/>
                    </a:lnTo>
                    <a:lnTo>
                      <a:pt x="60" y="272"/>
                    </a:lnTo>
                    <a:lnTo>
                      <a:pt x="14" y="272"/>
                    </a:lnTo>
                    <a:lnTo>
                      <a:pt x="14" y="272"/>
                    </a:lnTo>
                    <a:lnTo>
                      <a:pt x="10" y="270"/>
                    </a:lnTo>
                    <a:lnTo>
                      <a:pt x="4" y="268"/>
                    </a:lnTo>
                    <a:lnTo>
                      <a:pt x="2" y="264"/>
                    </a:lnTo>
                    <a:lnTo>
                      <a:pt x="0" y="258"/>
                    </a:lnTo>
                    <a:lnTo>
                      <a:pt x="0" y="258"/>
                    </a:lnTo>
                    <a:lnTo>
                      <a:pt x="2" y="252"/>
                    </a:lnTo>
                    <a:lnTo>
                      <a:pt x="4" y="248"/>
                    </a:lnTo>
                    <a:lnTo>
                      <a:pt x="10" y="246"/>
                    </a:lnTo>
                    <a:lnTo>
                      <a:pt x="14" y="244"/>
                    </a:lnTo>
                    <a:lnTo>
                      <a:pt x="46" y="244"/>
                    </a:lnTo>
                    <a:lnTo>
                      <a:pt x="46" y="122"/>
                    </a:lnTo>
                    <a:lnTo>
                      <a:pt x="46" y="122"/>
                    </a:lnTo>
                    <a:lnTo>
                      <a:pt x="48" y="112"/>
                    </a:lnTo>
                    <a:lnTo>
                      <a:pt x="52" y="106"/>
                    </a:lnTo>
                    <a:lnTo>
                      <a:pt x="60" y="100"/>
                    </a:lnTo>
                    <a:lnTo>
                      <a:pt x="70" y="98"/>
                    </a:lnTo>
                    <a:lnTo>
                      <a:pt x="122" y="98"/>
                    </a:lnTo>
                    <a:lnTo>
                      <a:pt x="122" y="98"/>
                    </a:lnTo>
                    <a:lnTo>
                      <a:pt x="132" y="100"/>
                    </a:lnTo>
                    <a:lnTo>
                      <a:pt x="140" y="106"/>
                    </a:lnTo>
                    <a:lnTo>
                      <a:pt x="144" y="112"/>
                    </a:lnTo>
                    <a:lnTo>
                      <a:pt x="146" y="122"/>
                    </a:lnTo>
                    <a:lnTo>
                      <a:pt x="146" y="244"/>
                    </a:lnTo>
                    <a:lnTo>
                      <a:pt x="228" y="244"/>
                    </a:lnTo>
                    <a:lnTo>
                      <a:pt x="228" y="60"/>
                    </a:lnTo>
                    <a:lnTo>
                      <a:pt x="228" y="60"/>
                    </a:lnTo>
                    <a:lnTo>
                      <a:pt x="230" y="50"/>
                    </a:lnTo>
                    <a:lnTo>
                      <a:pt x="234" y="42"/>
                    </a:lnTo>
                    <a:lnTo>
                      <a:pt x="242" y="36"/>
                    </a:lnTo>
                    <a:lnTo>
                      <a:pt x="252" y="34"/>
                    </a:lnTo>
                    <a:lnTo>
                      <a:pt x="304" y="34"/>
                    </a:lnTo>
                    <a:lnTo>
                      <a:pt x="304" y="34"/>
                    </a:lnTo>
                    <a:lnTo>
                      <a:pt x="314" y="36"/>
                    </a:lnTo>
                    <a:lnTo>
                      <a:pt x="322" y="42"/>
                    </a:lnTo>
                    <a:lnTo>
                      <a:pt x="326" y="50"/>
                    </a:lnTo>
                    <a:lnTo>
                      <a:pt x="328" y="60"/>
                    </a:lnTo>
                    <a:lnTo>
                      <a:pt x="328" y="244"/>
                    </a:lnTo>
                    <a:lnTo>
                      <a:pt x="410" y="244"/>
                    </a:lnTo>
                    <a:lnTo>
                      <a:pt x="410" y="24"/>
                    </a:lnTo>
                    <a:lnTo>
                      <a:pt x="410" y="24"/>
                    </a:lnTo>
                    <a:lnTo>
                      <a:pt x="412" y="14"/>
                    </a:lnTo>
                    <a:lnTo>
                      <a:pt x="416" y="8"/>
                    </a:lnTo>
                    <a:lnTo>
                      <a:pt x="424" y="2"/>
                    </a:lnTo>
                    <a:lnTo>
                      <a:pt x="434" y="0"/>
                    </a:lnTo>
                    <a:lnTo>
                      <a:pt x="486" y="0"/>
                    </a:lnTo>
                    <a:lnTo>
                      <a:pt x="486" y="0"/>
                    </a:lnTo>
                    <a:lnTo>
                      <a:pt x="496" y="2"/>
                    </a:lnTo>
                    <a:lnTo>
                      <a:pt x="504" y="8"/>
                    </a:lnTo>
                    <a:lnTo>
                      <a:pt x="508" y="14"/>
                    </a:lnTo>
                    <a:lnTo>
                      <a:pt x="510" y="24"/>
                    </a:lnTo>
                    <a:lnTo>
                      <a:pt x="510" y="244"/>
                    </a:lnTo>
                    <a:lnTo>
                      <a:pt x="544" y="244"/>
                    </a:lnTo>
                    <a:lnTo>
                      <a:pt x="544" y="244"/>
                    </a:lnTo>
                    <a:lnTo>
                      <a:pt x="550" y="246"/>
                    </a:lnTo>
                    <a:lnTo>
                      <a:pt x="554" y="248"/>
                    </a:lnTo>
                    <a:lnTo>
                      <a:pt x="558" y="252"/>
                    </a:lnTo>
                    <a:lnTo>
                      <a:pt x="558" y="258"/>
                    </a:lnTo>
                    <a:lnTo>
                      <a:pt x="558" y="258"/>
                    </a:lnTo>
                    <a:lnTo>
                      <a:pt x="558" y="264"/>
                    </a:lnTo>
                    <a:lnTo>
                      <a:pt x="554" y="268"/>
                    </a:lnTo>
                    <a:lnTo>
                      <a:pt x="550" y="270"/>
                    </a:lnTo>
                    <a:lnTo>
                      <a:pt x="544" y="272"/>
                    </a:lnTo>
                    <a:lnTo>
                      <a:pt x="544" y="272"/>
                    </a:lnTo>
                    <a:close/>
                  </a:path>
                </a:pathLst>
              </a:custGeom>
              <a:grpFill/>
              <a:ln w="3175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>
            <a:off x="1243640" y="1727370"/>
            <a:ext cx="1570495" cy="58477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Segoe UI Light"/>
              </a:rPr>
              <a:t>Analytics on any data, </a:t>
            </a:r>
            <a:br>
              <a:rPr lang="en-US" sz="2400" dirty="0">
                <a:solidFill>
                  <a:srgbClr val="FFFFFF"/>
                </a:solidFill>
                <a:latin typeface="Segoe UI Light"/>
              </a:rPr>
            </a:br>
            <a:r>
              <a:rPr lang="en-US" sz="2400" dirty="0">
                <a:solidFill>
                  <a:srgbClr val="FFFFFF"/>
                </a:solidFill>
                <a:latin typeface="Segoe UI Light"/>
              </a:rPr>
              <a:t>any size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313292" y="1727370"/>
            <a:ext cx="1570495" cy="58477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Segoe UI Light"/>
              </a:rPr>
              <a:t>Easier and more </a:t>
            </a:r>
            <a:br>
              <a:rPr lang="en-US" sz="2400" dirty="0">
                <a:solidFill>
                  <a:srgbClr val="FFFFFF"/>
                </a:solidFill>
                <a:latin typeface="Segoe UI Light"/>
              </a:rPr>
            </a:br>
            <a:r>
              <a:rPr lang="en-US" sz="2400" dirty="0">
                <a:solidFill>
                  <a:srgbClr val="FFFFFF"/>
                </a:solidFill>
                <a:latin typeface="Segoe UI Light"/>
              </a:rPr>
              <a:t>productive for all users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9377867" y="1833563"/>
            <a:ext cx="1570495" cy="58477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Segoe UI Light"/>
              </a:rPr>
              <a:t>Enterprise-ready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069653" y="1669771"/>
            <a:ext cx="0" cy="4663440"/>
          </a:xfrm>
          <a:prstGeom prst="line">
            <a:avLst/>
          </a:prstGeom>
          <a:ln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4837676" y="4296028"/>
            <a:ext cx="2521727" cy="1268582"/>
            <a:chOff x="5752770" y="882436"/>
            <a:chExt cx="1506663" cy="757943"/>
          </a:xfrm>
        </p:grpSpPr>
        <p:sp>
          <p:nvSpPr>
            <p:cNvPr id="96" name="Freeform 95"/>
            <p:cNvSpPr>
              <a:spLocks/>
            </p:cNvSpPr>
            <p:nvPr/>
          </p:nvSpPr>
          <p:spPr bwMode="auto">
            <a:xfrm flipH="1">
              <a:off x="5752770" y="882436"/>
              <a:ext cx="828550" cy="757943"/>
            </a:xfrm>
            <a:custGeom>
              <a:avLst/>
              <a:gdLst/>
              <a:ahLst/>
              <a:cxnLst/>
              <a:rect l="l" t="t" r="r" b="b"/>
              <a:pathLst>
                <a:path w="310149" h="299015">
                  <a:moveTo>
                    <a:pt x="231101" y="150303"/>
                  </a:moveTo>
                  <a:cubicBezTo>
                    <a:pt x="283800" y="150303"/>
                    <a:pt x="308267" y="186102"/>
                    <a:pt x="310149" y="272772"/>
                  </a:cubicBezTo>
                  <a:cubicBezTo>
                    <a:pt x="296975" y="272772"/>
                    <a:pt x="234865" y="272772"/>
                    <a:pt x="223573" y="272772"/>
                  </a:cubicBezTo>
                  <a:cubicBezTo>
                    <a:pt x="223573" y="236973"/>
                    <a:pt x="217926" y="191754"/>
                    <a:pt x="197223" y="157840"/>
                  </a:cubicBezTo>
                  <a:close/>
                  <a:moveTo>
                    <a:pt x="101540" y="129626"/>
                  </a:moveTo>
                  <a:cubicBezTo>
                    <a:pt x="186156" y="129626"/>
                    <a:pt x="201199" y="204910"/>
                    <a:pt x="201199" y="299015"/>
                  </a:cubicBezTo>
                  <a:lnTo>
                    <a:pt x="0" y="299015"/>
                  </a:lnTo>
                  <a:cubicBezTo>
                    <a:pt x="0" y="204910"/>
                    <a:pt x="15043" y="129626"/>
                    <a:pt x="101540" y="129626"/>
                  </a:cubicBezTo>
                  <a:close/>
                  <a:moveTo>
                    <a:pt x="230226" y="45329"/>
                  </a:moveTo>
                  <a:cubicBezTo>
                    <a:pt x="255480" y="45329"/>
                    <a:pt x="275953" y="65446"/>
                    <a:pt x="275953" y="90261"/>
                  </a:cubicBezTo>
                  <a:cubicBezTo>
                    <a:pt x="275953" y="115076"/>
                    <a:pt x="255480" y="135193"/>
                    <a:pt x="230226" y="135193"/>
                  </a:cubicBezTo>
                  <a:cubicBezTo>
                    <a:pt x="204972" y="135193"/>
                    <a:pt x="184499" y="115076"/>
                    <a:pt x="184499" y="90261"/>
                  </a:cubicBezTo>
                  <a:cubicBezTo>
                    <a:pt x="184499" y="65446"/>
                    <a:pt x="204972" y="45329"/>
                    <a:pt x="230226" y="45329"/>
                  </a:cubicBezTo>
                  <a:close/>
                  <a:moveTo>
                    <a:pt x="101395" y="0"/>
                  </a:moveTo>
                  <a:cubicBezTo>
                    <a:pt x="134555" y="0"/>
                    <a:pt x="161437" y="26882"/>
                    <a:pt x="161437" y="60042"/>
                  </a:cubicBezTo>
                  <a:cubicBezTo>
                    <a:pt x="161437" y="93202"/>
                    <a:pt x="134555" y="120084"/>
                    <a:pt x="101395" y="120084"/>
                  </a:cubicBezTo>
                  <a:cubicBezTo>
                    <a:pt x="68235" y="120084"/>
                    <a:pt x="41353" y="93202"/>
                    <a:pt x="41353" y="60042"/>
                  </a:cubicBezTo>
                  <a:cubicBezTo>
                    <a:pt x="41353" y="26882"/>
                    <a:pt x="68235" y="0"/>
                    <a:pt x="101395" y="0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rgbClr val="00BCF2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822953"/>
              <a:endParaRPr lang="en-US" sz="2200" spc="-135" dirty="0">
                <a:solidFill>
                  <a:srgbClr val="107C10"/>
                </a:solidFill>
                <a:latin typeface="Segoe Light" pitchFamily="34" charset="0"/>
              </a:endParaRPr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6430883" y="882436"/>
              <a:ext cx="828550" cy="757943"/>
            </a:xfrm>
            <a:custGeom>
              <a:avLst/>
              <a:gdLst/>
              <a:ahLst/>
              <a:cxnLst/>
              <a:rect l="l" t="t" r="r" b="b"/>
              <a:pathLst>
                <a:path w="310149" h="299015">
                  <a:moveTo>
                    <a:pt x="231101" y="150303"/>
                  </a:moveTo>
                  <a:cubicBezTo>
                    <a:pt x="283800" y="150303"/>
                    <a:pt x="308267" y="186102"/>
                    <a:pt x="310149" y="272772"/>
                  </a:cubicBezTo>
                  <a:cubicBezTo>
                    <a:pt x="296975" y="272772"/>
                    <a:pt x="234865" y="272772"/>
                    <a:pt x="223573" y="272772"/>
                  </a:cubicBezTo>
                  <a:cubicBezTo>
                    <a:pt x="223573" y="236973"/>
                    <a:pt x="217926" y="191754"/>
                    <a:pt x="197223" y="157840"/>
                  </a:cubicBezTo>
                  <a:close/>
                  <a:moveTo>
                    <a:pt x="101540" y="129626"/>
                  </a:moveTo>
                  <a:cubicBezTo>
                    <a:pt x="186156" y="129626"/>
                    <a:pt x="201199" y="204910"/>
                    <a:pt x="201199" y="299015"/>
                  </a:cubicBezTo>
                  <a:lnTo>
                    <a:pt x="0" y="299015"/>
                  </a:lnTo>
                  <a:cubicBezTo>
                    <a:pt x="0" y="204910"/>
                    <a:pt x="15043" y="129626"/>
                    <a:pt x="101540" y="129626"/>
                  </a:cubicBezTo>
                  <a:close/>
                  <a:moveTo>
                    <a:pt x="230226" y="45329"/>
                  </a:moveTo>
                  <a:cubicBezTo>
                    <a:pt x="255480" y="45329"/>
                    <a:pt x="275953" y="65446"/>
                    <a:pt x="275953" y="90261"/>
                  </a:cubicBezTo>
                  <a:cubicBezTo>
                    <a:pt x="275953" y="115076"/>
                    <a:pt x="255480" y="135193"/>
                    <a:pt x="230226" y="135193"/>
                  </a:cubicBezTo>
                  <a:cubicBezTo>
                    <a:pt x="204972" y="135193"/>
                    <a:pt x="184499" y="115076"/>
                    <a:pt x="184499" y="90261"/>
                  </a:cubicBezTo>
                  <a:cubicBezTo>
                    <a:pt x="184499" y="65446"/>
                    <a:pt x="204972" y="45329"/>
                    <a:pt x="230226" y="45329"/>
                  </a:cubicBezTo>
                  <a:close/>
                  <a:moveTo>
                    <a:pt x="101395" y="0"/>
                  </a:moveTo>
                  <a:cubicBezTo>
                    <a:pt x="134555" y="0"/>
                    <a:pt x="161437" y="26882"/>
                    <a:pt x="161437" y="60042"/>
                  </a:cubicBezTo>
                  <a:cubicBezTo>
                    <a:pt x="161437" y="93202"/>
                    <a:pt x="134555" y="120084"/>
                    <a:pt x="101395" y="120084"/>
                  </a:cubicBezTo>
                  <a:cubicBezTo>
                    <a:pt x="68235" y="120084"/>
                    <a:pt x="41353" y="93202"/>
                    <a:pt x="41353" y="60042"/>
                  </a:cubicBezTo>
                  <a:cubicBezTo>
                    <a:pt x="41353" y="26882"/>
                    <a:pt x="68235" y="0"/>
                    <a:pt x="101395" y="0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accent1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defTabSz="822953"/>
              <a:endParaRPr lang="en-US" sz="2200" spc="-135" dirty="0">
                <a:solidFill>
                  <a:srgbClr val="107C10"/>
                </a:solidFill>
                <a:latin typeface="Segoe Light" pitchFamily="34" charset="0"/>
              </a:endParaRPr>
            </a:p>
          </p:txBody>
        </p:sp>
      </p:grpSp>
      <p:cxnSp>
        <p:nvCxnSpPr>
          <p:cNvPr id="99" name="Straight Connector 98"/>
          <p:cNvCxnSpPr/>
          <p:nvPr/>
        </p:nvCxnSpPr>
        <p:spPr>
          <a:xfrm flipV="1">
            <a:off x="4069653" y="1632940"/>
            <a:ext cx="0" cy="98602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134228" y="1669771"/>
            <a:ext cx="0" cy="4663440"/>
          </a:xfrm>
          <a:prstGeom prst="line">
            <a:avLst/>
          </a:prstGeom>
          <a:ln>
            <a:solidFill>
              <a:srgbClr val="0078D7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8134228" y="1580322"/>
            <a:ext cx="0" cy="1038639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452711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Azure HDInsight application platform</a:t>
            </a:r>
            <a:endParaRPr lang="en-US" b="1" u="sng" dirty="0" smtClean="0">
              <a:hlinkClick r:id=""/>
            </a:endParaRPr>
          </a:p>
          <a:p>
            <a:r>
              <a:rPr lang="en-US" b="1" u="sng" dirty="0" smtClean="0">
                <a:hlinkClick r:id=""/>
              </a:rPr>
              <a:t>Install </a:t>
            </a:r>
            <a:r>
              <a:rPr lang="en-US" b="1" u="sng" dirty="0">
                <a:hlinkClick r:id="rId3"/>
              </a:rPr>
              <a:t>custom HDInsight applications</a:t>
            </a:r>
            <a:endParaRPr lang="en-US" b="1" dirty="0"/>
          </a:p>
          <a:p>
            <a:r>
              <a:rPr lang="en-US" b="1" u="sng" dirty="0">
                <a:hlinkClick r:id="rId4"/>
              </a:rPr>
              <a:t>Try SDC from StreamSets on HDInsight</a:t>
            </a:r>
            <a:endParaRPr lang="en-US" b="1" u="sng" dirty="0">
              <a:hlinkClick r:id="rId5"/>
            </a:endParaRPr>
          </a:p>
          <a:p>
            <a:r>
              <a:rPr lang="en-US" b="1" u="sng" dirty="0" smtClean="0">
                <a:hlinkClick r:id="rId6"/>
              </a:rPr>
              <a:t>Try Datameer on HDInsight</a:t>
            </a:r>
            <a:endParaRPr lang="en-US" b="1" u="sng" dirty="0" smtClean="0"/>
          </a:p>
          <a:p>
            <a:r>
              <a:rPr lang="en-US" b="1" u="sng" dirty="0" smtClean="0">
                <a:hlinkClick r:id="rId5"/>
              </a:rPr>
              <a:t>Try AtScale on HDInsight</a:t>
            </a:r>
          </a:p>
          <a:p>
            <a:r>
              <a:rPr lang="en-US" b="1" u="sng" dirty="0" smtClean="0">
                <a:hlinkClick r:id="rId7"/>
              </a:rPr>
              <a:t>Try DSS from Dataiku on HDInsight</a:t>
            </a:r>
            <a:endParaRPr lang="en-US" b="1" u="sng" dirty="0" smtClean="0">
              <a:hlinkClick r:id="rId5"/>
            </a:endParaRPr>
          </a:p>
          <a:p>
            <a:r>
              <a:rPr lang="en-US" b="1" u="sng" dirty="0">
                <a:hlinkClick r:id="rId8"/>
              </a:rPr>
              <a:t>Try H2O.ai on HDInsight</a:t>
            </a:r>
            <a:endParaRPr lang="en-US" b="1" u="sng" dirty="0">
              <a:hlinkClick r:id="rId5"/>
            </a:endParaRPr>
          </a:p>
          <a:p>
            <a:r>
              <a:rPr lang="en-US" b="1" u="sng" dirty="0" smtClean="0">
                <a:hlinkClick r:id="rId9"/>
              </a:rPr>
              <a:t>Try CDAP from Cask on HDInsight</a:t>
            </a:r>
            <a:endParaRPr lang="en-US" b="1" u="sng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1600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cap="all" dirty="0" smtClean="0"/>
              <a:t>Thank You</a:t>
            </a:r>
            <a:endParaRPr lang="x-none" altLang="x-non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Pranav Rastogi</a:t>
            </a:r>
          </a:p>
          <a:p>
            <a:pPr marL="0" indent="0">
              <a:buNone/>
            </a:pPr>
            <a:r>
              <a:rPr lang="en-US" dirty="0" smtClean="0"/>
              <a:t>Microsoft</a:t>
            </a:r>
          </a:p>
          <a:p>
            <a:pPr marL="0" indent="0">
              <a:buNone/>
            </a:pPr>
            <a:r>
              <a:rPr lang="en-US" dirty="0" smtClean="0"/>
              <a:t>@rustd</a:t>
            </a:r>
          </a:p>
        </p:txBody>
      </p:sp>
    </p:spTree>
    <p:extLst>
      <p:ext uri="{BB962C8B-B14F-4D97-AF65-F5344CB8AC3E}">
        <p14:creationId xmlns:p14="http://schemas.microsoft.com/office/powerpoint/2010/main" val="2397594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xmlns="" id="{85DC9715-F991-4937-B4AA-08C22584DF88}"/>
              </a:ext>
            </a:extLst>
          </p:cNvPr>
          <p:cNvSpPr txBox="1">
            <a:spLocks/>
          </p:cNvSpPr>
          <p:nvPr/>
        </p:nvSpPr>
        <p:spPr>
          <a:xfrm>
            <a:off x="858894" y="359778"/>
            <a:ext cx="10515600" cy="1325563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dirty="0">
                <a:solidFill>
                  <a:srgbClr val="505050">
                    <a:lumMod val="75000"/>
                  </a:srgbClr>
                </a:solidFill>
              </a:rPr>
              <a:t>Big data is hard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E8962E0D-F372-4EFF-A5F9-D54848A1D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03" y="3467480"/>
            <a:ext cx="780290" cy="78029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03A4C33E-20F1-4B24-AA63-B6EA28FEC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049" y="3467480"/>
            <a:ext cx="780290" cy="780290"/>
          </a:xfrm>
          <a:prstGeom prst="rect">
            <a:avLst/>
          </a:prstGeom>
        </p:spPr>
      </p:pic>
      <p:pic>
        <p:nvPicPr>
          <p:cNvPr id="33" name="Content Placeholder 12">
            <a:extLst>
              <a:ext uri="{FF2B5EF4-FFF2-40B4-BE49-F238E27FC236}">
                <a16:creationId xmlns:a16="http://schemas.microsoft.com/office/drawing/2014/main" xmlns="" id="{F8B058A4-6F1C-41CB-9E3F-C114B9A35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3467480"/>
            <a:ext cx="780290" cy="7802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3A02986C-2A7E-4185-9076-F40AAC02D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26" y="3467480"/>
            <a:ext cx="780290" cy="7802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A8E76340-26C0-4BD1-B16A-80200FA977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7348" y="3467480"/>
            <a:ext cx="780290" cy="78029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0160BCB8-7C92-41B5-A35F-7964D7C07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3895" y="3467480"/>
            <a:ext cx="780290" cy="78029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4A3C09D-A6E0-4169-9656-A142886E9205}"/>
              </a:ext>
            </a:extLst>
          </p:cNvPr>
          <p:cNvSpPr txBox="1"/>
          <p:nvPr/>
        </p:nvSpPr>
        <p:spPr>
          <a:xfrm>
            <a:off x="951002" y="4463716"/>
            <a:ext cx="98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505050">
                    <a:lumMod val="75000"/>
                  </a:srgbClr>
                </a:solidFill>
              </a:rPr>
              <a:t>Buy</a:t>
            </a:r>
          </a:p>
          <a:p>
            <a:pPr algn="ctr"/>
            <a:r>
              <a:rPr lang="en-US" b="1" dirty="0">
                <a:solidFill>
                  <a:srgbClr val="505050">
                    <a:lumMod val="75000"/>
                  </a:srgbClr>
                </a:solidFill>
              </a:rPr>
              <a:t>Servers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E23F300-4389-4EBB-856F-D162AAB81CF1}"/>
              </a:ext>
            </a:extLst>
          </p:cNvPr>
          <p:cNvSpPr txBox="1"/>
          <p:nvPr/>
        </p:nvSpPr>
        <p:spPr>
          <a:xfrm>
            <a:off x="2337668" y="4463716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505050">
                    <a:lumMod val="75000"/>
                  </a:srgbClr>
                </a:solidFill>
              </a:rPr>
              <a:t>Install</a:t>
            </a:r>
          </a:p>
          <a:p>
            <a:pPr algn="ctr"/>
            <a:r>
              <a:rPr lang="en-US" b="1" dirty="0">
                <a:solidFill>
                  <a:srgbClr val="505050">
                    <a:lumMod val="75000"/>
                  </a:srgbClr>
                </a:solidFill>
              </a:rPr>
              <a:t>OSS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418AB18-A8B3-4724-8F47-E1DE0E2A4930}"/>
              </a:ext>
            </a:extLst>
          </p:cNvPr>
          <p:cNvSpPr txBox="1"/>
          <p:nvPr/>
        </p:nvSpPr>
        <p:spPr>
          <a:xfrm>
            <a:off x="3606108" y="4463715"/>
            <a:ext cx="905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505050">
                    <a:lumMod val="75000"/>
                  </a:srgbClr>
                </a:solidFill>
              </a:rPr>
              <a:t>Secure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9E9C1B9B-C93E-4A31-BB36-B5AC52ACA3DF}"/>
              </a:ext>
            </a:extLst>
          </p:cNvPr>
          <p:cNvSpPr txBox="1"/>
          <p:nvPr/>
        </p:nvSpPr>
        <p:spPr>
          <a:xfrm>
            <a:off x="4714975" y="4467908"/>
            <a:ext cx="126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505050">
                    <a:lumMod val="75000"/>
                  </a:srgbClr>
                </a:solidFill>
              </a:rPr>
              <a:t>Configure</a:t>
            </a:r>
          </a:p>
          <a:p>
            <a:pPr algn="ctr"/>
            <a:r>
              <a:rPr lang="en-US" b="1" dirty="0">
                <a:solidFill>
                  <a:srgbClr val="505050">
                    <a:lumMod val="75000"/>
                  </a:srgbClr>
                </a:solidFill>
              </a:rPr>
              <a:t>Optimize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43AF995-F4A5-43FC-B329-B86D7701EFF3}"/>
              </a:ext>
            </a:extLst>
          </p:cNvPr>
          <p:cNvSpPr txBox="1"/>
          <p:nvPr/>
        </p:nvSpPr>
        <p:spPr>
          <a:xfrm>
            <a:off x="6351636" y="445970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505050">
                    <a:lumMod val="75000"/>
                  </a:srgbClr>
                </a:solidFill>
              </a:rPr>
              <a:t>Debug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xmlns="" id="{A29420E8-ECC5-437F-8C6F-6E429E77BC0A}"/>
              </a:ext>
            </a:extLst>
          </p:cNvPr>
          <p:cNvCxnSpPr>
            <a:stCxn id="35" idx="0"/>
            <a:endCxn id="32" idx="0"/>
          </p:cNvCxnSpPr>
          <p:nvPr/>
        </p:nvCxnSpPr>
        <p:spPr>
          <a:xfrm rot="16200000" flipV="1">
            <a:off x="6110344" y="2780330"/>
            <a:ext cx="12700" cy="137429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xmlns="" id="{4F725B12-0423-4545-BCE9-83A18BBDCDC6}"/>
              </a:ext>
            </a:extLst>
          </p:cNvPr>
          <p:cNvCxnSpPr>
            <a:cxnSpLocks/>
            <a:stCxn id="36" idx="0"/>
            <a:endCxn id="33" idx="0"/>
          </p:cNvCxnSpPr>
          <p:nvPr/>
        </p:nvCxnSpPr>
        <p:spPr>
          <a:xfrm rot="16200000" flipV="1">
            <a:off x="5460733" y="-505828"/>
            <a:ext cx="12700" cy="7946615"/>
          </a:xfrm>
          <a:prstGeom prst="curvedConnector3">
            <a:avLst>
              <a:gd name="adj1" fmla="val 672631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83C01570-57DA-4CF3-BFFB-30546DC82DD1}"/>
              </a:ext>
            </a:extLst>
          </p:cNvPr>
          <p:cNvSpPr txBox="1"/>
          <p:nvPr/>
        </p:nvSpPr>
        <p:spPr>
          <a:xfrm>
            <a:off x="7269014" y="367631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05050">
                    <a:lumMod val="75000"/>
                  </a:srgbClr>
                </a:solidFill>
              </a:rPr>
              <a:t>Success</a:t>
            </a:r>
            <a:endParaRPr lang="en-US" b="1" dirty="0">
              <a:solidFill>
                <a:srgbClr val="505050">
                  <a:lumMod val="75000"/>
                </a:srgb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EC81EAD0-F6FA-45F6-8E66-8C8E712EC111}"/>
              </a:ext>
            </a:extLst>
          </p:cNvPr>
          <p:cNvSpPr txBox="1"/>
          <p:nvPr/>
        </p:nvSpPr>
        <p:spPr>
          <a:xfrm>
            <a:off x="8932683" y="4459706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505050">
                    <a:lumMod val="75000"/>
                  </a:srgbClr>
                </a:solidFill>
              </a:rPr>
              <a:t>Scale up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4570780E-D02A-4A84-A03C-8F210346CE04}"/>
              </a:ext>
            </a:extLst>
          </p:cNvPr>
          <p:cNvCxnSpPr>
            <a:stCxn id="33" idx="3"/>
            <a:endCxn id="31" idx="1"/>
          </p:cNvCxnSpPr>
          <p:nvPr/>
        </p:nvCxnSpPr>
        <p:spPr>
          <a:xfrm>
            <a:off x="1877570" y="3857625"/>
            <a:ext cx="53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35A92B8-7D8C-4517-964B-A1AC1286FEE3}"/>
              </a:ext>
            </a:extLst>
          </p:cNvPr>
          <p:cNvCxnSpPr/>
          <p:nvPr/>
        </p:nvCxnSpPr>
        <p:spPr>
          <a:xfrm>
            <a:off x="3140292" y="3857625"/>
            <a:ext cx="53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F05A47A0-F6B2-470E-89BF-F94FADB419FD}"/>
              </a:ext>
            </a:extLst>
          </p:cNvPr>
          <p:cNvCxnSpPr/>
          <p:nvPr/>
        </p:nvCxnSpPr>
        <p:spPr>
          <a:xfrm>
            <a:off x="4525140" y="3849103"/>
            <a:ext cx="53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F1ECE02F-B0C5-4ED8-B005-D44809090DD0}"/>
              </a:ext>
            </a:extLst>
          </p:cNvPr>
          <p:cNvCxnSpPr/>
          <p:nvPr/>
        </p:nvCxnSpPr>
        <p:spPr>
          <a:xfrm>
            <a:off x="5813339" y="3849103"/>
            <a:ext cx="5316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D04639AC-A239-4346-A61E-AB48E5CA01CF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8512262" y="3857625"/>
            <a:ext cx="531633" cy="7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442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xmlns="" id="{A1765D25-B2A8-43E9-8168-094901CFC4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pc="-100" dirty="0">
                <a:ln w="3175">
                  <a:noFill/>
                </a:ln>
                <a:solidFill>
                  <a:srgbClr val="505050">
                    <a:lumMod val="75000"/>
                  </a:srgbClr>
                </a:solidFill>
                <a:cs typeface="Segoe UI" pitchFamily="34" charset="0"/>
              </a:rPr>
              <a:t>HDInsight makes it easy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206A6EFD-A2E6-490E-8B55-3679C45E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23" y="3467480"/>
            <a:ext cx="780290" cy="78029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F5486C1-8C4C-4DF2-95A4-CD7091E7BE59}"/>
              </a:ext>
            </a:extLst>
          </p:cNvPr>
          <p:cNvSpPr txBox="1"/>
          <p:nvPr/>
        </p:nvSpPr>
        <p:spPr>
          <a:xfrm>
            <a:off x="4888612" y="4467908"/>
            <a:ext cx="91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Provide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Cluster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details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5267FF1-A1D3-4F91-9156-E771F8A45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424" y="3467480"/>
            <a:ext cx="780290" cy="78029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1A73A0FE-B8E7-4D7F-A8D6-4753F0D63204}"/>
              </a:ext>
            </a:extLst>
          </p:cNvPr>
          <p:cNvCxnSpPr>
            <a:cxnSpLocks/>
          </p:cNvCxnSpPr>
          <p:nvPr/>
        </p:nvCxnSpPr>
        <p:spPr>
          <a:xfrm>
            <a:off x="3561991" y="3913271"/>
            <a:ext cx="1046104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9022C7ED-B8F7-419A-8973-5A81F8D98E24}"/>
              </a:ext>
            </a:extLst>
          </p:cNvPr>
          <p:cNvCxnSpPr>
            <a:cxnSpLocks/>
          </p:cNvCxnSpPr>
          <p:nvPr/>
        </p:nvCxnSpPr>
        <p:spPr>
          <a:xfrm>
            <a:off x="6004402" y="3913271"/>
            <a:ext cx="114235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011F3D3E-BAC6-474C-95E0-818511683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547" y="3467480"/>
            <a:ext cx="899625" cy="8996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D89235B-8D28-4256-9B33-BC7906275BD9}"/>
              </a:ext>
            </a:extLst>
          </p:cNvPr>
          <p:cNvSpPr txBox="1"/>
          <p:nvPr/>
        </p:nvSpPr>
        <p:spPr>
          <a:xfrm>
            <a:off x="7298965" y="4456058"/>
            <a:ext cx="11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HDInsight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Cluster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FA9B119-AF51-4EFF-A649-1F043D8D6818}"/>
              </a:ext>
            </a:extLst>
          </p:cNvPr>
          <p:cNvSpPr txBox="1"/>
          <p:nvPr/>
        </p:nvSpPr>
        <p:spPr>
          <a:xfrm>
            <a:off x="8815034" y="2794065"/>
            <a:ext cx="22124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100% open source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Optimized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Highly available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Secure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Scalable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Dedicated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Managed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Certified ISVs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Customizable</a:t>
            </a:r>
          </a:p>
          <a:p>
            <a:endParaRPr 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6EED798-1CA0-45E7-924C-EB67DF64071A}"/>
              </a:ext>
            </a:extLst>
          </p:cNvPr>
          <p:cNvSpPr txBox="1"/>
          <p:nvPr/>
        </p:nvSpPr>
        <p:spPr>
          <a:xfrm>
            <a:off x="2256119" y="4456058"/>
            <a:ext cx="1358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Browse to 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Azure Portal</a:t>
            </a:r>
          </a:p>
        </p:txBody>
      </p:sp>
    </p:spTree>
    <p:extLst>
      <p:ext uri="{BB962C8B-B14F-4D97-AF65-F5344CB8AC3E}">
        <p14:creationId xmlns:p14="http://schemas.microsoft.com/office/powerpoint/2010/main" val="665887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65237" y="1588023"/>
            <a:ext cx="0" cy="349236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11625" y="1588024"/>
            <a:ext cx="4279239" cy="939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2"/>
            <a:r>
              <a:rPr lang="en-US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Managed Open Source Analytics for the cloud with a 99.9% SLA.</a:t>
            </a:r>
          </a:p>
          <a:p>
            <a:pPr defTabSz="914192"/>
            <a:endParaRPr lang="en-US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5838" y="2667888"/>
            <a:ext cx="50709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2"/>
            <a:r>
              <a:rPr lang="en-US" sz="1600" dirty="0">
                <a:solidFill>
                  <a:srgbClr val="505050">
                    <a:lumMod val="75000"/>
                    <a:lumOff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100% Open </a:t>
            </a:r>
            <a:r>
              <a:rPr lang="en-US" sz="1600" dirty="0" smtClean="0">
                <a:solidFill>
                  <a:srgbClr val="505050">
                    <a:lumMod val="75000"/>
                    <a:lumOff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Source</a:t>
            </a:r>
          </a:p>
          <a:p>
            <a:pPr defTabSz="914192"/>
            <a:r>
              <a:rPr lang="en-US" sz="1600" dirty="0">
                <a:solidFill>
                  <a:srgbClr val="505050">
                    <a:lumMod val="75000"/>
                    <a:lumOff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sz="1600" dirty="0">
                <a:solidFill>
                  <a:srgbClr val="505050">
                    <a:lumMod val="75000"/>
                    <a:lumOff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1600" dirty="0">
                <a:solidFill>
                  <a:srgbClr val="505050">
                    <a:lumMod val="75000"/>
                    <a:lumOff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Clusters up and running in minutes</a:t>
            </a:r>
          </a:p>
          <a:p>
            <a:pPr defTabSz="914192"/>
            <a:endParaRPr lang="en-US" sz="1600" dirty="0">
              <a:solidFill>
                <a:srgbClr val="505050">
                  <a:lumMod val="75000"/>
                  <a:lumOff val="2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192"/>
            <a:r>
              <a:rPr lang="en-US" sz="1600" dirty="0">
                <a:solidFill>
                  <a:srgbClr val="505050">
                    <a:lumMod val="75000"/>
                    <a:lumOff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63% lower TCO than deploy your  own Hadoop on-premises</a:t>
            </a:r>
          </a:p>
          <a:p>
            <a:pPr defTabSz="914192"/>
            <a:endParaRPr lang="en-US" sz="1600" dirty="0">
              <a:solidFill>
                <a:srgbClr val="505050">
                  <a:lumMod val="75000"/>
                  <a:lumOff val="2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192"/>
            <a:r>
              <a:rPr lang="en-US" sz="1600" dirty="0">
                <a:solidFill>
                  <a:srgbClr val="505050">
                    <a:lumMod val="75000"/>
                    <a:lumOff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Separation of compute and store allows you to scale clusters to exponentially reduce costs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39869BA-9CA1-4353-AAAB-0BABCACD8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292" y="3092165"/>
            <a:ext cx="1471794" cy="773633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8387D2B-1E9F-4362-9A2C-B6FCEE5D1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32" y="2365539"/>
            <a:ext cx="1429537" cy="36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7932957-0647-4990-8F13-0533FD0F6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124" y="2377873"/>
            <a:ext cx="963946" cy="511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C8059E6-E874-4045-9A65-082B2E812E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55" y="2174198"/>
            <a:ext cx="1067963" cy="801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95FCAFE-B86F-4B78-B3D3-0A06782691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40" y="3208273"/>
            <a:ext cx="1725757" cy="5414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DE9EFC4-2B93-418E-AC57-C82613A69C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84" y="3088845"/>
            <a:ext cx="778787" cy="584089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xmlns="" id="{96A85581-1CE8-4FB3-91CA-5F95D727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Source for the Enterprise</a:t>
            </a:r>
          </a:p>
        </p:txBody>
      </p:sp>
    </p:spTree>
    <p:extLst>
      <p:ext uri="{BB962C8B-B14F-4D97-AF65-F5344CB8AC3E}">
        <p14:creationId xmlns:p14="http://schemas.microsoft.com/office/powerpoint/2010/main" val="18538377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565237" y="1588023"/>
            <a:ext cx="0" cy="349236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711625" y="1588023"/>
            <a:ext cx="4279239" cy="374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2"/>
            <a:r>
              <a:rPr lang="en-US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 Region Availability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1626" y="2353454"/>
            <a:ext cx="5070985" cy="1599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2"/>
            <a:r>
              <a:rPr lang="en-US" sz="1600">
                <a:solidFill>
                  <a:srgbClr val="505050">
                    <a:lumMod val="75000"/>
                    <a:lumOff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Available in &gt;25 regions world-wide</a:t>
            </a:r>
          </a:p>
          <a:p>
            <a:pPr defTabSz="914192"/>
            <a:endParaRPr lang="en-US" sz="1600">
              <a:solidFill>
                <a:srgbClr val="505050">
                  <a:lumMod val="75000"/>
                  <a:lumOff val="2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192"/>
            <a:r>
              <a:rPr lang="en-US" sz="1600">
                <a:solidFill>
                  <a:srgbClr val="505050">
                    <a:lumMod val="75000"/>
                    <a:lumOff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Launched most recently in US West 2, and UK regions</a:t>
            </a:r>
          </a:p>
          <a:p>
            <a:pPr defTabSz="914192"/>
            <a:endParaRPr lang="en-US" sz="1600">
              <a:solidFill>
                <a:srgbClr val="505050">
                  <a:lumMod val="75000"/>
                  <a:lumOff val="2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192"/>
            <a:r>
              <a:rPr lang="en-US" sz="1600">
                <a:solidFill>
                  <a:srgbClr val="505050">
                    <a:lumMod val="75000"/>
                    <a:lumOff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Available in China, Europe and US Government clouds</a:t>
            </a:r>
          </a:p>
          <a:p>
            <a:pPr defTabSz="914192"/>
            <a:endParaRPr lang="en-US" sz="1600">
              <a:solidFill>
                <a:srgbClr val="505050">
                  <a:lumMod val="75000"/>
                  <a:lumOff val="2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0E57563-42AE-476A-AA47-9A19C83F4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95" y="2050802"/>
            <a:ext cx="5217867" cy="286633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00237F5-17FC-4D60-88E3-6136A724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Deploy Globally Within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372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pci logo">
            <a:extLst>
              <a:ext uri="{FF2B5EF4-FFF2-40B4-BE49-F238E27FC236}">
                <a16:creationId xmlns:a16="http://schemas.microsoft.com/office/drawing/2014/main" xmlns="" id="{FD9DA590-A682-4F98-96B4-6E7DC1F2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341" y="5069186"/>
            <a:ext cx="2046930" cy="107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iso  logo">
            <a:extLst>
              <a:ext uri="{FF2B5EF4-FFF2-40B4-BE49-F238E27FC236}">
                <a16:creationId xmlns:a16="http://schemas.microsoft.com/office/drawing/2014/main" xmlns="" id="{485ECDDD-75E7-420A-87DD-0A4C78BF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675" y="4963361"/>
            <a:ext cx="986859" cy="90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soc logo transparent">
            <a:extLst>
              <a:ext uri="{FF2B5EF4-FFF2-40B4-BE49-F238E27FC236}">
                <a16:creationId xmlns:a16="http://schemas.microsoft.com/office/drawing/2014/main" xmlns="" id="{3950B64B-0E9A-4D00-AA8B-235CA25CB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535" y="4941625"/>
            <a:ext cx="1136328" cy="103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18B4DAD-A695-4BD6-9088-7BD8D33F2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23" y="4726085"/>
            <a:ext cx="1230894" cy="14677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23ABCE2C-7D97-452C-9C31-654CE7848E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615" y="2265256"/>
            <a:ext cx="1782848" cy="1247993"/>
          </a:xfrm>
          <a:prstGeom prst="rect">
            <a:avLst/>
          </a:prstGeom>
          <a:ln>
            <a:noFill/>
          </a:ln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xmlns="" id="{8894C1F6-76D5-49D2-B367-113865305001}"/>
              </a:ext>
            </a:extLst>
          </p:cNvPr>
          <p:cNvSpPr/>
          <p:nvPr/>
        </p:nvSpPr>
        <p:spPr>
          <a:xfrm>
            <a:off x="3752980" y="1583069"/>
            <a:ext cx="2757554" cy="2757375"/>
          </a:xfrm>
          <a:prstGeom prst="ellipse">
            <a:avLst/>
          </a:prstGeom>
          <a:noFill/>
          <a:ln w="139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181"/>
            <a:endParaRPr lang="en-US" sz="1729">
              <a:solidFill>
                <a:srgbClr val="FFFF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A26C8FC-B1E2-44A8-B7B4-0DD8782EDDCD}"/>
              </a:ext>
            </a:extLst>
          </p:cNvPr>
          <p:cNvSpPr txBox="1"/>
          <p:nvPr/>
        </p:nvSpPr>
        <p:spPr>
          <a:xfrm>
            <a:off x="7323483" y="1378992"/>
            <a:ext cx="261460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81"/>
            <a:r>
              <a:rPr lang="en-US" sz="1400" b="1">
                <a:solidFill>
                  <a:srgbClr val="505050"/>
                </a:solidFill>
              </a:rPr>
              <a:t>Perimeter Level Security</a:t>
            </a:r>
          </a:p>
          <a:p>
            <a:pPr defTabSz="914192">
              <a:buFont typeface="Wingdings" panose="05000000000000000000" pitchFamily="2" charset="2"/>
              <a:buChar char="ü"/>
            </a:pPr>
            <a:r>
              <a:rPr lang="en-US" sz="1100">
                <a:solidFill>
                  <a:srgbClr val="505050"/>
                </a:solidFill>
                <a:latin typeface="Segoe UI Semilight"/>
              </a:rPr>
              <a:t>Virtual Networks</a:t>
            </a:r>
          </a:p>
          <a:p>
            <a:pPr defTabSz="914192">
              <a:buFont typeface="Wingdings" panose="05000000000000000000" pitchFamily="2" charset="2"/>
              <a:buChar char="ü"/>
            </a:pPr>
            <a:r>
              <a:rPr lang="en-US" sz="1100">
                <a:solidFill>
                  <a:srgbClr val="505050"/>
                </a:solidFill>
                <a:latin typeface="Segoe UI Semilight"/>
              </a:rPr>
              <a:t>Network Security Groups (firewalls)</a:t>
            </a:r>
          </a:p>
          <a:p>
            <a:pPr defTabSz="914192"/>
            <a:endParaRPr lang="en-US" sz="1100">
              <a:solidFill>
                <a:srgbClr val="505050"/>
              </a:solidFill>
              <a:latin typeface="Segoe UI Semilight"/>
            </a:endParaRPr>
          </a:p>
          <a:p>
            <a:pPr defTabSz="896181"/>
            <a:endParaRPr lang="en-US" sz="1100">
              <a:solidFill>
                <a:srgbClr val="50505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6E9F7D75-E925-4B41-BC22-6A02EB56093D}"/>
              </a:ext>
            </a:extLst>
          </p:cNvPr>
          <p:cNvCxnSpPr>
            <a:cxnSpLocks/>
          </p:cNvCxnSpPr>
          <p:nvPr/>
        </p:nvCxnSpPr>
        <p:spPr>
          <a:xfrm flipH="1">
            <a:off x="5935579" y="1632426"/>
            <a:ext cx="1277140" cy="127145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B635E68B-A33E-4094-8EC4-26FA1496C09F}"/>
              </a:ext>
            </a:extLst>
          </p:cNvPr>
          <p:cNvSpPr/>
          <p:nvPr/>
        </p:nvSpPr>
        <p:spPr>
          <a:xfrm>
            <a:off x="4005988" y="1800555"/>
            <a:ext cx="2286000" cy="2286000"/>
          </a:xfrm>
          <a:prstGeom prst="ellipse">
            <a:avLst/>
          </a:prstGeom>
          <a:noFill/>
          <a:ln w="139700">
            <a:solidFill>
              <a:srgbClr val="D83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181"/>
            <a:endParaRPr lang="en-US" sz="1729">
              <a:solidFill>
                <a:srgbClr val="FFFF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114CFA7-7F80-4773-9DE2-037CC253F324}"/>
              </a:ext>
            </a:extLst>
          </p:cNvPr>
          <p:cNvSpPr txBox="1"/>
          <p:nvPr/>
        </p:nvSpPr>
        <p:spPr>
          <a:xfrm>
            <a:off x="1084906" y="1250209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181"/>
            <a:r>
              <a:rPr lang="en-US" sz="1400" b="1">
                <a:solidFill>
                  <a:srgbClr val="505050"/>
                </a:solidFill>
              </a:rPr>
              <a:t>Authentication</a:t>
            </a:r>
          </a:p>
          <a:p>
            <a:pPr defTabSz="914192">
              <a:buFont typeface="Wingdings" panose="05000000000000000000" pitchFamily="2" charset="2"/>
              <a:buChar char="ü"/>
            </a:pPr>
            <a:r>
              <a:rPr lang="en-US" sz="1100">
                <a:solidFill>
                  <a:srgbClr val="505050"/>
                </a:solidFill>
                <a:latin typeface="Segoe UI Semilight"/>
              </a:rPr>
              <a:t>Azure Active Directory</a:t>
            </a:r>
          </a:p>
          <a:p>
            <a:pPr defTabSz="914192">
              <a:buFont typeface="Wingdings" panose="05000000000000000000" pitchFamily="2" charset="2"/>
              <a:buChar char="ü"/>
            </a:pPr>
            <a:r>
              <a:rPr lang="en-US" sz="1100">
                <a:solidFill>
                  <a:srgbClr val="505050"/>
                </a:solidFill>
                <a:latin typeface="Segoe UI Semilight"/>
              </a:rPr>
              <a:t>Kerberos authentication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00CF25A7-B1FF-4A18-96D0-61AF669AC82A}"/>
              </a:ext>
            </a:extLst>
          </p:cNvPr>
          <p:cNvCxnSpPr>
            <a:cxnSpLocks/>
          </p:cNvCxnSpPr>
          <p:nvPr/>
        </p:nvCxnSpPr>
        <p:spPr>
          <a:xfrm>
            <a:off x="3219240" y="1759571"/>
            <a:ext cx="1396008" cy="120617"/>
          </a:xfrm>
          <a:prstGeom prst="straightConnector1">
            <a:avLst/>
          </a:prstGeom>
          <a:ln w="50800">
            <a:solidFill>
              <a:srgbClr val="D83B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E42C02B1-978C-4B5F-AE5A-1AC9DFC51164}"/>
              </a:ext>
            </a:extLst>
          </p:cNvPr>
          <p:cNvSpPr/>
          <p:nvPr/>
        </p:nvSpPr>
        <p:spPr>
          <a:xfrm>
            <a:off x="4188868" y="1977714"/>
            <a:ext cx="1920240" cy="1920240"/>
          </a:xfrm>
          <a:prstGeom prst="ellipse">
            <a:avLst/>
          </a:prstGeom>
          <a:noFill/>
          <a:ln w="139700"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6181"/>
            <a:endParaRPr lang="en-US" sz="1729">
              <a:solidFill>
                <a:srgbClr val="FFFFFF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8794C996-3FA2-4BB8-9960-C590B1F909D1}"/>
              </a:ext>
            </a:extLst>
          </p:cNvPr>
          <p:cNvCxnSpPr>
            <a:cxnSpLocks/>
          </p:cNvCxnSpPr>
          <p:nvPr/>
        </p:nvCxnSpPr>
        <p:spPr>
          <a:xfrm flipV="1">
            <a:off x="2798834" y="2961947"/>
            <a:ext cx="1345716" cy="683039"/>
          </a:xfrm>
          <a:prstGeom prst="straightConnector1">
            <a:avLst/>
          </a:prstGeom>
          <a:ln w="50800">
            <a:solidFill>
              <a:srgbClr val="0078D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84E6615-2BC9-4295-B686-E572384FC0FF}"/>
              </a:ext>
            </a:extLst>
          </p:cNvPr>
          <p:cNvSpPr txBox="1"/>
          <p:nvPr/>
        </p:nvSpPr>
        <p:spPr>
          <a:xfrm>
            <a:off x="688535" y="3353070"/>
            <a:ext cx="211107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81"/>
            <a:r>
              <a:rPr lang="en-US" sz="1400" b="1">
                <a:solidFill>
                  <a:srgbClr val="505050"/>
                </a:solidFill>
              </a:rPr>
              <a:t>Authorization</a:t>
            </a:r>
          </a:p>
          <a:p>
            <a:pPr defTabSz="914192">
              <a:buFont typeface="Wingdings" panose="05000000000000000000" pitchFamily="2" charset="2"/>
              <a:buChar char="ü"/>
            </a:pPr>
            <a:r>
              <a:rPr lang="en-US" sz="1100">
                <a:solidFill>
                  <a:srgbClr val="505050"/>
                </a:solidFill>
                <a:latin typeface="Segoe UI Semilight"/>
              </a:rPr>
              <a:t>Apache Ranger</a:t>
            </a:r>
          </a:p>
          <a:p>
            <a:pPr defTabSz="914192">
              <a:buFont typeface="Wingdings" panose="05000000000000000000" pitchFamily="2" charset="2"/>
              <a:buChar char="ü"/>
            </a:pPr>
            <a:r>
              <a:rPr lang="en-US" sz="1100">
                <a:solidFill>
                  <a:srgbClr val="505050"/>
                </a:solidFill>
                <a:latin typeface="Segoe UI Semilight"/>
              </a:rPr>
              <a:t>RBAC for Admin</a:t>
            </a:r>
          </a:p>
          <a:p>
            <a:pPr defTabSz="914192">
              <a:buFont typeface="Wingdings" panose="05000000000000000000" pitchFamily="2" charset="2"/>
              <a:buChar char="ü"/>
            </a:pPr>
            <a:r>
              <a:rPr lang="en-US" sz="1100">
                <a:solidFill>
                  <a:srgbClr val="505050"/>
                </a:solidFill>
                <a:latin typeface="Segoe UI Semilight"/>
              </a:rPr>
              <a:t>POSIX ACLs for Data Plane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1BB85B5-6308-4B19-96DE-FE4A1F9382E4}"/>
              </a:ext>
            </a:extLst>
          </p:cNvPr>
          <p:cNvSpPr txBox="1"/>
          <p:nvPr/>
        </p:nvSpPr>
        <p:spPr>
          <a:xfrm>
            <a:off x="7351866" y="3794648"/>
            <a:ext cx="2082621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181"/>
            <a:r>
              <a:rPr lang="en-US" sz="1400" b="1">
                <a:solidFill>
                  <a:srgbClr val="505050"/>
                </a:solidFill>
              </a:rPr>
              <a:t>Data Security</a:t>
            </a:r>
          </a:p>
          <a:p>
            <a:pPr defTabSz="914192">
              <a:buFont typeface="Wingdings" panose="05000000000000000000" pitchFamily="2" charset="2"/>
              <a:buChar char="ü"/>
            </a:pPr>
            <a:r>
              <a:rPr lang="en-US" sz="1100">
                <a:solidFill>
                  <a:srgbClr val="505050"/>
                </a:solidFill>
                <a:latin typeface="Segoe UI Semilight"/>
              </a:rPr>
              <a:t>Server-Side encryption at rest</a:t>
            </a:r>
          </a:p>
          <a:p>
            <a:pPr defTabSz="914192">
              <a:buFont typeface="Wingdings" panose="05000000000000000000" pitchFamily="2" charset="2"/>
              <a:buChar char="ü"/>
            </a:pPr>
            <a:r>
              <a:rPr lang="en-US" sz="1100">
                <a:solidFill>
                  <a:srgbClr val="505050"/>
                </a:solidFill>
                <a:latin typeface="Segoe UI Semilight"/>
              </a:rPr>
              <a:t>HTTPS/TLS In-transit</a:t>
            </a:r>
          </a:p>
          <a:p>
            <a:pPr defTabSz="896181"/>
            <a:endParaRPr lang="en-US" sz="1100">
              <a:solidFill>
                <a:srgbClr val="505050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845F6E57-50CD-4E79-9165-494EC98A5882}"/>
              </a:ext>
            </a:extLst>
          </p:cNvPr>
          <p:cNvGrpSpPr/>
          <p:nvPr/>
        </p:nvGrpSpPr>
        <p:grpSpPr>
          <a:xfrm>
            <a:off x="4461201" y="2254516"/>
            <a:ext cx="2759606" cy="1656243"/>
            <a:chOff x="4402538" y="2669130"/>
            <a:chExt cx="3796899" cy="2274848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xmlns="" id="{CA50F704-4C1C-4324-9CF7-34C65D9BDE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6453" y="4213902"/>
              <a:ext cx="2022984" cy="730076"/>
            </a:xfrm>
            <a:prstGeom prst="straightConnector1">
              <a:avLst/>
            </a:prstGeom>
            <a:ln w="50800">
              <a:solidFill>
                <a:srgbClr val="505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D7F9669C-25F3-4966-98D7-7A1305F47850}"/>
                </a:ext>
              </a:extLst>
            </p:cNvPr>
            <p:cNvSpPr/>
            <p:nvPr/>
          </p:nvSpPr>
          <p:spPr>
            <a:xfrm>
              <a:off x="4402538" y="2669130"/>
              <a:ext cx="1942531" cy="1910687"/>
            </a:xfrm>
            <a:prstGeom prst="ellipse">
              <a:avLst/>
            </a:prstGeom>
            <a:noFill/>
            <a:ln w="139700"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6181"/>
              <a:endParaRPr lang="en-US" sz="1729">
                <a:solidFill>
                  <a:srgbClr val="FFFFFF"/>
                </a:solidFill>
              </a:endParaRPr>
            </a:p>
          </p:txBody>
        </p:sp>
      </p:grpSp>
      <p:sp>
        <p:nvSpPr>
          <p:cNvPr id="45" name="Title 2">
            <a:extLst>
              <a:ext uri="{FF2B5EF4-FFF2-40B4-BE49-F238E27FC236}">
                <a16:creationId xmlns:a16="http://schemas.microsoft.com/office/drawing/2014/main" xmlns="" id="{23042CEC-73A5-4A32-9C17-8EBD6311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sz="3600" dirty="0"/>
              <a:t>Security and Compliance to Enable OSS for Enterprises</a:t>
            </a:r>
          </a:p>
        </p:txBody>
      </p:sp>
    </p:spTree>
    <p:extLst>
      <p:ext uri="{BB962C8B-B14F-4D97-AF65-F5344CB8AC3E}">
        <p14:creationId xmlns:p14="http://schemas.microsoft.com/office/powerpoint/2010/main" val="8246687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5565237" y="1588023"/>
            <a:ext cx="0" cy="349236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A29512C-BBE2-4301-AFB4-A94E2BA20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8008">
            <a:off x="1173964" y="3261293"/>
            <a:ext cx="1505818" cy="3538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82F7E28-8457-4C14-9383-AFF00CEEC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5384">
            <a:off x="3488013" y="2932084"/>
            <a:ext cx="1565864" cy="7829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0A99A5C8-A796-4955-B147-783E09EFA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07" y="2801599"/>
            <a:ext cx="825106" cy="8251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FFA4390-2A21-4A3D-8028-A7928C414F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37" y="3786067"/>
            <a:ext cx="2141149" cy="577574"/>
          </a:xfrm>
          <a:prstGeom prst="rect">
            <a:avLst/>
          </a:prstGeom>
        </p:spPr>
      </p:pic>
      <p:pic>
        <p:nvPicPr>
          <p:cNvPr id="20" name="Picture 2" descr="Image result for apache zeppelin logo">
            <a:extLst>
              <a:ext uri="{FF2B5EF4-FFF2-40B4-BE49-F238E27FC236}">
                <a16:creationId xmlns:a16="http://schemas.microsoft.com/office/drawing/2014/main" xmlns="" id="{4B8E1918-65CE-4302-A22C-FEEC68602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87" y="3873394"/>
            <a:ext cx="1732548" cy="40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61DF03A-6949-4198-9A5E-81C393E6E712}"/>
              </a:ext>
            </a:extLst>
          </p:cNvPr>
          <p:cNvSpPr txBox="1"/>
          <p:nvPr/>
        </p:nvSpPr>
        <p:spPr>
          <a:xfrm>
            <a:off x="5711625" y="2262338"/>
            <a:ext cx="5070985" cy="210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2"/>
            <a:r>
              <a:rPr lang="en-US" sz="1600">
                <a:solidFill>
                  <a:srgbClr val="505050">
                    <a:lumMod val="75000"/>
                    <a:lumOff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Plugins for HDI available for most popular IDEs for agile development and debugging</a:t>
            </a:r>
          </a:p>
          <a:p>
            <a:pPr defTabSz="914192"/>
            <a:endParaRPr lang="en-US" sz="1600">
              <a:solidFill>
                <a:srgbClr val="505050">
                  <a:lumMod val="75000"/>
                  <a:lumOff val="2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192"/>
            <a:r>
              <a:rPr lang="en-US" sz="1600">
                <a:solidFill>
                  <a:srgbClr val="505050">
                    <a:lumMod val="75000"/>
                    <a:lumOff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Rich support for powerful notebooks used by data    scientists</a:t>
            </a:r>
          </a:p>
          <a:p>
            <a:pPr defTabSz="914192"/>
            <a:endParaRPr lang="en-US" sz="1600">
              <a:solidFill>
                <a:srgbClr val="505050">
                  <a:lumMod val="75000"/>
                  <a:lumOff val="25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defTabSz="914192"/>
            <a:r>
              <a:rPr lang="en-US" sz="1600">
                <a:solidFill>
                  <a:srgbClr val="505050">
                    <a:lumMod val="75000"/>
                    <a:lumOff val="25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in C#, deploy on Linux in Java via HDI developed SCP.Net technology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DFCEA002-D7A4-49B1-8468-AFB569A5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Rich Developer Ecosystem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2065AF7-C1DE-407E-BF37-EBEBB5951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6134" y="4317131"/>
            <a:ext cx="1173051" cy="41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602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460" y="511827"/>
            <a:ext cx="3590852" cy="2200893"/>
          </a:xfrm>
        </p:spPr>
        <p:txBody>
          <a:bodyPr/>
          <a:lstStyle/>
          <a:p>
            <a:r>
              <a:rPr lang="en-US" dirty="0"/>
              <a:t>Recognized by Top Analysts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613913" y="933098"/>
            <a:ext cx="5400508" cy="374871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en-US" dirty="0">
                <a:solidFill>
                  <a:srgbClr val="0078D7"/>
                </a:solidFill>
              </a:rPr>
              <a:t>Forrester Wave for Big Data Hadoop Cloud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Named industry leader by Forrester with the most comprehensive, scalable, and integrated platforms*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dirty="0"/>
              <a:t>Recognized for its cloud-first strategy that is paying off*</a:t>
            </a:r>
          </a:p>
        </p:txBody>
      </p:sp>
      <p:sp>
        <p:nvSpPr>
          <p:cNvPr id="5" name="Rectangle 4"/>
          <p:cNvSpPr/>
          <p:nvPr/>
        </p:nvSpPr>
        <p:spPr>
          <a:xfrm>
            <a:off x="6351520" y="6036651"/>
            <a:ext cx="3778442" cy="216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12"/>
              </a:spcAft>
            </a:pPr>
            <a:r>
              <a:rPr lang="en-US" sz="900" dirty="0">
                <a:solidFill>
                  <a:srgbClr val="505050"/>
                </a:solidFill>
              </a:rPr>
              <a:t>*The Forrester </a:t>
            </a:r>
            <a:r>
              <a:rPr lang="en-US" sz="900" dirty="0" err="1">
                <a:solidFill>
                  <a:srgbClr val="505050"/>
                </a:solidFill>
              </a:rPr>
              <a:t>WaveTM</a:t>
            </a:r>
            <a:r>
              <a:rPr lang="en-US" sz="900" dirty="0">
                <a:solidFill>
                  <a:srgbClr val="505050"/>
                </a:solidFill>
              </a:rPr>
              <a:t>: Big Data Hadoop Cloud Solutions, Q2 2016.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0869" y="1987826"/>
            <a:ext cx="3981922" cy="4124556"/>
            <a:chOff x="1571988" y="3215811"/>
            <a:chExt cx="2858223" cy="285391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988" y="3215811"/>
              <a:ext cx="2858223" cy="2853912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8" name="Rectangle 7"/>
            <p:cNvSpPr/>
            <p:nvPr/>
          </p:nvSpPr>
          <p:spPr bwMode="auto">
            <a:xfrm>
              <a:off x="3631725" y="3526471"/>
              <a:ext cx="573288" cy="178106"/>
            </a:xfrm>
            <a:prstGeom prst="rect">
              <a:avLst/>
            </a:prstGeom>
            <a:noFill/>
            <a:ln w="12700">
              <a:solidFill>
                <a:srgbClr val="0078D7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720" y="387089"/>
            <a:ext cx="2300635" cy="17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5862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LOR TEMPLATE">
  <a:themeElements>
    <a:clrScheme name="Custom 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D83B01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002050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40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oduct_Brand_template_16-9_Business_DARK_BLUE_1.potx" id="{0F2C6A5A-CB9F-44E8-92D9-A9A1E28D15E7}" vid="{2D6B5C47-15D3-4853-A69E-31534ABCEC61}"/>
    </a:ext>
  </a:extLst>
</a:theme>
</file>

<file path=ppt/theme/theme3.xml><?xml version="1.0" encoding="utf-8"?>
<a:theme xmlns:a="http://schemas.openxmlformats.org/drawingml/2006/main" name="WHITE TEMPLATE">
  <a:themeElements>
    <a:clrScheme name="BT - Dark Purple on white 2">
      <a:dk1>
        <a:srgbClr val="505050"/>
      </a:dk1>
      <a:lt1>
        <a:srgbClr val="FFFFFF"/>
      </a:lt1>
      <a:dk2>
        <a:srgbClr val="32145A"/>
      </a:dk2>
      <a:lt2>
        <a:srgbClr val="E7DCF4"/>
      </a:lt2>
      <a:accent1>
        <a:srgbClr val="32145A"/>
      </a:accent1>
      <a:accent2>
        <a:srgbClr val="5C2D91"/>
      </a:accent2>
      <a:accent3>
        <a:srgbClr val="B4009E"/>
      </a:accent3>
      <a:accent4>
        <a:srgbClr val="0078D7"/>
      </a:accent4>
      <a:accent5>
        <a:srgbClr val="107C10"/>
      </a:accent5>
      <a:accent6>
        <a:srgbClr val="D83B01"/>
      </a:accent6>
      <a:hlink>
        <a:srgbClr val="5C2D91"/>
      </a:hlink>
      <a:folHlink>
        <a:srgbClr val="5C2D91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icrosoft Brand template_dark purple" id="{88948043-9B0F-43B4-9BCF-F56107F90D56}" vid="{A6C8165F-5DD1-4791-A50C-9E30E13DDB35}"/>
    </a:ext>
  </a:extLst>
</a:theme>
</file>

<file path=ppt/theme/theme4.xml><?xml version="1.0" encoding="utf-8"?>
<a:theme xmlns:a="http://schemas.openxmlformats.org/drawingml/2006/main" name="1_COLOR TEMPLATE">
  <a:themeElements>
    <a:clrScheme name="Custom 1">
      <a:dk1>
        <a:srgbClr val="505050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D83B01"/>
      </a:accent2>
      <a:accent3>
        <a:srgbClr val="107C10"/>
      </a:accent3>
      <a:accent4>
        <a:srgbClr val="B4009E"/>
      </a:accent4>
      <a:accent5>
        <a:srgbClr val="5C2D91"/>
      </a:accent5>
      <a:accent6>
        <a:srgbClr val="008272"/>
      </a:accent6>
      <a:hlink>
        <a:srgbClr val="002050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spcBef>
            <a:spcPct val="0"/>
          </a:spcBef>
          <a:spcAft>
            <a:spcPct val="0"/>
          </a:spcAft>
          <a:defRPr sz="240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roduct_Brand_template_16-9_Business_DARK_BLUE_1.potx" id="{0F2C6A5A-CB9F-44E8-92D9-A9A1E28D15E7}" vid="{2D6B5C47-15D3-4853-A69E-31534ABCEC61}"/>
    </a:ext>
  </a:extLst>
</a:theme>
</file>

<file path=ppt/theme/theme5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"/>
        <a:ea typeface="ヒラギノ角ゴ ProN W6"/>
        <a:cs typeface="ヒラギノ角ゴ ProN W6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BE0E3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901</Words>
  <Application>Microsoft Macintosh PowerPoint</Application>
  <PresentationFormat>Custom</PresentationFormat>
  <Paragraphs>255</Paragraphs>
  <Slides>28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Office Theme</vt:lpstr>
      <vt:lpstr>COLOR TEMPLATE</vt:lpstr>
      <vt:lpstr>WHITE TEMPLATE</vt:lpstr>
      <vt:lpstr>1_COLOR TEMPLATE</vt:lpstr>
      <vt:lpstr>Default - Title Slide</vt:lpstr>
      <vt:lpstr>BUILD BIG DATA ENTERPRISE SOLUTIONS FASTER ON AZURE HDINSIGHT </vt:lpstr>
      <vt:lpstr>Agenda</vt:lpstr>
      <vt:lpstr>PowerPoint Presentation</vt:lpstr>
      <vt:lpstr>PowerPoint Presentation</vt:lpstr>
      <vt:lpstr>Open Source for the Enterprise</vt:lpstr>
      <vt:lpstr>Deploy Globally Within Minutes</vt:lpstr>
      <vt:lpstr>Security and Compliance to Enable OSS for Enterprises</vt:lpstr>
      <vt:lpstr>Rich Developer Ecosystem</vt:lpstr>
      <vt:lpstr>Recognized by Top Analysts</vt:lpstr>
      <vt:lpstr>HDInsight Application Platform</vt:lpstr>
      <vt:lpstr>HDInsight Application Platform</vt:lpstr>
      <vt:lpstr>HDInsight architecture</vt:lpstr>
      <vt:lpstr>StreamSets – Conquer dataflow chaos</vt:lpstr>
      <vt:lpstr>Why StreamSets</vt:lpstr>
      <vt:lpstr>Deep Integration with Microsoft Azure</vt:lpstr>
      <vt:lpstr>Datameer: Self-Service Data prep/ analytics</vt:lpstr>
      <vt:lpstr>Why Datameer</vt:lpstr>
      <vt:lpstr>AtScale (OLAP on Hadoop) </vt:lpstr>
      <vt:lpstr>Why AtScale</vt:lpstr>
      <vt:lpstr>Dataiku – Data science at Enterprise grade scale</vt:lpstr>
      <vt:lpstr>Why Dataiku</vt:lpstr>
      <vt:lpstr>H2O.ai– Deep learning at Enterprise grade scale</vt:lpstr>
      <vt:lpstr>Why</vt:lpstr>
      <vt:lpstr>Cask – Unified Platform for Big data</vt:lpstr>
      <vt:lpstr>PowerPoint Presentation</vt:lpstr>
      <vt:lpstr>Azure HDInsight Big Data made easy</vt:lpstr>
      <vt:lpstr>Resources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HDInsight</dc:title>
  <dc:creator>Pranav Rastogi</dc:creator>
  <cp:lastModifiedBy>Sophia DeMartini</cp:lastModifiedBy>
  <cp:revision>56</cp:revision>
  <dcterms:created xsi:type="dcterms:W3CDTF">2017-04-02T22:54:45Z</dcterms:created>
  <dcterms:modified xsi:type="dcterms:W3CDTF">2017-06-07T20:57:10Z</dcterms:modified>
</cp:coreProperties>
</file>