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slideMasters/slideMaster35.xml" ContentType="application/vnd.openxmlformats-officedocument.presentationml.slideMaster+xml"/>
  <Override PartName="/ppt/slides/slide35.xml" ContentType="application/vnd.openxmlformats-officedocument.presentationml.slide+xml"/>
  <Override PartName="/ppt/slideMasters/slideMaster36.xml" ContentType="application/vnd.openxmlformats-officedocument.presentationml.slideMaster+xml"/>
  <Override PartName="/ppt/slides/slide36.xml" ContentType="application/vnd.openxmlformats-officedocument.presentationml.slide+xml"/>
  <Override PartName="/ppt/slideMasters/slideMaster37.xml" ContentType="application/vnd.openxmlformats-officedocument.presentationml.slideMaster+xml"/>
  <Override PartName="/ppt/slides/slide37.xml" ContentType="application/vnd.openxmlformats-officedocument.presentationml.slide+xml"/>
  <Override PartName="/ppt/slideMasters/slideMaster38.xml" ContentType="application/vnd.openxmlformats-officedocument.presentationml.slideMaster+xml"/>
  <Override PartName="/ppt/slides/slide38.xml" ContentType="application/vnd.openxmlformats-officedocument.presentationml.slide+xml"/>
  <Override PartName="/ppt/slideMasters/slideMaster39.xml" ContentType="application/vnd.openxmlformats-officedocument.presentationml.slideMaster+xml"/>
  <Override PartName="/ppt/slides/slide39.xml" ContentType="application/vnd.openxmlformats-officedocument.presentationml.slide+xml"/>
  <Override PartName="/ppt/slideMasters/slideMaster40.xml" ContentType="application/vnd.openxmlformats-officedocument.presentationml.slideMaster+xml"/>
  <Override PartName="/ppt/slides/slide40.xml" ContentType="application/vnd.openxmlformats-officedocument.presentationml.slide+xml"/>
  <Override PartName="/ppt/slideMasters/slideMaster41.xml" ContentType="application/vnd.openxmlformats-officedocument.presentationml.slideMaster+xml"/>
  <Override PartName="/ppt/slides/slide41.xml" ContentType="application/vnd.openxmlformats-officedocument.presentationml.slide+xml"/>
  <Override PartName="/ppt/slideMasters/slideMaster42.xml" ContentType="application/vnd.openxmlformats-officedocument.presentationml.slideMaster+xml"/>
  <Override PartName="/ppt/slides/slide42.xml" ContentType="application/vnd.openxmlformats-officedocument.presentationml.slide+xml"/>
  <Override PartName="/ppt/slideMasters/slideMaster43.xml" ContentType="application/vnd.openxmlformats-officedocument.presentationml.slideMaster+xml"/>
  <Override PartName="/ppt/slides/slide43.xml" ContentType="application/vnd.openxmlformats-officedocument.presentationml.slide+xml"/>
  <Override PartName="/ppt/slideMasters/slideMaster44.xml" ContentType="application/vnd.openxmlformats-officedocument.presentationml.slideMaster+xml"/>
  <Override PartName="/ppt/slides/slide44.xml" ContentType="application/vnd.openxmlformats-officedocument.presentationml.slide+xml"/>
  <Override PartName="/ppt/slideMasters/slideMaster45.xml" ContentType="application/vnd.openxmlformats-officedocument.presentationml.slideMaster+xml"/>
  <Override PartName="/ppt/slides/slide45.xml" ContentType="application/vnd.openxmlformats-officedocument.presentationml.slide+xml"/>
  <Override PartName="/ppt/slideMasters/slideMaster46.xml" ContentType="application/vnd.openxmlformats-officedocument.presentationml.slideMaster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notesMasterIdLst>
    <p:notesMasterId r:id="rId52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arget="slides/slide24.xml" Type="http://schemas.openxmlformats.org/officeDocument/2006/relationships/slide"/>  <Relationship Id="rId26" Target="slides/slide25.xml" Type="http://schemas.openxmlformats.org/officeDocument/2006/relationships/slide"/>  <Relationship Id="rId27" Target="slides/slide26.xml" Type="http://schemas.openxmlformats.org/officeDocument/2006/relationships/slide"/>  <Relationship Id="rId28" Target="slides/slide27.xml" Type="http://schemas.openxmlformats.org/officeDocument/2006/relationships/slide"/>  <Relationship Id="rId29" Target="slides/slide28.xml" Type="http://schemas.openxmlformats.org/officeDocument/2006/relationships/slide"/>  <Relationship Id="rId30" Target="slides/slide29.xml" Type="http://schemas.openxmlformats.org/officeDocument/2006/relationships/slide"/>  <Relationship Id="rId31" Target="slides/slide30.xml" Type="http://schemas.openxmlformats.org/officeDocument/2006/relationships/slide"/>  <Relationship Id="rId32" Target="slides/slide31.xml" Type="http://schemas.openxmlformats.org/officeDocument/2006/relationships/slide"/>  <Relationship Id="rId33" Target="slides/slide32.xml" Type="http://schemas.openxmlformats.org/officeDocument/2006/relationships/slide"/>  <Relationship Id="rId34" Target="slides/slide33.xml" Type="http://schemas.openxmlformats.org/officeDocument/2006/relationships/slide"/>  <Relationship Id="rId35" Target="slides/slide34.xml" Type="http://schemas.openxmlformats.org/officeDocument/2006/relationships/slide"/>  <Relationship Id="rId36" Target="slides/slide35.xml" Type="http://schemas.openxmlformats.org/officeDocument/2006/relationships/slide"/>  <Relationship Id="rId37" Target="slides/slide36.xml" Type="http://schemas.openxmlformats.org/officeDocument/2006/relationships/slide"/>  <Relationship Id="rId38" Target="slides/slide37.xml" Type="http://schemas.openxmlformats.org/officeDocument/2006/relationships/slide"/>  <Relationship Id="rId39" Target="slides/slide38.xml" Type="http://schemas.openxmlformats.org/officeDocument/2006/relationships/slide"/>  <Relationship Id="rId40" Target="slides/slide39.xml" Type="http://schemas.openxmlformats.org/officeDocument/2006/relationships/slide"/>  <Relationship Id="rId41" Target="slides/slide40.xml" Type="http://schemas.openxmlformats.org/officeDocument/2006/relationships/slide"/>  <Relationship Id="rId42" Target="slides/slide41.xml" Type="http://schemas.openxmlformats.org/officeDocument/2006/relationships/slide"/>  <Relationship Id="rId43" Target="slides/slide42.xml" Type="http://schemas.openxmlformats.org/officeDocument/2006/relationships/slide"/>  <Relationship Id="rId44" Target="slides/slide43.xml" Type="http://schemas.openxmlformats.org/officeDocument/2006/relationships/slide"/>  <Relationship Id="rId45" Target="slides/slide44.xml" Type="http://schemas.openxmlformats.org/officeDocument/2006/relationships/slide"/>  <Relationship Id="rId46" Target="slides/slide45.xml" Type="http://schemas.openxmlformats.org/officeDocument/2006/relationships/slide"/>  <Relationship Id="rId47" Target="slides/slide46.xml" Type="http://schemas.openxmlformats.org/officeDocument/2006/relationships/slide"/>  <Relationship Id="rId48" Type="http://schemas.openxmlformats.org/officeDocument/2006/relationships/presProps" Target="presProps.xml"/>  <Relationship Id="rId49" Type="http://schemas.openxmlformats.org/officeDocument/2006/relationships/viewProps" Target="viewProps.xml"/>  <Relationship Id="rId50" Type="http://schemas.openxmlformats.org/officeDocument/2006/relationships/theme" Target="theme/theme1.xml"/>  <Relationship Id="rId51" Type="http://schemas.openxmlformats.org/officeDocument/2006/relationships/tableStyles" Target="tableStyles.xml"/>  <Relationship Id="rId52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1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1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1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2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2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2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2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3.xml" Type="http://schemas.openxmlformats.org/officeDocument/2006/relationships/notesSlide"/></Relationships>
</file>

<file path=ppt/slides/_rels/slide24.xml.rels><?xml version="1.0" encoding="UTF-8" standalone="yes"?>
<Relationships xmlns="http://schemas.openxmlformats.org/package/2006/relationships"><Relationship Id="rId1" Target="../media/image2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4.xml" Type="http://schemas.openxmlformats.org/officeDocument/2006/relationships/notesSlide"/></Relationships>
</file>

<file path=ppt/slides/_rels/slide25.xml.rels><?xml version="1.0" encoding="UTF-8" standalone="yes"?>
<Relationships xmlns="http://schemas.openxmlformats.org/package/2006/relationships"><Relationship Id="rId1" Target="../media/image2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5.xml" Type="http://schemas.openxmlformats.org/officeDocument/2006/relationships/notesSlide"/></Relationships>
</file>

<file path=ppt/slides/_rels/slide26.xml.rels><?xml version="1.0" encoding="UTF-8" standalone="yes"?>
<Relationships xmlns="http://schemas.openxmlformats.org/package/2006/relationships"><Relationship Id="rId1" Target="../media/image2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6.xml" Type="http://schemas.openxmlformats.org/officeDocument/2006/relationships/notesSlide"/></Relationships>
</file>

<file path=ppt/slides/_rels/slide27.xml.rels><?xml version="1.0" encoding="UTF-8" standalone="yes"?>
<Relationships xmlns="http://schemas.openxmlformats.org/package/2006/relationships"><Relationship Id="rId1" Target="../media/image2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7.xml" Type="http://schemas.openxmlformats.org/officeDocument/2006/relationships/notesSlide"/></Relationships>
</file>

<file path=ppt/slides/_rels/slide28.xml.rels><?xml version="1.0" encoding="UTF-8" standalone="yes"?>
<Relationships xmlns="http://schemas.openxmlformats.org/package/2006/relationships"><Relationship Id="rId1" Target="../media/image2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8.xml" Type="http://schemas.openxmlformats.org/officeDocument/2006/relationships/notesSlide"/></Relationships>
</file>

<file path=ppt/slides/_rels/slide29.xml.rels><?xml version="1.0" encoding="UTF-8" standalone="yes"?>
<Relationships xmlns="http://schemas.openxmlformats.org/package/2006/relationships"><Relationship Id="rId1" Target="../media/image2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9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30.xml.rels><?xml version="1.0" encoding="UTF-8" standalone="yes"?>
<Relationships xmlns="http://schemas.openxmlformats.org/package/2006/relationships"><Relationship Id="rId1" Target="../media/image3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0.xml" Type="http://schemas.openxmlformats.org/officeDocument/2006/relationships/notesSlide"/></Relationships>
</file>

<file path=ppt/slides/_rels/slide31.xml.rels><?xml version="1.0" encoding="UTF-8" standalone="yes"?>
<Relationships xmlns="http://schemas.openxmlformats.org/package/2006/relationships"><Relationship Id="rId1" Target="../media/image3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1.xml" Type="http://schemas.openxmlformats.org/officeDocument/2006/relationships/notesSlide"/></Relationships>
</file>

<file path=ppt/slides/_rels/slide32.xml.rels><?xml version="1.0" encoding="UTF-8" standalone="yes"?>
<Relationships xmlns="http://schemas.openxmlformats.org/package/2006/relationships"><Relationship Id="rId1" Target="../media/image3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2.xml" Type="http://schemas.openxmlformats.org/officeDocument/2006/relationships/notesSlide"/></Relationships>
</file>

<file path=ppt/slides/_rels/slide33.xml.rels><?xml version="1.0" encoding="UTF-8" standalone="yes"?>
<Relationships xmlns="http://schemas.openxmlformats.org/package/2006/relationships"><Relationship Id="rId1" Target="../media/image3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3.xml" Type="http://schemas.openxmlformats.org/officeDocument/2006/relationships/notesSlide"/></Relationships>
</file>

<file path=ppt/slides/_rels/slide34.xml.rels><?xml version="1.0" encoding="UTF-8" standalone="yes"?>
<Relationships xmlns="http://schemas.openxmlformats.org/package/2006/relationships"><Relationship Id="rId1" Target="../media/image3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4.xml" Type="http://schemas.openxmlformats.org/officeDocument/2006/relationships/notesSlide"/></Relationships>
</file>

<file path=ppt/slides/_rels/slide35.xml.rels><?xml version="1.0" encoding="UTF-8" standalone="yes"?>
<Relationships xmlns="http://schemas.openxmlformats.org/package/2006/relationships"><Relationship Id="rId1" Target="../media/image3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5.xml" Type="http://schemas.openxmlformats.org/officeDocument/2006/relationships/notesSlide"/></Relationships>
</file>

<file path=ppt/slides/_rels/slide36.xml.rels><?xml version="1.0" encoding="UTF-8" standalone="yes"?>
<Relationships xmlns="http://schemas.openxmlformats.org/package/2006/relationships"><Relationship Id="rId1" Target="../media/image3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6.xml" Type="http://schemas.openxmlformats.org/officeDocument/2006/relationships/notesSlide"/></Relationships>
</file>

<file path=ppt/slides/_rels/slide37.xml.rels><?xml version="1.0" encoding="UTF-8" standalone="yes"?>
<Relationships xmlns="http://schemas.openxmlformats.org/package/2006/relationships"><Relationship Id="rId1" Target="../media/image3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7.xml" Type="http://schemas.openxmlformats.org/officeDocument/2006/relationships/notesSlide"/></Relationships>
</file>

<file path=ppt/slides/_rels/slide38.xml.rels><?xml version="1.0" encoding="UTF-8" standalone="yes"?>
<Relationships xmlns="http://schemas.openxmlformats.org/package/2006/relationships"><Relationship Id="rId1" Target="../media/image3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8.xml" Type="http://schemas.openxmlformats.org/officeDocument/2006/relationships/notesSlide"/></Relationships>
</file>

<file path=ppt/slides/_rels/slide39.xml.rels><?xml version="1.0" encoding="UTF-8" standalone="yes"?>
<Relationships xmlns="http://schemas.openxmlformats.org/package/2006/relationships"><Relationship Id="rId1" Target="../media/image3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9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40.xml.rels><?xml version="1.0" encoding="UTF-8" standalone="yes"?>
<Relationships xmlns="http://schemas.openxmlformats.org/package/2006/relationships"><Relationship Id="rId1" Target="../media/image4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0.xml" Type="http://schemas.openxmlformats.org/officeDocument/2006/relationships/notesSlide"/></Relationships>
</file>

<file path=ppt/slides/_rels/slide41.xml.rels><?xml version="1.0" encoding="UTF-8" standalone="yes"?>
<Relationships xmlns="http://schemas.openxmlformats.org/package/2006/relationships"><Relationship Id="rId1" Target="../media/image4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1.xml" Type="http://schemas.openxmlformats.org/officeDocument/2006/relationships/notesSlide"/></Relationships>
</file>

<file path=ppt/slides/_rels/slide42.xml.rels><?xml version="1.0" encoding="UTF-8" standalone="yes"?>
<Relationships xmlns="http://schemas.openxmlformats.org/package/2006/relationships"><Relationship Id="rId1" Target="../media/image4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2.xml" Type="http://schemas.openxmlformats.org/officeDocument/2006/relationships/notesSlide"/></Relationships>
</file>

<file path=ppt/slides/_rels/slide43.xml.rels><?xml version="1.0" encoding="UTF-8" standalone="yes"?>
<Relationships xmlns="http://schemas.openxmlformats.org/package/2006/relationships"><Relationship Id="rId1" Target="../media/image4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3.xml" Type="http://schemas.openxmlformats.org/officeDocument/2006/relationships/notesSlide"/></Relationships>
</file>

<file path=ppt/slides/_rels/slide44.xml.rels><?xml version="1.0" encoding="UTF-8" standalone="yes"?>
<Relationships xmlns="http://schemas.openxmlformats.org/package/2006/relationships"><Relationship Id="rId1" Target="../media/image4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4.xml" Type="http://schemas.openxmlformats.org/officeDocument/2006/relationships/notesSlide"/></Relationships>
</file>

<file path=ppt/slides/_rels/slide45.xml.rels><?xml version="1.0" encoding="UTF-8" standalone="yes"?>
<Relationships xmlns="http://schemas.openxmlformats.org/package/2006/relationships"><Relationship Id="rId1" Target="../media/image4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5.xml" Type="http://schemas.openxmlformats.org/officeDocument/2006/relationships/notesSlide"/></Relationships>
</file>

<file path=ppt/slides/_rels/slide46.xml.rels><?xml version="1.0" encoding="UTF-8" standalone="yes"?>
<Relationships xmlns="http://schemas.openxmlformats.org/package/2006/relationships"><Relationship Id="rId1" Target="../media/image4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6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46</Slides>
  <Notes>46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2019-06-29T06:37:00.197Z</dcterms:created>
  <dcterms:modified xsi:type="dcterms:W3CDTF">2019-06-29T06:37:00.197Z</dcterms:modified>
</cp:coreProperties>
</file>