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notesMasterIdLst>
    <p:notesMasterId r:id="rId46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arget="slides/slide22.xml" Type="http://schemas.openxmlformats.org/officeDocument/2006/relationships/slide"/>  <Relationship Id="rId24" Target="slides/slide23.xml" Type="http://schemas.openxmlformats.org/officeDocument/2006/relationships/slide"/>  <Relationship Id="rId25" Target="slides/slide24.xml" Type="http://schemas.openxmlformats.org/officeDocument/2006/relationships/slide"/>  <Relationship Id="rId26" Target="slides/slide25.xml" Type="http://schemas.openxmlformats.org/officeDocument/2006/relationships/slide"/>  <Relationship Id="rId27" Target="slides/slide26.xml" Type="http://schemas.openxmlformats.org/officeDocument/2006/relationships/slide"/>  <Relationship Id="rId28" Target="slides/slide27.xml" Type="http://schemas.openxmlformats.org/officeDocument/2006/relationships/slide"/>  <Relationship Id="rId29" Target="slides/slide28.xml" Type="http://schemas.openxmlformats.org/officeDocument/2006/relationships/slide"/>  <Relationship Id="rId30" Target="slides/slide29.xml" Type="http://schemas.openxmlformats.org/officeDocument/2006/relationships/slide"/>  <Relationship Id="rId31" Target="slides/slide30.xml" Type="http://schemas.openxmlformats.org/officeDocument/2006/relationships/slide"/>  <Relationship Id="rId32" Target="slides/slide31.xml" Type="http://schemas.openxmlformats.org/officeDocument/2006/relationships/slide"/>  <Relationship Id="rId33" Target="slides/slide32.xml" Type="http://schemas.openxmlformats.org/officeDocument/2006/relationships/slide"/>  <Relationship Id="rId34" Target="slides/slide33.xml" Type="http://schemas.openxmlformats.org/officeDocument/2006/relationships/slide"/>  <Relationship Id="rId35" Target="slides/slide34.xml" Type="http://schemas.openxmlformats.org/officeDocument/2006/relationships/slide"/>  <Relationship Id="rId36" Target="slides/slide35.xml" Type="http://schemas.openxmlformats.org/officeDocument/2006/relationships/slide"/>  <Relationship Id="rId37" Target="slides/slide36.xml" Type="http://schemas.openxmlformats.org/officeDocument/2006/relationships/slide"/>  <Relationship Id="rId38" Target="slides/slide37.xml" Type="http://schemas.openxmlformats.org/officeDocument/2006/relationships/slide"/>  <Relationship Id="rId39" Target="slides/slide38.xml" Type="http://schemas.openxmlformats.org/officeDocument/2006/relationships/slide"/>  <Relationship Id="rId40" Target="slides/slide39.xml" Type="http://schemas.openxmlformats.org/officeDocument/2006/relationships/slide"/>  <Relationship Id="rId41" Target="slides/slide40.xml" Type="http://schemas.openxmlformats.org/officeDocument/2006/relationships/slide"/>  <Relationship Id="rId42" Type="http://schemas.openxmlformats.org/officeDocument/2006/relationships/presProps" Target="presProps.xml"/>  <Relationship Id="rId43" Type="http://schemas.openxmlformats.org/officeDocument/2006/relationships/viewProps" Target="viewProps.xml"/>  <Relationship Id="rId44" Type="http://schemas.openxmlformats.org/officeDocument/2006/relationships/theme" Target="theme/theme1.xml"/>  <Relationship Id="rId45" Type="http://schemas.openxmlformats.org/officeDocument/2006/relationships/tableStyles" Target="tableStyles.xml"/>  <Relationship Id="rId46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22.xml.rels><?xml version="1.0" encoding="UTF-8" standalone="yes"?>
<Relationships xmlns="http://schemas.openxmlformats.org/package/2006/relationships"><Relationship Id="rId1" Target="../media/image2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2.xml" Type="http://schemas.openxmlformats.org/officeDocument/2006/relationships/notesSlide"/></Relationships>
</file>

<file path=ppt/slides/_rels/slide23.xml.rels><?xml version="1.0" encoding="UTF-8" standalone="yes"?>
<Relationships xmlns="http://schemas.openxmlformats.org/package/2006/relationships"><Relationship Id="rId1" Target="../media/image2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3.xml" Type="http://schemas.openxmlformats.org/officeDocument/2006/relationships/notesSlide"/></Relationships>
</file>

<file path=ppt/slides/_rels/slide24.xml.rels><?xml version="1.0" encoding="UTF-8" standalone="yes"?>
<Relationships xmlns="http://schemas.openxmlformats.org/package/2006/relationships"><Relationship Id="rId1" Target="../media/image2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4.xml" Type="http://schemas.openxmlformats.org/officeDocument/2006/relationships/notesSlide"/></Relationships>
</file>

<file path=ppt/slides/_rels/slide25.xml.rels><?xml version="1.0" encoding="UTF-8" standalone="yes"?>
<Relationships xmlns="http://schemas.openxmlformats.org/package/2006/relationships"><Relationship Id="rId1" Target="../media/image2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5.xml" Type="http://schemas.openxmlformats.org/officeDocument/2006/relationships/notesSlide"/></Relationships>
</file>

<file path=ppt/slides/_rels/slide26.xml.rels><?xml version="1.0" encoding="UTF-8" standalone="yes"?>
<Relationships xmlns="http://schemas.openxmlformats.org/package/2006/relationships"><Relationship Id="rId1" Target="../media/image2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6.xml" Type="http://schemas.openxmlformats.org/officeDocument/2006/relationships/notesSlide"/></Relationships>
</file>

<file path=ppt/slides/_rels/slide27.xml.rels><?xml version="1.0" encoding="UTF-8" standalone="yes"?>
<Relationships xmlns="http://schemas.openxmlformats.org/package/2006/relationships"><Relationship Id="rId1" Target="../media/image2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7.xml" Type="http://schemas.openxmlformats.org/officeDocument/2006/relationships/notesSlide"/></Relationships>
</file>

<file path=ppt/slides/_rels/slide28.xml.rels><?xml version="1.0" encoding="UTF-8" standalone="yes"?>
<Relationships xmlns="http://schemas.openxmlformats.org/package/2006/relationships"><Relationship Id="rId1" Target="../media/image2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8.xml" Type="http://schemas.openxmlformats.org/officeDocument/2006/relationships/notesSlide"/></Relationships>
</file>

<file path=ppt/slides/_rels/slide29.xml.rels><?xml version="1.0" encoding="UTF-8" standalone="yes"?>
<Relationships xmlns="http://schemas.openxmlformats.org/package/2006/relationships"><Relationship Id="rId1" Target="../media/image2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9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30.xml.rels><?xml version="1.0" encoding="UTF-8" standalone="yes"?>
<Relationships xmlns="http://schemas.openxmlformats.org/package/2006/relationships"><Relationship Id="rId1" Target="../media/image3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0.xml" Type="http://schemas.openxmlformats.org/officeDocument/2006/relationships/notesSlide"/></Relationships>
</file>

<file path=ppt/slides/_rels/slide31.xml.rels><?xml version="1.0" encoding="UTF-8" standalone="yes"?>
<Relationships xmlns="http://schemas.openxmlformats.org/package/2006/relationships"><Relationship Id="rId1" Target="../media/image31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1.xml" Type="http://schemas.openxmlformats.org/officeDocument/2006/relationships/notesSlide"/></Relationships>
</file>

<file path=ppt/slides/_rels/slide32.xml.rels><?xml version="1.0" encoding="UTF-8" standalone="yes"?>
<Relationships xmlns="http://schemas.openxmlformats.org/package/2006/relationships"><Relationship Id="rId1" Target="../media/image32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2.xml" Type="http://schemas.openxmlformats.org/officeDocument/2006/relationships/notesSlide"/></Relationships>
</file>

<file path=ppt/slides/_rels/slide33.xml.rels><?xml version="1.0" encoding="UTF-8" standalone="yes"?>
<Relationships xmlns="http://schemas.openxmlformats.org/package/2006/relationships"><Relationship Id="rId1" Target="../media/image33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3.xml" Type="http://schemas.openxmlformats.org/officeDocument/2006/relationships/notesSlide"/></Relationships>
</file>

<file path=ppt/slides/_rels/slide34.xml.rels><?xml version="1.0" encoding="UTF-8" standalone="yes"?>
<Relationships xmlns="http://schemas.openxmlformats.org/package/2006/relationships"><Relationship Id="rId1" Target="../media/image3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4.xml" Type="http://schemas.openxmlformats.org/officeDocument/2006/relationships/notesSlide"/></Relationships>
</file>

<file path=ppt/slides/_rels/slide35.xml.rels><?xml version="1.0" encoding="UTF-8" standalone="yes"?>
<Relationships xmlns="http://schemas.openxmlformats.org/package/2006/relationships"><Relationship Id="rId1" Target="../media/image3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5.xml" Type="http://schemas.openxmlformats.org/officeDocument/2006/relationships/notesSlide"/></Relationships>
</file>

<file path=ppt/slides/_rels/slide36.xml.rels><?xml version="1.0" encoding="UTF-8" standalone="yes"?>
<Relationships xmlns="http://schemas.openxmlformats.org/package/2006/relationships"><Relationship Id="rId1" Target="../media/image3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6.xml" Type="http://schemas.openxmlformats.org/officeDocument/2006/relationships/notesSlide"/></Relationships>
</file>

<file path=ppt/slides/_rels/slide37.xml.rels><?xml version="1.0" encoding="UTF-8" standalone="yes"?>
<Relationships xmlns="http://schemas.openxmlformats.org/package/2006/relationships"><Relationship Id="rId1" Target="../media/image3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7.xml" Type="http://schemas.openxmlformats.org/officeDocument/2006/relationships/notesSlide"/></Relationships>
</file>

<file path=ppt/slides/_rels/slide38.xml.rels><?xml version="1.0" encoding="UTF-8" standalone="yes"?>
<Relationships xmlns="http://schemas.openxmlformats.org/package/2006/relationships"><Relationship Id="rId1" Target="../media/image3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8.xml" Type="http://schemas.openxmlformats.org/officeDocument/2006/relationships/notesSlide"/></Relationships>
</file>

<file path=ppt/slides/_rels/slide39.xml.rels><?xml version="1.0" encoding="UTF-8" standalone="yes"?>
<Relationships xmlns="http://schemas.openxmlformats.org/package/2006/relationships"><Relationship Id="rId1" Target="../media/image3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9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40.xml.rels><?xml version="1.0" encoding="UTF-8" standalone="yes"?>
<Relationships xmlns="http://schemas.openxmlformats.org/package/2006/relationships"><Relationship Id="rId1" Target="../media/image40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0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e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753600" cy="54959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40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2019-04-28T14:52:41.605Z</dcterms:created>
  <dcterms:modified xsi:type="dcterms:W3CDTF">2019-04-28T14:52:41.605Z</dcterms:modified>
</cp:coreProperties>
</file>