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4" r:id="rId2"/>
    <p:sldId id="256" r:id="rId3"/>
    <p:sldId id="28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CE148-136F-4791-826B-BA7A35B941B3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DFE12-6CED-4808-B50E-00BFC3AA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3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0D3DFC-11A7-4DDF-8AEE-A5ACE051EBF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791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0D3DFC-11A7-4DDF-8AEE-A5ACE051EBF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791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0D145-9C6B-4A2D-ACFA-91EFE2806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9A2AE-2135-4DE0-A2E0-2B1A5A8DD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06104-92FF-463F-97CE-807A3CD94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540E-E9D5-4F1B-8BF9-5564B1337FE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F6AE6-84BA-4977-8209-B1ED53E8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1382E-93C5-47FD-BF7A-15FD2243F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6306-0666-4EAF-848A-51B769867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7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2D383-D757-4EFE-A82D-436AE4FD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B40B6-8D82-48B8-9235-6E5DF68AC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41081-C66E-46A6-BFFB-22471CF44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540E-E9D5-4F1B-8BF9-5564B1337FE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ED8A9-1BEB-4057-A11A-C5F17833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19CD-0026-4B27-B96E-A87B9C79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6306-0666-4EAF-848A-51B769867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8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28A34D-9AF1-4B69-85A9-42B65BD27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C4DF1-566D-43A6-9F7A-983A6D729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8BEA6-2028-4A8B-853D-EE57AA69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540E-E9D5-4F1B-8BF9-5564B1337FE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7BBFA-3684-445A-8922-79DEE8C71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B9A77-5571-42DC-9839-F1153033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6306-0666-4EAF-848A-51B769867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9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90000"/>
              </a:lnSpc>
              <a:defRPr lang="en-GB"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 rtlCol="0"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lang="en-GB" sz="2000"/>
            </a:lvl1pPr>
            <a:lvl2pPr marL="457200" indent="0" algn="ctr">
              <a:buNone/>
              <a:defRPr lang="en-GB" sz="2000"/>
            </a:lvl2pPr>
            <a:lvl3pPr marL="914400" indent="0" algn="ctr">
              <a:buNone/>
              <a:defRPr lang="en-GB" sz="1800"/>
            </a:lvl3pPr>
            <a:lvl4pPr marL="1371600" indent="0" algn="ctr">
              <a:buNone/>
              <a:defRPr lang="en-GB" sz="1600"/>
            </a:lvl4pPr>
            <a:lvl5pPr marL="1828800" indent="0" algn="ctr">
              <a:buNone/>
              <a:defRPr lang="en-GB" sz="1600"/>
            </a:lvl5pPr>
            <a:lvl6pPr marL="2286000" indent="0" algn="ctr">
              <a:buNone/>
              <a:defRPr lang="en-GB" sz="1600"/>
            </a:lvl6pPr>
            <a:lvl7pPr marL="2743200" indent="0" algn="ctr">
              <a:buNone/>
              <a:defRPr lang="en-GB" sz="1600"/>
            </a:lvl7pPr>
            <a:lvl8pPr marL="3200400" indent="0" algn="ctr">
              <a:buNone/>
              <a:defRPr lang="en-GB" sz="1600"/>
            </a:lvl8pPr>
            <a:lvl9pPr marL="3657600" indent="0" algn="ctr">
              <a:buNone/>
              <a:defRPr lang="en-GB"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GB" sz="1800">
                <a:solidFill>
                  <a:schemeClr val="tx1"/>
                </a:solidFill>
              </a:defRPr>
            </a:lvl1pPr>
          </a:lstStyle>
          <a:p>
            <a:pPr marL="0" lvl="0" algn="ctr"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3874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79F3-D332-477F-8643-B48B8BF7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F6004-5322-47BE-A605-7919BBE21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89ADA-B012-4513-B7AA-02D0EAD0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540E-E9D5-4F1B-8BF9-5564B1337FE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7642D-718F-4364-B725-F8D44E08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AC91C-33C4-4DC2-B1B4-D999EF26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6306-0666-4EAF-848A-51B769867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9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4DD2-695F-42FE-8F4D-01BA27434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C1ED2-2904-4F9D-93C3-F38FD455A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8F7EA-B93C-419E-8365-B7CB93054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540E-E9D5-4F1B-8BF9-5564B1337FE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97EC4-B2BD-4218-A10F-636BBCA78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84050-DF67-4B82-9E57-6BA1D995B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6306-0666-4EAF-848A-51B769867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7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615AE-262E-47D2-ADCB-059B996D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0B81D-4F83-42F4-BC14-AD0B20223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40B9E-C117-4778-BF7E-86009D88C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1317C-2831-4681-9AA8-FA82DD4D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540E-E9D5-4F1B-8BF9-5564B1337FE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7FC87-AA86-4E9A-861D-02BA489D8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1C060-41A8-4DB8-89C6-C079DCE0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6306-0666-4EAF-848A-51B769867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8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57643-D5D4-4EF1-9607-2FD02A8DA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4D1AF-A27A-4AF1-A452-1BE6CCF20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9A88B-902E-44CF-947C-4FDCD1472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2E641E-91CD-4A57-8F65-9EC5EF91B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1C2C6-AE3F-4C97-B628-2EC37808B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6E4625-B9AC-431F-9750-76F76CB4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540E-E9D5-4F1B-8BF9-5564B1337FE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403382-A72A-41C7-B30B-BC93B952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B8A8C-CD20-4838-94DF-1339DF19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6306-0666-4EAF-848A-51B769867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1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7278-6504-40C1-A137-722278F1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0BFA4-6D58-4A14-B011-58EDD60D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540E-E9D5-4F1B-8BF9-5564B1337FE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779DA-094A-49DF-ACC1-80E65356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EA9850-535D-41ED-AC10-D92A4AE6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6306-0666-4EAF-848A-51B769867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57CFAD-92EC-4044-B790-5E583BFA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540E-E9D5-4F1B-8BF9-5564B1337FE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69739B-8907-494C-8AAB-28EEE6B08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B3147-6239-4F25-8FD8-9081664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6306-0666-4EAF-848A-51B769867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3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6132-202A-4FC6-956C-C85546553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B5D96-0C50-41C2-AEDE-93AE13DB5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089F4-C7E9-4427-9CC1-3089859AE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5C162-377C-4B81-9EB3-CC95FCA3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540E-E9D5-4F1B-8BF9-5564B1337FE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B442A-8AA6-4C51-A74F-0803AC290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6DC2E-55F5-4299-A489-8EB15630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6306-0666-4EAF-848A-51B769867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C88E-9214-45FC-9E9E-911E20C99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7788AD-BE69-4DCE-801E-08FA1E67D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D1ADC-4C91-4426-B842-C43166551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D97EF-A430-4AD1-88A6-AEF5FD1E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540E-E9D5-4F1B-8BF9-5564B1337FE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EE111-5085-4D19-ACC9-BC7C5604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F1467-B379-455C-B39F-35204224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6306-0666-4EAF-848A-51B769867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0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0ADE6E-B4A5-4BA6-952D-D16A1C70A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868F9-EF95-43E2-A8EC-FB476D5DF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DD849-AD97-44FC-A163-C84ADA9FC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4540E-E9D5-4F1B-8BF9-5564B1337FE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0857A-2A35-4A77-8748-0383E0EB1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29135-B17A-48B5-9A44-A2EB74391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E6306-0666-4EAF-848A-51B769867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1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7740" y="1530415"/>
            <a:ext cx="6318584" cy="1020278"/>
          </a:xfrm>
          <a:solidFill>
            <a:srgbClr val="C00000"/>
          </a:solidFill>
        </p:spPr>
        <p:txBody>
          <a:bodyPr rtlCol="0"/>
          <a:lstStyle>
            <a:defPPr>
              <a:defRPr lang="en-GB"/>
            </a:defPPr>
          </a:lstStyle>
          <a:p>
            <a:pPr algn="ctr"/>
            <a:r>
              <a:rPr lang="si-LK" sz="3600" b="1" dirty="0">
                <a:effectLst/>
                <a:latin typeface="FMAbhaya" panose="00000400000000000000" pitchFamily="2" charset="0"/>
                <a:ea typeface="Calibri" panose="020F0502020204030204" pitchFamily="34" charset="0"/>
                <a:cs typeface="Iskoola Pota" panose="020B0502040204020203" pitchFamily="34" charset="0"/>
              </a:rPr>
              <a:t>ශ්‍රී ලංකාවේ දේශපාලන විකාශය හා එක්සත් ජනරජ පෙරමුණ</a:t>
            </a:r>
            <a:endParaRPr lang="en-GB" b="1" dirty="0"/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7768" y="3304794"/>
            <a:ext cx="5515276" cy="1020278"/>
          </a:xfrm>
          <a:solidFill>
            <a:srgbClr val="00B050"/>
          </a:solidFill>
        </p:spPr>
        <p:txBody>
          <a:bodyPr rtlCol="0"/>
          <a:lstStyle>
            <a:defPPr>
              <a:defRPr lang="en-GB"/>
            </a:defPPr>
          </a:lstStyle>
          <a:p>
            <a:pPr algn="ctr"/>
            <a:r>
              <a:rPr lang="si-LK" sz="2400" b="1" dirty="0">
                <a:effectLst/>
                <a:latin typeface="FMAbhaya" panose="00000400000000000000" pitchFamily="2" charset="0"/>
                <a:ea typeface="Calibri" panose="020F0502020204030204" pitchFamily="34" charset="0"/>
                <a:cs typeface="Iskoola Pota" panose="020B0502040204020203" pitchFamily="34" charset="0"/>
              </a:rPr>
              <a:t>පක්ෂ ක්‍රමය ආණ්ඩු. නායකත්ව සහ සමාජ පරිවර්තන ඇසුරින් කෙරෙන විග්‍රහයක්</a:t>
            </a:r>
            <a:endParaRPr lang="en-GB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rtl="0"/>
            <a:r>
              <a:rPr lang="en-GB" b="1" dirty="0"/>
              <a:t>​</a:t>
            </a:r>
          </a:p>
          <a:p>
            <a:pPr rtl="0"/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3021DB-0A57-4FC9-822A-39DDAE27A4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96B0A5-A54C-4350-B19A-39D9CDA9D350}"/>
              </a:ext>
            </a:extLst>
          </p:cNvPr>
          <p:cNvSpPr/>
          <p:nvPr/>
        </p:nvSpPr>
        <p:spPr>
          <a:xfrm>
            <a:off x="1367768" y="4908323"/>
            <a:ext cx="393655" cy="260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F8809B9-9841-4DA8-AE30-0E4A1D83923C}"/>
              </a:ext>
            </a:extLst>
          </p:cNvPr>
          <p:cNvGrpSpPr/>
          <p:nvPr/>
        </p:nvGrpSpPr>
        <p:grpSpPr>
          <a:xfrm>
            <a:off x="644893" y="1790299"/>
            <a:ext cx="1453414" cy="1337912"/>
            <a:chOff x="644893" y="1790299"/>
            <a:chExt cx="1453414" cy="133791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002BC81-0F26-4698-9F88-37FA4961FCAA}"/>
                </a:ext>
              </a:extLst>
            </p:cNvPr>
            <p:cNvSpPr/>
            <p:nvPr/>
          </p:nvSpPr>
          <p:spPr>
            <a:xfrm>
              <a:off x="644893" y="1790299"/>
              <a:ext cx="1453414" cy="13379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5D7E072-503D-45F4-978E-4A3AFA46E6C6}"/>
                </a:ext>
              </a:extLst>
            </p:cNvPr>
            <p:cNvSpPr/>
            <p:nvPr/>
          </p:nvSpPr>
          <p:spPr>
            <a:xfrm>
              <a:off x="644893" y="1790299"/>
              <a:ext cx="1280160" cy="11646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5E3B572-EC70-434C-8BCB-94B5B9BA8742}"/>
              </a:ext>
            </a:extLst>
          </p:cNvPr>
          <p:cNvGrpSpPr/>
          <p:nvPr/>
        </p:nvGrpSpPr>
        <p:grpSpPr>
          <a:xfrm>
            <a:off x="2568743" y="1790299"/>
            <a:ext cx="1453414" cy="1337912"/>
            <a:chOff x="644893" y="1790299"/>
            <a:chExt cx="1453414" cy="133791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7141D2-DA30-4855-A2AE-5228D90E966A}"/>
                </a:ext>
              </a:extLst>
            </p:cNvPr>
            <p:cNvSpPr/>
            <p:nvPr/>
          </p:nvSpPr>
          <p:spPr>
            <a:xfrm>
              <a:off x="644893" y="1790299"/>
              <a:ext cx="1453414" cy="13379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1E3649F-6911-4AC4-878F-AF3A59FD798A}"/>
                </a:ext>
              </a:extLst>
            </p:cNvPr>
            <p:cNvSpPr/>
            <p:nvPr/>
          </p:nvSpPr>
          <p:spPr>
            <a:xfrm>
              <a:off x="644893" y="1790299"/>
              <a:ext cx="1280160" cy="11646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424FC2-7DC8-4492-8447-5609A428E470}"/>
              </a:ext>
            </a:extLst>
          </p:cNvPr>
          <p:cNvGrpSpPr/>
          <p:nvPr/>
        </p:nvGrpSpPr>
        <p:grpSpPr>
          <a:xfrm>
            <a:off x="4492593" y="1790299"/>
            <a:ext cx="1453414" cy="1337912"/>
            <a:chOff x="644893" y="1790299"/>
            <a:chExt cx="1453414" cy="133791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72634D-28A7-48EA-93D8-5E97BC7CE8BD}"/>
                </a:ext>
              </a:extLst>
            </p:cNvPr>
            <p:cNvSpPr/>
            <p:nvPr/>
          </p:nvSpPr>
          <p:spPr>
            <a:xfrm>
              <a:off x="644893" y="1790299"/>
              <a:ext cx="1453414" cy="13379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DE52168-8C14-4B7B-A5BC-AD62EC754D4F}"/>
                </a:ext>
              </a:extLst>
            </p:cNvPr>
            <p:cNvSpPr/>
            <p:nvPr/>
          </p:nvSpPr>
          <p:spPr>
            <a:xfrm>
              <a:off x="644893" y="1790299"/>
              <a:ext cx="1280160" cy="11646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AD8E846-CDDF-4FAC-AFB1-6960D57FD468}"/>
              </a:ext>
            </a:extLst>
          </p:cNvPr>
          <p:cNvGrpSpPr/>
          <p:nvPr/>
        </p:nvGrpSpPr>
        <p:grpSpPr>
          <a:xfrm>
            <a:off x="6416443" y="1790299"/>
            <a:ext cx="1453414" cy="1337912"/>
            <a:chOff x="644893" y="1790299"/>
            <a:chExt cx="1453414" cy="133791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8100653-0A5A-4825-A7EB-10C5D5CE1352}"/>
                </a:ext>
              </a:extLst>
            </p:cNvPr>
            <p:cNvSpPr/>
            <p:nvPr/>
          </p:nvSpPr>
          <p:spPr>
            <a:xfrm>
              <a:off x="644893" y="1790299"/>
              <a:ext cx="1453414" cy="13379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EE81BCA-0AEA-43DE-B2E0-E848B9D7B9D3}"/>
                </a:ext>
              </a:extLst>
            </p:cNvPr>
            <p:cNvSpPr/>
            <p:nvPr/>
          </p:nvSpPr>
          <p:spPr>
            <a:xfrm>
              <a:off x="644893" y="1790299"/>
              <a:ext cx="1280160" cy="11646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B24307E-55E4-49B3-9D4B-C0F31801C91E}"/>
              </a:ext>
            </a:extLst>
          </p:cNvPr>
          <p:cNvGrpSpPr/>
          <p:nvPr/>
        </p:nvGrpSpPr>
        <p:grpSpPr>
          <a:xfrm>
            <a:off x="8340293" y="1856071"/>
            <a:ext cx="1453414" cy="1337912"/>
            <a:chOff x="644893" y="1790299"/>
            <a:chExt cx="1453414" cy="133791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DFF07C7-C7CC-459F-BD08-728BBDF0D255}"/>
                </a:ext>
              </a:extLst>
            </p:cNvPr>
            <p:cNvSpPr/>
            <p:nvPr/>
          </p:nvSpPr>
          <p:spPr>
            <a:xfrm>
              <a:off x="644893" y="1790299"/>
              <a:ext cx="1453414" cy="13379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667FB4A-B335-408A-B42C-3BF3ED17BDCB}"/>
                </a:ext>
              </a:extLst>
            </p:cNvPr>
            <p:cNvSpPr/>
            <p:nvPr/>
          </p:nvSpPr>
          <p:spPr>
            <a:xfrm>
              <a:off x="644893" y="1790299"/>
              <a:ext cx="1280160" cy="11646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6360424-0BF1-4268-8E67-DDA22075CA31}"/>
              </a:ext>
            </a:extLst>
          </p:cNvPr>
          <p:cNvGrpSpPr/>
          <p:nvPr/>
        </p:nvGrpSpPr>
        <p:grpSpPr>
          <a:xfrm>
            <a:off x="10264143" y="1856071"/>
            <a:ext cx="1453414" cy="1337912"/>
            <a:chOff x="644893" y="1790299"/>
            <a:chExt cx="1453414" cy="133791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9DC0D2B-3BFB-4968-B1C2-D7DA0448F662}"/>
                </a:ext>
              </a:extLst>
            </p:cNvPr>
            <p:cNvSpPr/>
            <p:nvPr/>
          </p:nvSpPr>
          <p:spPr>
            <a:xfrm>
              <a:off x="644893" y="1790299"/>
              <a:ext cx="1453414" cy="13379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9EFBD3D-5A42-48A8-896E-38624988A584}"/>
                </a:ext>
              </a:extLst>
            </p:cNvPr>
            <p:cNvSpPr/>
            <p:nvPr/>
          </p:nvSpPr>
          <p:spPr>
            <a:xfrm>
              <a:off x="644893" y="1790299"/>
              <a:ext cx="1280160" cy="11646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23" name="Subtitle 22">
            <a:extLst>
              <a:ext uri="{FF2B5EF4-FFF2-40B4-BE49-F238E27FC236}">
                <a16:creationId xmlns:a16="http://schemas.microsoft.com/office/drawing/2014/main" id="{976E924B-9B8E-402C-8778-442ADA688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893" y="3346969"/>
            <a:ext cx="1453414" cy="382821"/>
          </a:xfrm>
        </p:spPr>
        <p:txBody>
          <a:bodyPr>
            <a:normAutofit fontScale="92500"/>
          </a:bodyPr>
          <a:lstStyle/>
          <a:p>
            <a:r>
              <a:rPr lang="si-LK" sz="1800" dirty="0">
                <a:effectLst/>
                <a:latin typeface="FMAbhaya" panose="00000400000000000000" pitchFamily="2" charset="0"/>
                <a:ea typeface="Calibri" panose="020F0502020204030204" pitchFamily="34" charset="0"/>
                <a:cs typeface="Iskoola Pota" panose="020B0502040204020203" pitchFamily="34" charset="0"/>
              </a:rPr>
              <a:t>(1932</a:t>
            </a:r>
            <a:r>
              <a:rPr lang="en-US" sz="1800" dirty="0">
                <a:effectLst/>
                <a:latin typeface="FMAbhaya" panose="00000400000000000000" pitchFamily="2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si-LK" sz="1800" dirty="0">
                <a:effectLst/>
                <a:latin typeface="FMAbhaya" panose="00000400000000000000" pitchFamily="2" charset="0"/>
                <a:ea typeface="Calibri" panose="020F0502020204030204" pitchFamily="34" charset="0"/>
                <a:cs typeface="Iskoola Pota" panose="020B0502040204020203" pitchFamily="34" charset="0"/>
              </a:rPr>
              <a:t>-</a:t>
            </a:r>
            <a:r>
              <a:rPr lang="en-US" sz="1800" dirty="0">
                <a:effectLst/>
                <a:latin typeface="FMAbhaya" panose="00000400000000000000" pitchFamily="2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si-LK" sz="1800" dirty="0">
                <a:effectLst/>
                <a:latin typeface="FMAbhaya" panose="00000400000000000000" pitchFamily="2" charset="0"/>
                <a:ea typeface="Calibri" panose="020F0502020204030204" pitchFamily="34" charset="0"/>
                <a:cs typeface="Iskoola Pota" panose="020B0502040204020203" pitchFamily="34" charset="0"/>
              </a:rPr>
              <a:t>1948)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24" name="Subtitle 22">
            <a:extLst>
              <a:ext uri="{FF2B5EF4-FFF2-40B4-BE49-F238E27FC236}">
                <a16:creationId xmlns:a16="http://schemas.microsoft.com/office/drawing/2014/main" id="{4A11327B-DA42-436F-AEF3-DD4EBDCC847A}"/>
              </a:ext>
            </a:extLst>
          </p:cNvPr>
          <p:cNvSpPr txBox="1">
            <a:spLocks/>
          </p:cNvSpPr>
          <p:nvPr/>
        </p:nvSpPr>
        <p:spPr>
          <a:xfrm>
            <a:off x="2568742" y="3346968"/>
            <a:ext cx="1453414" cy="753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i-LK" sz="1800" dirty="0">
                <a:effectLst/>
                <a:latin typeface="FMAbhaya" panose="00000400000000000000" pitchFamily="2" charset="0"/>
                <a:ea typeface="Calibri" panose="020F0502020204030204" pitchFamily="34" charset="0"/>
                <a:cs typeface="Iskoola Pota" panose="020B0502040204020203" pitchFamily="34" charset="0"/>
              </a:rPr>
              <a:t>(1948</a:t>
            </a:r>
            <a:r>
              <a:rPr lang="en-US" sz="1800" dirty="0">
                <a:effectLst/>
                <a:latin typeface="FMAbhaya" panose="00000400000000000000" pitchFamily="2" charset="0"/>
                <a:ea typeface="Calibri" panose="020F0502020204030204" pitchFamily="34" charset="0"/>
                <a:cs typeface="Iskoola Pota" panose="020B0502040204020203" pitchFamily="34" charset="0"/>
              </a:rPr>
              <a:t> - </a:t>
            </a:r>
            <a:r>
              <a:rPr lang="si-LK" sz="1800" dirty="0">
                <a:effectLst/>
                <a:latin typeface="FMAbhaya" panose="00000400000000000000" pitchFamily="2" charset="0"/>
                <a:ea typeface="Calibri" panose="020F0502020204030204" pitchFamily="34" charset="0"/>
                <a:cs typeface="Iskoola Pota" panose="020B0502040204020203" pitchFamily="34" charset="0"/>
              </a:rPr>
              <a:t>1956 මස්සේ 1977)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025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7740" y="1530415"/>
            <a:ext cx="6318584" cy="1020278"/>
          </a:xfrm>
          <a:solidFill>
            <a:srgbClr val="C00000"/>
          </a:solidFill>
        </p:spPr>
        <p:txBody>
          <a:bodyPr rtlCol="0"/>
          <a:lstStyle>
            <a:defPPr>
              <a:defRPr lang="en-GB"/>
            </a:defPPr>
          </a:lstStyle>
          <a:p>
            <a:pPr algn="ctr"/>
            <a:r>
              <a:rPr lang="si-LK" sz="3600" b="1" dirty="0">
                <a:effectLst/>
                <a:latin typeface="FMAbhaya" panose="00000400000000000000" pitchFamily="2" charset="0"/>
                <a:ea typeface="Calibri" panose="020F0502020204030204" pitchFamily="34" charset="0"/>
                <a:cs typeface="Iskoola Pota" panose="020B0502040204020203" pitchFamily="34" charset="0"/>
              </a:rPr>
              <a:t>ශ්‍රී ලංකාවේ දේශපාලන විකාශය හා එක්සත් ජනරජ පෙරමුණ</a:t>
            </a:r>
            <a:endParaRPr lang="en-GB" b="1" dirty="0"/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7768" y="3304794"/>
            <a:ext cx="5515276" cy="1020278"/>
          </a:xfrm>
          <a:solidFill>
            <a:srgbClr val="00B050"/>
          </a:solidFill>
        </p:spPr>
        <p:txBody>
          <a:bodyPr rtlCol="0"/>
          <a:lstStyle>
            <a:defPPr>
              <a:defRPr lang="en-GB"/>
            </a:defPPr>
          </a:lstStyle>
          <a:p>
            <a:pPr algn="ctr"/>
            <a:r>
              <a:rPr lang="si-LK" sz="2400" b="1" dirty="0">
                <a:effectLst/>
                <a:latin typeface="FMAbhaya" panose="00000400000000000000" pitchFamily="2" charset="0"/>
                <a:ea typeface="Calibri" panose="020F0502020204030204" pitchFamily="34" charset="0"/>
                <a:cs typeface="Iskoola Pota" panose="020B0502040204020203" pitchFamily="34" charset="0"/>
              </a:rPr>
              <a:t>පක්ෂ ක්‍රමය ආණ්ඩු. නායකත්ව සහ සමාජ පරිවර්තන ඇසුරින් කෙරෙන විග්‍රහයක්</a:t>
            </a:r>
            <a:endParaRPr lang="en-GB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rtl="0"/>
            <a:r>
              <a:rPr lang="en-GB" b="1" dirty="0"/>
              <a:t>​</a:t>
            </a:r>
          </a:p>
          <a:p>
            <a:pPr rtl="0"/>
            <a:endParaRPr lang="en-GB" dirty="0"/>
          </a:p>
        </p:txBody>
      </p:sp>
      <p:pic>
        <p:nvPicPr>
          <p:cNvPr id="37" name="Picture Placeholder 36" descr="Lady with head covering and sunglasses">
            <a:extLst>
              <a:ext uri="{FF2B5EF4-FFF2-40B4-BE49-F238E27FC236}">
                <a16:creationId xmlns:a16="http://schemas.microsoft.com/office/drawing/2014/main" id="{A19A6DDD-C216-2AAD-4F19-4A7B5929202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t="228" b="228"/>
          <a:stretch/>
        </p:blipFill>
        <p:spPr>
          <a:xfrm>
            <a:off x="7800561" y="840486"/>
            <a:ext cx="2937044" cy="4193527"/>
          </a:xfrm>
        </p:spPr>
      </p:pic>
    </p:spTree>
    <p:extLst>
      <p:ext uri="{BB962C8B-B14F-4D97-AF65-F5344CB8AC3E}">
        <p14:creationId xmlns:p14="http://schemas.microsoft.com/office/powerpoint/2010/main" val="3224695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Widescreen</PresentationFormat>
  <Paragraphs>16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FMAbhaya</vt:lpstr>
      <vt:lpstr>Karla</vt:lpstr>
      <vt:lpstr>Office Theme</vt:lpstr>
      <vt:lpstr>ශ්‍රී ලංකාවේ දේශපාලන විකාශය හා එක්සත් ජනරජ පෙරමුණ</vt:lpstr>
      <vt:lpstr>PowerPoint Presentation</vt:lpstr>
      <vt:lpstr>ශ්‍රී ලංකාවේ දේශපාලන විකාශය හා එක්සත් ජනරජ පෙරමුණ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ශ්‍රී ලංකාවේ දේශපාලන විකාශය හා එක්සත් ජනරජ පෙරමුණ</dc:title>
  <dc:creator>ASUS</dc:creator>
  <cp:lastModifiedBy>ASUS</cp:lastModifiedBy>
  <cp:revision>1</cp:revision>
  <dcterms:created xsi:type="dcterms:W3CDTF">2023-09-27T09:56:40Z</dcterms:created>
  <dcterms:modified xsi:type="dcterms:W3CDTF">2023-09-27T09:56:51Z</dcterms:modified>
</cp:coreProperties>
</file>