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92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27429-F6FC-4C8F-AEA6-361D61924AE6}" type="datetimeFigureOut">
              <a:rPr lang="en-MY" smtClean="0"/>
              <a:t>22/12/2015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1FFDE-D312-482A-BF34-79BB4CF0C4A4}" type="slidenum">
              <a:rPr lang="en-MY" smtClean="0"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1FFDE-D312-482A-BF34-79BB4CF0C4A4}" type="slidenum">
              <a:rPr lang="en-MY" smtClean="0"/>
              <a:t>1</a:t>
            </a:fld>
            <a:endParaRPr lang="en-M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E407-1603-4F39-9F84-1A3B002ACD98}" type="datetimeFigureOut">
              <a:rPr lang="en-MY" smtClean="0"/>
              <a:t>22/12/2015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4BEC-2B28-45C2-8BC4-79489CB10A1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E407-1603-4F39-9F84-1A3B002ACD98}" type="datetimeFigureOut">
              <a:rPr lang="en-MY" smtClean="0"/>
              <a:t>22/12/2015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4BEC-2B28-45C2-8BC4-79489CB10A1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E407-1603-4F39-9F84-1A3B002ACD98}" type="datetimeFigureOut">
              <a:rPr lang="en-MY" smtClean="0"/>
              <a:t>22/12/2015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4BEC-2B28-45C2-8BC4-79489CB10A1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E407-1603-4F39-9F84-1A3B002ACD98}" type="datetimeFigureOut">
              <a:rPr lang="en-MY" smtClean="0"/>
              <a:t>22/12/2015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4BEC-2B28-45C2-8BC4-79489CB10A1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E407-1603-4F39-9F84-1A3B002ACD98}" type="datetimeFigureOut">
              <a:rPr lang="en-MY" smtClean="0"/>
              <a:t>22/12/2015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4BEC-2B28-45C2-8BC4-79489CB10A1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E407-1603-4F39-9F84-1A3B002ACD98}" type="datetimeFigureOut">
              <a:rPr lang="en-MY" smtClean="0"/>
              <a:t>22/12/2015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4BEC-2B28-45C2-8BC4-79489CB10A1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E407-1603-4F39-9F84-1A3B002ACD98}" type="datetimeFigureOut">
              <a:rPr lang="en-MY" smtClean="0"/>
              <a:t>22/12/2015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4BEC-2B28-45C2-8BC4-79489CB10A1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E407-1603-4F39-9F84-1A3B002ACD98}" type="datetimeFigureOut">
              <a:rPr lang="en-MY" smtClean="0"/>
              <a:t>22/12/2015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4BEC-2B28-45C2-8BC4-79489CB10A1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E407-1603-4F39-9F84-1A3B002ACD98}" type="datetimeFigureOut">
              <a:rPr lang="en-MY" smtClean="0"/>
              <a:t>22/12/2015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4BEC-2B28-45C2-8BC4-79489CB10A1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E407-1603-4F39-9F84-1A3B002ACD98}" type="datetimeFigureOut">
              <a:rPr lang="en-MY" smtClean="0"/>
              <a:t>22/12/2015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4BEC-2B28-45C2-8BC4-79489CB10A1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E407-1603-4F39-9F84-1A3B002ACD98}" type="datetimeFigureOut">
              <a:rPr lang="en-MY" smtClean="0"/>
              <a:t>22/12/2015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4BEC-2B28-45C2-8BC4-79489CB10A1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0E407-1603-4F39-9F84-1A3B002ACD98}" type="datetimeFigureOut">
              <a:rPr lang="en-MY" smtClean="0"/>
              <a:t>22/12/2015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C4BEC-2B28-45C2-8BC4-79489CB10A15}" type="slidenum">
              <a:rPr lang="en-MY" smtClean="0"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 descr="DE889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7101408"/>
          </a:xfrm>
          <a:prstGeom prst="rect">
            <a:avLst/>
          </a:prstGeom>
        </p:spPr>
      </p:pic>
      <p:sp>
        <p:nvSpPr>
          <p:cNvPr id="5" name="Horizontal Scroll 4"/>
          <p:cNvSpPr/>
          <p:nvPr/>
        </p:nvSpPr>
        <p:spPr>
          <a:xfrm>
            <a:off x="395536" y="188640"/>
            <a:ext cx="8352928" cy="1484784"/>
          </a:xfrm>
          <a:prstGeom prst="horizont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6600" b="1" spc="50" dirty="0" smtClean="0">
                <a:ln w="12700" cmpd="sng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 CENA" pitchFamily="2" charset="0"/>
              </a:rPr>
              <a:t>ORGANIZATION CHART</a:t>
            </a:r>
            <a:endParaRPr lang="en-MY" sz="6600" b="1" spc="50" dirty="0">
              <a:ln w="12700" cmpd="sng">
                <a:solidFill>
                  <a:srgbClr val="FF0000"/>
                </a:solidFill>
                <a:prstDash val="solid"/>
              </a:ln>
              <a:solidFill>
                <a:schemeClr val="bg1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 CENA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987824" y="1628800"/>
            <a:ext cx="3279590" cy="1132235"/>
            <a:chOff x="2560326" y="965"/>
            <a:chExt cx="3279590" cy="968326"/>
          </a:xfrm>
        </p:grpSpPr>
        <p:sp>
          <p:nvSpPr>
            <p:cNvPr id="10" name="Rectangle 9"/>
            <p:cNvSpPr/>
            <p:nvPr/>
          </p:nvSpPr>
          <p:spPr>
            <a:xfrm>
              <a:off x="2560326" y="965"/>
              <a:ext cx="3279590" cy="96832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2560326" y="965"/>
              <a:ext cx="3279590" cy="9683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MY" sz="2000" kern="1200" dirty="0" smtClean="0">
                  <a:latin typeface="AR JULIAN" pitchFamily="2" charset="0"/>
                </a:rPr>
                <a:t>MANAGING</a:t>
              </a:r>
              <a:r>
                <a:rPr lang="en-MY" sz="2400" kern="1200" dirty="0" smtClean="0">
                  <a:latin typeface="AR JULIAN" pitchFamily="2" charset="0"/>
                </a:rPr>
                <a:t> </a:t>
              </a:r>
              <a:r>
                <a:rPr lang="en-MY" sz="2000" kern="1200" dirty="0" smtClean="0">
                  <a:latin typeface="AR JULIAN" pitchFamily="2" charset="0"/>
                </a:rPr>
                <a:t>DIRECTOR</a:t>
              </a:r>
              <a:r>
                <a:rPr lang="en-MY" sz="2400" dirty="0">
                  <a:latin typeface="AR JULIAN" pitchFamily="2" charset="0"/>
                </a:rPr>
                <a:t> </a:t>
              </a:r>
              <a:r>
                <a:rPr lang="en-MY" sz="2400" dirty="0" smtClean="0">
                  <a:latin typeface="AR JULIAN" pitchFamily="2" charset="0"/>
                </a:rPr>
                <a:t> </a:t>
              </a:r>
              <a:r>
                <a:rPr lang="en-MY" sz="2000" kern="12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UMAR </a:t>
              </a:r>
              <a:r>
                <a:rPr lang="en-MY" sz="2000" kern="12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MUKHTAR                     BIN HAMBARAN</a:t>
              </a:r>
              <a:endParaRPr lang="en-MY" sz="2000" kern="12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11760" y="2852936"/>
            <a:ext cx="4413664" cy="1440160"/>
            <a:chOff x="-66306" y="1164041"/>
            <a:chExt cx="4413664" cy="1564867"/>
          </a:xfrm>
        </p:grpSpPr>
        <p:sp>
          <p:nvSpPr>
            <p:cNvPr id="13" name="Rectangle 12"/>
            <p:cNvSpPr/>
            <p:nvPr/>
          </p:nvSpPr>
          <p:spPr>
            <a:xfrm>
              <a:off x="5702" y="1308057"/>
              <a:ext cx="4341656" cy="142085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-66306" y="1164041"/>
              <a:ext cx="4341656" cy="15648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MY" sz="2400" kern="1200" dirty="0" smtClean="0">
                <a:latin typeface="AR JULIAN" pitchFamily="2" charset="0"/>
              </a:endParaRP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MY" sz="2000" kern="1200" dirty="0" smtClean="0">
                <a:latin typeface="AR JULIAN" pitchFamily="2" charset="0"/>
              </a:endParaRP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MY" sz="2000" kern="1200" dirty="0" smtClean="0">
                <a:latin typeface="AR JULIAN" pitchFamily="2" charset="0"/>
              </a:endParaRP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MY" sz="2000" kern="1200" dirty="0" smtClean="0">
                  <a:latin typeface="AR JULIAN" pitchFamily="2" charset="0"/>
                </a:rPr>
                <a:t>EXECUTIVE</a:t>
              </a:r>
              <a:r>
                <a:rPr lang="en-MY" sz="2400" kern="1200" dirty="0" smtClean="0">
                  <a:latin typeface="AR JULIAN" pitchFamily="2" charset="0"/>
                </a:rPr>
                <a:t> </a:t>
              </a:r>
              <a:r>
                <a:rPr lang="en-MY" sz="2000" kern="1200" dirty="0" smtClean="0">
                  <a:latin typeface="AR JULIAN" pitchFamily="2" charset="0"/>
                </a:rPr>
                <a:t>DIRECTOR               </a:t>
              </a:r>
              <a:r>
                <a:rPr lang="en-MY" sz="2400" kern="1200" dirty="0" smtClean="0">
                  <a:latin typeface="AR JULIAN" pitchFamily="2" charset="0"/>
                </a:rPr>
                <a:t> </a:t>
              </a:r>
              <a:r>
                <a:rPr lang="en-MY" sz="2000" kern="1200" dirty="0" smtClean="0">
                  <a:latin typeface="AR JULIAN" pitchFamily="2" charset="0"/>
                </a:rPr>
                <a:t>(INDONESIA BRANCH MANAGER</a:t>
              </a:r>
              <a:r>
                <a:rPr lang="en-MY" sz="2000" kern="1200" dirty="0" smtClean="0">
                  <a:latin typeface="AR JULIAN" pitchFamily="2" charset="0"/>
                </a:rPr>
                <a:t>) </a:t>
              </a:r>
              <a:r>
                <a:rPr lang="en-MY" sz="2000" kern="12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BILAL LUQMAN                         BAYASUT</a:t>
              </a:r>
              <a:endParaRPr lang="en-MY" sz="2000" kern="12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MY" sz="1800" kern="1200" dirty="0" smtClean="0">
                  <a:latin typeface="AR JULIAN" pitchFamily="2" charset="0"/>
                </a:rPr>
                <a:t>                                   </a:t>
              </a:r>
              <a:endParaRPr lang="en-MY" sz="2000" kern="12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MY" sz="2000" kern="1200" dirty="0" smtClean="0">
                <a:latin typeface="Aharoni" pitchFamily="2" charset="-79"/>
                <a:cs typeface="Aharoni" pitchFamily="2" charset="-79"/>
              </a:endParaRP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MY" sz="2800" kern="1200" dirty="0">
                <a:latin typeface="AR JULIAN" pitchFamily="2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23528" y="4653136"/>
            <a:ext cx="2664296" cy="2204864"/>
            <a:chOff x="660650" y="3073949"/>
            <a:chExt cx="2789236" cy="2204864"/>
          </a:xfrm>
        </p:grpSpPr>
        <p:sp>
          <p:nvSpPr>
            <p:cNvPr id="16" name="Rectangle 15"/>
            <p:cNvSpPr/>
            <p:nvPr/>
          </p:nvSpPr>
          <p:spPr>
            <a:xfrm>
              <a:off x="660650" y="3073949"/>
              <a:ext cx="2789236" cy="200212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MY" dirty="0" smtClean="0"/>
            </a:p>
            <a:p>
              <a:pPr algn="ctr"/>
              <a:r>
                <a:rPr lang="en-MY" dirty="0" smtClean="0">
                  <a:latin typeface="AR JULIAN" pitchFamily="2" charset="0"/>
                </a:rPr>
                <a:t>SOFTWARE AND WEB DEVELOPMENT </a:t>
              </a:r>
              <a:r>
                <a:rPr lang="en-MY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MOHAMAD HATTA BIN MOHMAD</a:t>
              </a:r>
              <a:endParaRPr lang="en-MY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00112" y="3276688"/>
              <a:ext cx="2585146" cy="20021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MY" sz="1800" kern="1200" dirty="0"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75856" y="4653136"/>
            <a:ext cx="2664296" cy="2204864"/>
            <a:chOff x="736035" y="3073949"/>
            <a:chExt cx="2789236" cy="2204864"/>
          </a:xfrm>
        </p:grpSpPr>
        <p:sp>
          <p:nvSpPr>
            <p:cNvPr id="25" name="Rectangle 24"/>
            <p:cNvSpPr/>
            <p:nvPr/>
          </p:nvSpPr>
          <p:spPr>
            <a:xfrm>
              <a:off x="736035" y="3073949"/>
              <a:ext cx="2789236" cy="2204864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MY" dirty="0" smtClean="0">
                <a:latin typeface="AR JULIAN" pitchFamily="2" charset="0"/>
              </a:endParaRPr>
            </a:p>
            <a:p>
              <a:pPr algn="ctr"/>
              <a:r>
                <a:rPr lang="en-MY" dirty="0" smtClean="0">
                  <a:latin typeface="AR JULIAN" pitchFamily="2" charset="0"/>
                </a:rPr>
                <a:t>ARTIFICIAL INTELLIGENCE AND ADVANCE COMPUTING </a:t>
              </a:r>
              <a:r>
                <a:rPr lang="en-MY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MUHAMMAD FARID HUSAINI BIN                      ABD RAZAK</a:t>
              </a:r>
              <a:endParaRPr lang="en-MY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00112" y="3276688"/>
              <a:ext cx="2585146" cy="20021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MY" sz="1800" kern="1200" dirty="0"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228184" y="4653136"/>
            <a:ext cx="2664296" cy="2204864"/>
            <a:chOff x="660650" y="3073949"/>
            <a:chExt cx="2789236" cy="2204864"/>
          </a:xfrm>
        </p:grpSpPr>
        <p:sp>
          <p:nvSpPr>
            <p:cNvPr id="28" name="Rectangle 27"/>
            <p:cNvSpPr/>
            <p:nvPr/>
          </p:nvSpPr>
          <p:spPr>
            <a:xfrm>
              <a:off x="660650" y="3073949"/>
              <a:ext cx="2789236" cy="200212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MY" dirty="0" smtClean="0">
                <a:latin typeface="AR JULIAN" pitchFamily="2" charset="0"/>
              </a:endParaRPr>
            </a:p>
            <a:p>
              <a:pPr algn="ctr"/>
              <a:r>
                <a:rPr lang="en-MY" dirty="0" smtClean="0">
                  <a:latin typeface="AR JULIAN" pitchFamily="2" charset="0"/>
                </a:rPr>
                <a:t>RESEARCH AND DEVELOPMENT </a:t>
              </a:r>
              <a:r>
                <a:rPr lang="en-MY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MOHAMAD RAZIFF BIN RAMLI</a:t>
              </a:r>
              <a:endParaRPr lang="en-MY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00112" y="3276688"/>
              <a:ext cx="2585146" cy="20021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MY" sz="1800" kern="1200" dirty="0">
                <a:latin typeface="Aharoni" pitchFamily="2" charset="-79"/>
                <a:cs typeface="Aharoni" pitchFamily="2" charset="-79"/>
              </a:endParaRPr>
            </a:p>
          </p:txBody>
        </p:sp>
      </p:grpSp>
      <p:cxnSp>
        <p:nvCxnSpPr>
          <p:cNvPr id="43" name="Elbow Connector 42"/>
          <p:cNvCxnSpPr>
            <a:stCxn id="14" idx="2"/>
          </p:cNvCxnSpPr>
          <p:nvPr/>
        </p:nvCxnSpPr>
        <p:spPr>
          <a:xfrm rot="5400000">
            <a:off x="2885105" y="2739631"/>
            <a:ext cx="144018" cy="325094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14" idx="2"/>
          </p:cNvCxnSpPr>
          <p:nvPr/>
        </p:nvCxnSpPr>
        <p:spPr>
          <a:xfrm rot="16200000" flipH="1">
            <a:off x="5981451" y="2894233"/>
            <a:ext cx="144016" cy="29417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331640" y="4437112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572000" y="4437112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524328" y="4437112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572000" y="2780928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46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14</cp:revision>
  <dcterms:created xsi:type="dcterms:W3CDTF">2015-12-22T12:57:54Z</dcterms:created>
  <dcterms:modified xsi:type="dcterms:W3CDTF">2015-12-22T15:12:17Z</dcterms:modified>
</cp:coreProperties>
</file>