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03594-DA79-C451-F1FF-2DD363213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E8F43-5E60-E6C9-D761-DD00E324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1386D-A244-30BD-F1BD-F1A40CAC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3D22A-A5A5-742D-A0DC-4C9114C8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E4D46-1A2D-907D-AB16-E7521738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6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C276-ECD8-4A1E-26CE-E1E20C99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FB7475-F340-8A2B-2BD5-DDFD0FE3E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75A6-77A3-D5D8-0999-A7BBE44C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3EE29F-487C-C778-B5AD-02EDAAB1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3EEE2-54DA-2F6A-0612-400A94F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6FD313-9035-A50C-F037-0974B59AD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381267-2C5C-EADE-9C6C-03DD08D6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7AC09-2141-5651-7AC6-CE15F269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3C869-EAE1-6DFC-81CD-3ADD3B0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AFE29-5D85-6E6B-C41A-46874173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36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64F5B-43FC-FD82-2E97-52AEEDF6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5E9F5-4CFC-71CA-EC89-A2DA0FE0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8F45B-6D7A-189D-7A50-B9C4D86A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770D94-3010-4A68-ACDC-4A359C65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E925C-0B07-5352-90AE-9374EFD6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7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A81F9-CB01-7A31-5083-C74842B3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1BD36-4BD6-0F54-BA0C-7B0C6945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0ED45-269E-4CB4-8554-ACF7F83D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3091C-3159-4384-565B-10DE750E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07DD3-5F2F-04DD-E7BF-567E3C3C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9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29134-602B-D885-EF79-8F1B22F7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5A4DC-B88D-C64E-FFFC-38B6A255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28D663-6B52-6488-86BB-088C8898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326CA-CF73-6CE7-AE06-2F36700E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AB8320-BEF3-2ECF-98D9-C9F78A1A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4C6BB-52BD-9B30-5CEF-43D60D56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91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D055B-CB70-3F0B-BC73-592EB4A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BAA0F-395B-E511-3FD1-12C68C8A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735DE-5C82-40BB-C9D1-DE77AEC00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9C079F-4D47-DE43-0F0D-96B47BAA9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7DD064-A631-F783-1F09-59E1C66C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AE341F-C1BA-CD2E-78B0-E1A3AA4D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C47BCB-DC0C-FF46-B3E1-E166C60E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CF5E4-4944-6852-42B2-15E024A5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9E295-48AB-47D5-FA9E-24FA802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FD9A16-A536-DEA1-82DE-B4E08B5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FA41B-7ED9-6B5A-5B40-523CEF6E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EAC910-A87F-13CD-03A3-E72ADE8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8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DF383E-053D-D7C1-4F3C-3DF7CFF1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4A06E6-BDD6-A668-3953-D1F1960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4471E3-D1C3-AA80-7D8C-F5E7A192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00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BE0D5-A128-EB54-9CCE-6623337C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0FF1-E63F-A790-3BB3-88BB00D8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2D5CB8-32DD-7940-35B4-0545B210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DF0632-E871-FFC1-D239-C2E08DC4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14972-5AF3-EA1B-7D77-7B41FC1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DAF99-7555-AAB5-F367-67C54876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8D65-91CE-03E6-357E-5D6915CE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E3E933-D24D-1D25-81E9-80C57E77C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98954-877D-4D50-DE0D-40BDF51C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4ACA06-5BF4-4848-1FAB-D5E1E332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83585C-B006-4CED-3BE5-823C5AB1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6FE99-0184-2B56-EB35-7F5D94C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C5722-4DCF-E093-DCC0-6A7B72FA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E25DC-B55A-9D84-094B-5EC3AAE6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9A13B-36B2-4845-DB7F-B4A15339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99E2-0739-45D3-9627-7CB021BD8383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959E5-BE6A-A9B2-F5A5-9A375EB7E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139DC-4E43-3BCC-839A-A5E17F5A0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8751-92A5-4047-A2C0-D86A15FA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57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54E9-8AF3-778E-F9EF-34427B6D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964"/>
            <a:ext cx="9144000" cy="2387600"/>
          </a:xfrm>
        </p:spPr>
        <p:txBody>
          <a:bodyPr>
            <a:normAutofit/>
          </a:bodyPr>
          <a:lstStyle/>
          <a:p>
            <a:r>
              <a:rPr lang="de-DE" sz="9600" b="1" dirty="0" err="1">
                <a:solidFill>
                  <a:schemeClr val="bg1"/>
                </a:solidFill>
              </a:rPr>
              <a:t>Sol</a:t>
            </a:r>
            <a:r>
              <a:rPr lang="de-DE" sz="9600" b="1" dirty="0" err="1">
                <a:solidFill>
                  <a:schemeClr val="accent2">
                    <a:lumMod val="75000"/>
                  </a:schemeClr>
                </a:solidFill>
              </a:rPr>
              <a:t>AI</a:t>
            </a:r>
            <a:r>
              <a:rPr lang="de-DE" sz="9600" b="1" dirty="0" err="1">
                <a:solidFill>
                  <a:schemeClr val="bg1"/>
                </a:solidFill>
              </a:rPr>
              <a:t>r</a:t>
            </a:r>
            <a:r>
              <a:rPr lang="de-DE" sz="9600" b="1" dirty="0">
                <a:solidFill>
                  <a:schemeClr val="bg1"/>
                </a:solidFill>
              </a:rPr>
              <a:t> </a:t>
            </a:r>
            <a:r>
              <a:rPr lang="de-DE" sz="9600" b="1" dirty="0" err="1">
                <a:solidFill>
                  <a:schemeClr val="bg1"/>
                </a:solidFill>
              </a:rPr>
              <a:t>Guard</a:t>
            </a:r>
            <a:endParaRPr lang="de-DE" sz="9600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9C925-048A-D233-3170-595E9B5B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4139"/>
            <a:ext cx="9144000" cy="2211533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sz="3600" b="1" dirty="0">
                <a:solidFill>
                  <a:schemeClr val="bg1"/>
                </a:solidFill>
              </a:rPr>
              <a:t>Solar </a:t>
            </a:r>
            <a:r>
              <a:rPr lang="de-DE" sz="3600" b="1" dirty="0" err="1">
                <a:solidFill>
                  <a:schemeClr val="bg1"/>
                </a:solidFill>
              </a:rPr>
              <a:t>Comrades</a:t>
            </a:r>
            <a:endParaRPr lang="de-DE" sz="3600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Mohammad </a:t>
            </a:r>
            <a:r>
              <a:rPr lang="de-DE" b="1" dirty="0" err="1">
                <a:solidFill>
                  <a:schemeClr val="bg1"/>
                </a:solidFill>
              </a:rPr>
              <a:t>Teimori</a:t>
            </a:r>
            <a:r>
              <a:rPr lang="de-DE" b="1" dirty="0">
                <a:solidFill>
                  <a:schemeClr val="bg1"/>
                </a:solidFill>
              </a:rPr>
              <a:t>, Muhammad </a:t>
            </a:r>
            <a:r>
              <a:rPr lang="de-DE" b="1" dirty="0" err="1">
                <a:solidFill>
                  <a:schemeClr val="bg1"/>
                </a:solidFill>
              </a:rPr>
              <a:t>Banbhan</a:t>
            </a:r>
            <a:r>
              <a:rPr lang="de-DE" b="1" dirty="0">
                <a:solidFill>
                  <a:schemeClr val="bg1"/>
                </a:solidFill>
              </a:rPr>
              <a:t>, Thomas </a:t>
            </a:r>
            <a:r>
              <a:rPr lang="de-DE" b="1" dirty="0" err="1">
                <a:solidFill>
                  <a:schemeClr val="bg1"/>
                </a:solidFill>
              </a:rPr>
              <a:t>Ville</a:t>
            </a:r>
            <a:r>
              <a:rPr lang="de-DE" b="1" dirty="0">
                <a:solidFill>
                  <a:schemeClr val="bg1"/>
                </a:solidFill>
              </a:rPr>
              <a:t>, Ciel Frey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Challenge: Develop the Oracle of DSCOVR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75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54E9-8AF3-778E-F9EF-34427B6D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8" y="472711"/>
            <a:ext cx="3064778" cy="1127489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9C925-048A-D233-3170-595E9B5B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2690"/>
            <a:ext cx="9144000" cy="33451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DSCOVR satellite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Faraday Cup sensor to measure data that is used to predict geomagnetic storms on earth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already exceeded its lifetime 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measuring faulty data from time to time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2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54E9-8AF3-778E-F9EF-34427B6D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8" y="472711"/>
            <a:ext cx="3064778" cy="1127489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9C925-048A-D233-3170-595E9B5B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2690"/>
            <a:ext cx="9144000" cy="334511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Instead of using the faulty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Faraday Cup sensor on </a:t>
            </a:r>
            <a:r>
              <a:rPr lang="en-US" sz="32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DSCOVR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magnetometer (magnetic field vector) can be used for predicting geomagnetic storms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magnetometer is a standardized sensor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satellites orbiting earth have this sensor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satellites could be harnessed for predicting geomagnetic storms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de-DE" sz="28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8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54E9-8AF3-778E-F9EF-34427B6D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8" y="472711"/>
            <a:ext cx="3064778" cy="1127489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9C925-048A-D233-3170-595E9B5B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2690"/>
            <a:ext cx="9144000" cy="33451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(LSTM) identifies correlation between the magnetometer (magnetic field vector) and geomagnetic storms (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-index)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development: individual satellite position calibration for the model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5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SolAIr Guard</vt:lpstr>
      <vt:lpstr>Problem</vt:lpstr>
      <vt:lpstr>Solution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SolAIr Guard</dc:title>
  <dc:creator>Ciel Frey</dc:creator>
  <cp:lastModifiedBy>Ciel Frey</cp:lastModifiedBy>
  <cp:revision>2</cp:revision>
  <dcterms:created xsi:type="dcterms:W3CDTF">2023-10-08T10:00:28Z</dcterms:created>
  <dcterms:modified xsi:type="dcterms:W3CDTF">2023-10-08T15:27:32Z</dcterms:modified>
</cp:coreProperties>
</file>