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ashmi\.julia\dev\PowerModelsDistribution\test\VoltageSensitiv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Voltage sensitivity with variation in active and reactive power for IEEE 30 bus (R/X </a:t>
            </a:r>
            <a:r>
              <a:rPr lang="en-US" sz="1800" b="1" i="0" baseline="0">
                <a:effectLst/>
              </a:rPr>
              <a:t>≈ </a:t>
            </a:r>
            <a:r>
              <a:rPr lang="en-US" sz="1800" b="0" i="0" baseline="0">
                <a:effectLst/>
              </a:rPr>
              <a:t>0.38)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77960958005248E-2"/>
          <c:y val="0.10075905568725066"/>
          <c:w val="0.91742872375328088"/>
          <c:h val="0.70963705255294263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'Sheet2 (2)'!$B$1</c:f>
              <c:strCache>
                <c:ptCount val="1"/>
                <c:pt idx="0">
                  <c:v>Active power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'Sheet2 (2)'!$A$2:$A$31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'Sheet2 (2)'!$B$2:$B$31</c:f>
              <c:numCache>
                <c:formatCode>General</c:formatCode>
                <c:ptCount val="30"/>
                <c:pt idx="0">
                  <c:v>0</c:v>
                </c:pt>
                <c:pt idx="1">
                  <c:v>0.76313042353130445</c:v>
                </c:pt>
                <c:pt idx="2">
                  <c:v>0.82952413650937207</c:v>
                </c:pt>
                <c:pt idx="3">
                  <c:v>0.84476163358396827</c:v>
                </c:pt>
                <c:pt idx="4">
                  <c:v>0.78476792036397669</c:v>
                </c:pt>
                <c:pt idx="5">
                  <c:v>0</c:v>
                </c:pt>
                <c:pt idx="6">
                  <c:v>0.86453942653352478</c:v>
                </c:pt>
                <c:pt idx="7">
                  <c:v>0.81431270281832513</c:v>
                </c:pt>
                <c:pt idx="8">
                  <c:v>0</c:v>
                </c:pt>
                <c:pt idx="9">
                  <c:v>1.0323334814392502</c:v>
                </c:pt>
                <c:pt idx="10">
                  <c:v>0</c:v>
                </c:pt>
                <c:pt idx="11">
                  <c:v>0.82740719255075879</c:v>
                </c:pt>
                <c:pt idx="12">
                  <c:v>0</c:v>
                </c:pt>
                <c:pt idx="13">
                  <c:v>1.0372480168983171</c:v>
                </c:pt>
                <c:pt idx="14">
                  <c:v>1.1098595281464552</c:v>
                </c:pt>
                <c:pt idx="15">
                  <c:v>1.0167050638352526</c:v>
                </c:pt>
                <c:pt idx="16">
                  <c:v>1.0591272059572709</c:v>
                </c:pt>
                <c:pt idx="17">
                  <c:v>1.2993904230078166</c:v>
                </c:pt>
                <c:pt idx="18">
                  <c:v>1.3264438171410731</c:v>
                </c:pt>
                <c:pt idx="19">
                  <c:v>1.2766344289491218</c:v>
                </c:pt>
                <c:pt idx="20">
                  <c:v>1.1459473937593458</c:v>
                </c:pt>
                <c:pt idx="21">
                  <c:v>0</c:v>
                </c:pt>
                <c:pt idx="22">
                  <c:v>1.3024039231926186</c:v>
                </c:pt>
                <c:pt idx="23">
                  <c:v>1.3690531022834429</c:v>
                </c:pt>
                <c:pt idx="24">
                  <c:v>0</c:v>
                </c:pt>
                <c:pt idx="25">
                  <c:v>2.0185481099167473</c:v>
                </c:pt>
                <c:pt idx="26">
                  <c:v>0</c:v>
                </c:pt>
                <c:pt idx="27">
                  <c:v>0</c:v>
                </c:pt>
                <c:pt idx="28">
                  <c:v>1.8009139662250893</c:v>
                </c:pt>
                <c:pt idx="29">
                  <c:v>1.9925633058241115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3B-4071-9ADA-A34E65526CB1}"/>
            </c:ext>
          </c:extLst>
        </c:ser>
        <c:ser>
          <c:idx val="1"/>
          <c:order val="1"/>
          <c:tx>
            <c:strRef>
              <c:f>'Sheet2 (2)'!$C$1</c:f>
              <c:strCache>
                <c:ptCount val="1"/>
                <c:pt idx="0">
                  <c:v>Reactive power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'Sheet2 (2)'!$A$2:$A$31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'Sheet2 (2)'!$C$2:$C$31</c:f>
              <c:numCache>
                <c:formatCode>General</c:formatCode>
                <c:ptCount val="30"/>
                <c:pt idx="0">
                  <c:v>0</c:v>
                </c:pt>
                <c:pt idx="1">
                  <c:v>0.75825795043993038</c:v>
                </c:pt>
                <c:pt idx="2">
                  <c:v>0.97968893318473138</c:v>
                </c:pt>
                <c:pt idx="3">
                  <c:v>0.99705700119673724</c:v>
                </c:pt>
                <c:pt idx="4">
                  <c:v>0.75825795043993038</c:v>
                </c:pt>
                <c:pt idx="5">
                  <c:v>0</c:v>
                </c:pt>
                <c:pt idx="6">
                  <c:v>0.93959786622973707</c:v>
                </c:pt>
                <c:pt idx="7">
                  <c:v>0.7582579504399124</c:v>
                </c:pt>
                <c:pt idx="8">
                  <c:v>0</c:v>
                </c:pt>
                <c:pt idx="9">
                  <c:v>2.0348274669548241</c:v>
                </c:pt>
                <c:pt idx="10">
                  <c:v>0</c:v>
                </c:pt>
                <c:pt idx="11">
                  <c:v>1.508239655642575</c:v>
                </c:pt>
                <c:pt idx="12">
                  <c:v>0</c:v>
                </c:pt>
                <c:pt idx="13">
                  <c:v>1.920927702506952</c:v>
                </c:pt>
                <c:pt idx="14">
                  <c:v>2.0272070765820458</c:v>
                </c:pt>
                <c:pt idx="15">
                  <c:v>1.903203007398099</c:v>
                </c:pt>
                <c:pt idx="16">
                  <c:v>2.0673344958702833</c:v>
                </c:pt>
                <c:pt idx="17">
                  <c:v>2.391431277859271</c:v>
                </c:pt>
                <c:pt idx="18">
                  <c:v>2.4602013658130542</c:v>
                </c:pt>
                <c:pt idx="19">
                  <c:v>2.4118062665743749</c:v>
                </c:pt>
                <c:pt idx="20">
                  <c:v>2.2426034866877913</c:v>
                </c:pt>
                <c:pt idx="21">
                  <c:v>0</c:v>
                </c:pt>
                <c:pt idx="22">
                  <c:v>2.4200743979620438</c:v>
                </c:pt>
                <c:pt idx="23">
                  <c:v>2.624351279557521</c:v>
                </c:pt>
                <c:pt idx="24">
                  <c:v>0</c:v>
                </c:pt>
                <c:pt idx="25">
                  <c:v>3.7776066495339347</c:v>
                </c:pt>
                <c:pt idx="26">
                  <c:v>0</c:v>
                </c:pt>
                <c:pt idx="27">
                  <c:v>0</c:v>
                </c:pt>
                <c:pt idx="28">
                  <c:v>3.5944402707940162</c:v>
                </c:pt>
                <c:pt idx="29">
                  <c:v>3.7198232149350119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3B-4071-9ADA-A34E65526CB1}"/>
            </c:ext>
          </c:extLst>
        </c:ser>
        <c:ser>
          <c:idx val="2"/>
          <c:order val="2"/>
          <c:tx>
            <c:strRef>
              <c:f>'Sheet2 (2)'!$D$1</c:f>
              <c:strCache>
                <c:ptCount val="1"/>
                <c:pt idx="0">
                  <c:v>Active neg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'Sheet2 (2)'!$A$2:$A$31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'Sheet2 (2)'!$D$2:$D$31</c:f>
              <c:numCache>
                <c:formatCode>General</c:formatCode>
                <c:ptCount val="30"/>
                <c:pt idx="0">
                  <c:v>0</c:v>
                </c:pt>
                <c:pt idx="1">
                  <c:v>0.75362342162119211</c:v>
                </c:pt>
                <c:pt idx="2">
                  <c:v>0.69710803528863152</c:v>
                </c:pt>
                <c:pt idx="3">
                  <c:v>0.68901664354146031</c:v>
                </c:pt>
                <c:pt idx="4">
                  <c:v>0.73562385257558471</c:v>
                </c:pt>
                <c:pt idx="5">
                  <c:v>0</c:v>
                </c:pt>
                <c:pt idx="6">
                  <c:v>0.66657826237924844</c:v>
                </c:pt>
                <c:pt idx="7">
                  <c:v>0.70982603595145721</c:v>
                </c:pt>
                <c:pt idx="8">
                  <c:v>0</c:v>
                </c:pt>
                <c:pt idx="9">
                  <c:v>0.69870389371238684</c:v>
                </c:pt>
                <c:pt idx="10">
                  <c:v>0</c:v>
                </c:pt>
                <c:pt idx="11">
                  <c:v>0.7620856712944335</c:v>
                </c:pt>
                <c:pt idx="12">
                  <c:v>0</c:v>
                </c:pt>
                <c:pt idx="13">
                  <c:v>0.86350775513861056</c:v>
                </c:pt>
                <c:pt idx="14">
                  <c:v>0.82896051080373456</c:v>
                </c:pt>
                <c:pt idx="15">
                  <c:v>0.7518932488846376</c:v>
                </c:pt>
                <c:pt idx="16">
                  <c:v>0.73622398665955435</c:v>
                </c:pt>
                <c:pt idx="17">
                  <c:v>0.92086496141015317</c:v>
                </c:pt>
                <c:pt idx="18">
                  <c:v>0.93507842741905978</c:v>
                </c:pt>
                <c:pt idx="19">
                  <c:v>0.8962160593521098</c:v>
                </c:pt>
                <c:pt idx="20">
                  <c:v>0.74967227984497053</c:v>
                </c:pt>
                <c:pt idx="21">
                  <c:v>0</c:v>
                </c:pt>
                <c:pt idx="22">
                  <c:v>0.81490567525486834</c:v>
                </c:pt>
                <c:pt idx="23">
                  <c:v>0.77092961394447979</c:v>
                </c:pt>
                <c:pt idx="24">
                  <c:v>0</c:v>
                </c:pt>
                <c:pt idx="25">
                  <c:v>0.9883529982360364</c:v>
                </c:pt>
                <c:pt idx="26">
                  <c:v>0</c:v>
                </c:pt>
                <c:pt idx="27">
                  <c:v>0</c:v>
                </c:pt>
                <c:pt idx="28">
                  <c:v>0.9115596925074001</c:v>
                </c:pt>
                <c:pt idx="29">
                  <c:v>1.0056469189515256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63B-4071-9ADA-A34E65526CB1}"/>
            </c:ext>
          </c:extLst>
        </c:ser>
        <c:ser>
          <c:idx val="3"/>
          <c:order val="3"/>
          <c:tx>
            <c:strRef>
              <c:f>'Sheet2 (2)'!$E$1</c:f>
              <c:strCache>
                <c:ptCount val="1"/>
                <c:pt idx="0">
                  <c:v>Reactive neg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'Sheet2 (2)'!$A$2:$A$31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'Sheet2 (2)'!$E$2:$E$31</c:f>
              <c:numCache>
                <c:formatCode>General</c:formatCode>
                <c:ptCount val="30"/>
                <c:pt idx="0">
                  <c:v>0</c:v>
                </c:pt>
                <c:pt idx="1">
                  <c:v>0.75825795043993038</c:v>
                </c:pt>
                <c:pt idx="2">
                  <c:v>0.65429466667129144</c:v>
                </c:pt>
                <c:pt idx="3">
                  <c:v>0.62288682725575661</c:v>
                </c:pt>
                <c:pt idx="4">
                  <c:v>0.75825795043993038</c:v>
                </c:pt>
                <c:pt idx="5">
                  <c:v>0</c:v>
                </c:pt>
                <c:pt idx="6">
                  <c:v>0.61543879774324095</c:v>
                </c:pt>
                <c:pt idx="7">
                  <c:v>0.75825795043993038</c:v>
                </c:pt>
                <c:pt idx="8">
                  <c:v>0</c:v>
                </c:pt>
                <c:pt idx="9">
                  <c:v>1.395543258432292</c:v>
                </c:pt>
                <c:pt idx="10">
                  <c:v>0</c:v>
                </c:pt>
                <c:pt idx="11">
                  <c:v>1.0556513417873188</c:v>
                </c:pt>
                <c:pt idx="12">
                  <c:v>0</c:v>
                </c:pt>
                <c:pt idx="13">
                  <c:v>1.3468475248445462</c:v>
                </c:pt>
                <c:pt idx="14">
                  <c:v>1.4163573286704887</c:v>
                </c:pt>
                <c:pt idx="15">
                  <c:v>1.3307482050895529</c:v>
                </c:pt>
                <c:pt idx="16">
                  <c:v>1.437095305781305</c:v>
                </c:pt>
                <c:pt idx="17">
                  <c:v>1.7174604973002967</c:v>
                </c:pt>
                <c:pt idx="18">
                  <c:v>1.7720924639524847</c:v>
                </c:pt>
                <c:pt idx="19">
                  <c:v>1.7295005775232046</c:v>
                </c:pt>
                <c:pt idx="20">
                  <c:v>1.5630983082276475</c:v>
                </c:pt>
                <c:pt idx="21">
                  <c:v>0</c:v>
                </c:pt>
                <c:pt idx="22">
                  <c:v>1.7041539141434454</c:v>
                </c:pt>
                <c:pt idx="23">
                  <c:v>1.8915215717961866</c:v>
                </c:pt>
                <c:pt idx="24">
                  <c:v>0</c:v>
                </c:pt>
                <c:pt idx="25">
                  <c:v>2.5840267701524349</c:v>
                </c:pt>
                <c:pt idx="26">
                  <c:v>0</c:v>
                </c:pt>
                <c:pt idx="27">
                  <c:v>0</c:v>
                </c:pt>
                <c:pt idx="28">
                  <c:v>2.4999314930005512</c:v>
                </c:pt>
                <c:pt idx="29">
                  <c:v>2.5568421740417939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3B-4071-9ADA-A34E65526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9465391"/>
        <c:axId val="769461231"/>
      </c:scatterChart>
      <c:valAx>
        <c:axId val="769465391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Bus 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61231"/>
        <c:crosses val="autoZero"/>
        <c:crossBetween val="midCat"/>
      </c:valAx>
      <c:valAx>
        <c:axId val="76946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Absolute cumulative voltage fluctuation</a:t>
                </a:r>
                <a:endParaRPr lang="en-US" sz="18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653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70554461942258"/>
          <c:y val="0.91685422134733174"/>
          <c:w val="0.48858891076115485"/>
          <c:h val="5.30531860600758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25DD6-592E-4B93-873B-46DE6A6D3D68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BB67-971D-422E-A582-31D89FC4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269635"/>
              </p:ext>
            </p:extLst>
          </p:nvPr>
        </p:nvGraphicFramePr>
        <p:xfrm>
          <a:off x="0" y="-54708"/>
          <a:ext cx="12192000" cy="5611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696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24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KU Leuven - ESAT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Umar Hashmi</dc:creator>
  <cp:lastModifiedBy>Umar Hashmi</cp:lastModifiedBy>
  <cp:revision>5</cp:revision>
  <dcterms:created xsi:type="dcterms:W3CDTF">2021-01-07T11:21:51Z</dcterms:created>
  <dcterms:modified xsi:type="dcterms:W3CDTF">2021-01-10T23:27:39Z</dcterms:modified>
</cp:coreProperties>
</file>