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4409"/>
  </p:normalViewPr>
  <p:slideViewPr>
    <p:cSldViewPr snapToGrid="0">
      <p:cViewPr>
        <p:scale>
          <a:sx n="92" d="100"/>
          <a:sy n="92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7533F-7C88-B946-8349-1AD92AF5EDA2}" type="datetimeFigureOut">
              <a:rPr lang="en-PK" smtClean="0"/>
              <a:t>16/02/2024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AD34-81B7-6243-9563-2466EB8AA4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9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21AA-A382-8571-FE66-DA5B930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CBT Recruitment Banner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401D-B12B-7886-115F-F63B4C65B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Umar Khayam</a:t>
            </a:r>
          </a:p>
        </p:txBody>
      </p:sp>
    </p:spTree>
    <p:extLst>
      <p:ext uri="{BB962C8B-B14F-4D97-AF65-F5344CB8AC3E}">
        <p14:creationId xmlns:p14="http://schemas.microsoft.com/office/powerpoint/2010/main" val="25964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3B98C-B5A6-4895-19A8-847D13883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C6B8-3BAC-A1FF-8CC3-8A2A57B4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A7409-2194-C6F9-877A-1D48206E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</a:t>
            </a:r>
            <a:endParaRPr lang="en-PK" dirty="0"/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D963737E-3DA9-A960-6C73-9CE033D28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7600-5496-511C-B0BF-4A65B177F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90C1-BA72-E4B0-52D8-8105079E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Space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81C95-E9D3-D68B-C527-857D18B9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and readability</a:t>
            </a:r>
            <a:endParaRPr lang="en-PK" dirty="0"/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8DF39DC8-6B44-2FC0-F799-FCE86A0B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0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9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AE94-C6F6-2CC1-512D-6B0C8268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Banner</a:t>
            </a:r>
          </a:p>
        </p:txBody>
      </p:sp>
      <p:pic>
        <p:nvPicPr>
          <p:cNvPr id="8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77A34186-3AF9-A737-6C50-57C36B22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49" y="1577707"/>
            <a:ext cx="3453901" cy="4915168"/>
          </a:xfrm>
        </p:spPr>
      </p:pic>
    </p:spTree>
    <p:extLst>
      <p:ext uri="{BB962C8B-B14F-4D97-AF65-F5344CB8AC3E}">
        <p14:creationId xmlns:p14="http://schemas.microsoft.com/office/powerpoint/2010/main" val="4701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3F28-6B2A-9B15-A6AC-0D368784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Proximity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A7D29-D18F-151E-6898-76EC6BC7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Grouping related elements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07EA7BA8-C527-B710-F7EA-387C4683F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5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979E5-9EC7-CF53-11B0-46154519A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3F0-D5F1-17B3-A455-73ED0CE2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Alignment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39E4C-5974-DB8E-BFE7-55E826AD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Arranging elements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64245407-08B7-FAD1-B2E6-15612C11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1C10-6A89-9C3D-19E8-D9517B8F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49A2-5777-A210-0010-0F27B493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Contrast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7AD84-C4E9-D1E3-3B19-654A2F6E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Different colors to stand out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3E8BFE75-3C1B-1307-BBCA-84D5F1457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79825-688E-FE7A-3B53-36DE5001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2E19-7A8D-09E0-85C3-A9CDEE2B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Hierarchy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EE9C7-CBDC-ECE3-E9F1-72464434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Organizing element Importance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89F2577F-AA1B-187A-D3B7-D6068D58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0850-E51E-B6A1-3534-EEED17EF8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D3B8-9244-BC5A-A86D-D34BBF0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Color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249C9-0C78-BB2E-D8C3-92F52071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Evoke emotions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CDB94046-DAC3-615A-3FB2-1F4D1E1A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3C578-28F9-C404-F157-D2B0BD1F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C5ED-D1B6-2AE9-C527-715C4076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Typography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7B9C-CBC5-DE00-3817-5A69EE8C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Text is readable</a:t>
            </a:r>
          </a:p>
          <a:p>
            <a:r>
              <a:rPr lang="en-PK" dirty="0"/>
              <a:t>Pleasing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29C73E44-6A54-1C2E-000A-1FED46A30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2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E1CF-811F-BD03-3FA2-44664FCC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6E2D-A03E-3C97-87C7-1A3EBCF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Simplicity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98BEC-076A-8E0E-F0AE-7BD06D01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Nec</a:t>
            </a:r>
            <a:r>
              <a:rPr lang="en-GB" dirty="0"/>
              <a:t>e</a:t>
            </a:r>
            <a:r>
              <a:rPr lang="en-PK" dirty="0"/>
              <a:t>ssary elements</a:t>
            </a:r>
          </a:p>
        </p:txBody>
      </p:sp>
      <p:pic>
        <p:nvPicPr>
          <p:cNvPr id="7" name="Content Placeholder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0FDCB0D4-D660-6477-4C08-AC95AD599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53" y="1825625"/>
            <a:ext cx="305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6DB35958ED944B23160E219717C6E" ma:contentTypeVersion="11" ma:contentTypeDescription="Create a new document." ma:contentTypeScope="" ma:versionID="8f6c0a640c2578133a257228ecda70dc">
  <xsd:schema xmlns:xsd="http://www.w3.org/2001/XMLSchema" xmlns:xs="http://www.w3.org/2001/XMLSchema" xmlns:p="http://schemas.microsoft.com/office/2006/metadata/properties" xmlns:ns2="38503f7b-7af8-46b3-8c66-f338818e2883" xmlns:ns3="e91758c7-56fe-470f-af14-e09fb7bafea2" targetNamespace="http://schemas.microsoft.com/office/2006/metadata/properties" ma:root="true" ma:fieldsID="d7994ade51add7289f90ef7b3fe0a742" ns2:_="" ns3:_="">
    <xsd:import namespace="38503f7b-7af8-46b3-8c66-f338818e2883"/>
    <xsd:import namespace="e91758c7-56fe-470f-af14-e09fb7baf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3f7b-7af8-46b3-8c66-f338818e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58c7-56fe-470f-af14-e09fb7baf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bf1c193-5f5f-45ce-8080-400b26ca8e4b}" ma:internalName="TaxCatchAll" ma:showField="CatchAllData" ma:web="e91758c7-56fe-470f-af14-e09fb7baf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03f7b-7af8-46b3-8c66-f338818e2883">
      <Terms xmlns="http://schemas.microsoft.com/office/infopath/2007/PartnerControls"/>
    </lcf76f155ced4ddcb4097134ff3c332f>
    <TaxCatchAll xmlns="e91758c7-56fe-470f-af14-e09fb7bafea2" xsi:nil="true"/>
  </documentManagement>
</p:properties>
</file>

<file path=customXml/itemProps1.xml><?xml version="1.0" encoding="utf-8"?>
<ds:datastoreItem xmlns:ds="http://schemas.openxmlformats.org/officeDocument/2006/customXml" ds:itemID="{1A183F95-7D52-42C4-A695-7747AD571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03f7b-7af8-46b3-8c66-f338818e2883"/>
    <ds:schemaRef ds:uri="e91758c7-56fe-470f-af14-e09fb7baf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  <ds:schemaRef ds:uri="38503f7b-7af8-46b3-8c66-f338818e2883"/>
    <ds:schemaRef ds:uri="e91758c7-56fe-470f-af14-e09fb7bafe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44</Words>
  <Application>Microsoft Macintosh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System Font Regular</vt:lpstr>
      <vt:lpstr>Office Theme</vt:lpstr>
      <vt:lpstr>CBT Recruitment Banner</vt:lpstr>
      <vt:lpstr>Banner</vt:lpstr>
      <vt:lpstr>Proximity</vt:lpstr>
      <vt:lpstr>Alignment</vt:lpstr>
      <vt:lpstr>Contrast</vt:lpstr>
      <vt:lpstr>Hierarchy</vt:lpstr>
      <vt:lpstr>Color</vt:lpstr>
      <vt:lpstr>Typography</vt:lpstr>
      <vt:lpstr>Simplicity</vt:lpstr>
      <vt:lpstr>Function</vt:lpstr>
      <vt:lpstr>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18098</cp:lastModifiedBy>
  <cp:revision>14</cp:revision>
  <dcterms:created xsi:type="dcterms:W3CDTF">2019-10-30T05:14:41Z</dcterms:created>
  <dcterms:modified xsi:type="dcterms:W3CDTF">2024-02-16T09:55:46Z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0x010100DA16DB35958ED944B23160E219717C6E</vt:lpwstr>
  </property>
</Properties>
</file>