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D449-FB02-4991-BF94-1ABA08852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9F70C-5A10-4FEB-B9EA-B720D748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BB88-2938-4085-8058-E4863135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CA48-FC31-4CC3-928F-E07CE3C0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9FA9-23D9-4762-B71F-CDB0000D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730-37F7-431F-9900-269A19FD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D9F4-9580-4556-895F-636F22244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8060-68AA-4DEA-BD2C-565DCF37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2C27-C293-4C9D-B077-78FB6614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CE4FD-8EDA-4C82-9B00-3E077CCC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EDDFE-6A54-43AC-AFBF-BCE538E5B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A2DC3-99B0-46BA-A696-9CC25FDD7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D599-4715-4C5B-ABB1-DB120C6D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474F-12FE-4925-8AED-66F4771A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3420-E9C5-4C2B-B69D-0D3EAF46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A04D-114B-49EE-AC2D-37987BD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0CA3-60A0-4F73-B856-A29997CE1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A9E1-0AB8-49B6-9B3D-70A9422D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EC4-49F4-43D1-9E94-468C2713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A4972-179D-4CDE-981A-F726FF8C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8AB6-D1F9-4D67-80E8-79E04081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80C9-9FB1-4E3E-AA8C-6F56C2DE7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1CC-47A4-48C9-8EAC-8DBE7FFF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AFB3-350A-4B5E-A3F5-107A1665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A817-774A-4973-BD23-4A093194D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A52C-2BDA-4257-B4DE-8C456D7D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15C2-15CF-492F-A353-8FB44479D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05FC-C548-4160-A2A8-D0ECE81B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A96A0-78C1-4EAB-8F38-0FCA0EC4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5216F-12D8-4834-A71C-07371516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A062D-BC0B-426D-A5CC-B39D97CD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0A9-4C26-4BAF-9C39-8C9DF157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D6CF-584C-447C-BB35-003D4C05A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CF04-E33A-4E70-9178-AD331521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F6217-0797-49D9-B575-A84B177C9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D8658-324C-45EE-8F80-506845206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9003E-DE57-4B1E-B6A2-976F3D63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79BF2-62F1-4BB1-94E9-9C3A809E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8BC42-383D-4890-95A6-21C1DAF6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0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9D41-E24B-42E0-A3FA-A026299B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B2EF2-C340-4ABC-B1CC-D324DE0A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F6276-C399-438D-9DA4-59D94654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87B1-7AA2-4D78-86A1-34C1007A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3221F-ADB3-4E6E-8989-7F1B007F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613E-E465-4906-8C16-C076E041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1DD6-F21D-4A18-B4A2-B9AC0577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E4B0-A3A8-4013-87EE-4EAE30D2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2AC2-58E0-4D3A-ACBB-A11CB2FB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3D65E-C347-42FA-8888-E32189717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4464-4513-4099-B6D6-3808F063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2977F-45F9-4EE4-8621-923EFD52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EA0FB-A072-4658-BFF9-425826C9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7CDE-70D5-4242-B28D-F94A7145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2C40-A75A-447E-AA77-418B27F33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760A8-2F86-4839-935C-BFF6FB49A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8DA66-F313-4013-AE08-F5B42161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58D9-D965-4109-8EF7-D3CD4FDB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2F8F2-0E7F-4D15-8BDA-9E0D24C9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BA123-EDC4-4D04-B8AC-8E6BE205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DF9C-4E7E-4EE3-AF46-DDAF3A5C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D3A6A-3663-45E2-B534-0E3375B7E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34BF9-AD9E-4004-BC56-13213138319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8767-3234-4BE1-93E0-2AF9DA88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1539-9B5F-4478-9F50-D6370197E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D3541-71D9-4C3A-B5D4-117A7CC00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52FC-DF64-4852-82FC-BFA83939B5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FDF16-C57E-4952-BCE4-76F555303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314A-51BD-7B78-F2BF-49D7E845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Node.js application consists of the following three important components −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F9BB-E9A9-3D2D-645B-B193CADF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Import required modules − We use the require directive to load Node.js modules.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Create server − A server which will listen to client's requests similar to Apache HTTP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Read request and return response − The server created in an earlier step will read the HTTP request made by the client which can be a browser or a console and return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347486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0257-C576-F76F-A69E-52488C19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8AA8-C49F-BC0C-8CF2-A845D4D6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Import Required Module</a:t>
            </a:r>
          </a:p>
          <a:p>
            <a:pPr lvl="1"/>
            <a:r>
              <a:rPr lang="en-US" dirty="0"/>
              <a:t>We use the require directive to load the http module and store the returned HTTP instance into an http variable as follows −</a:t>
            </a:r>
          </a:p>
          <a:p>
            <a:endParaRPr lang="en-US" dirty="0"/>
          </a:p>
          <a:p>
            <a:pPr lvl="1"/>
            <a:r>
              <a:rPr lang="en-US" dirty="0"/>
              <a:t>var http = require("http");</a:t>
            </a:r>
          </a:p>
        </p:txBody>
      </p:sp>
    </p:spTree>
    <p:extLst>
      <p:ext uri="{BB962C8B-B14F-4D97-AF65-F5344CB8AC3E}">
        <p14:creationId xmlns:p14="http://schemas.microsoft.com/office/powerpoint/2010/main" val="126082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532B-980F-86A7-79CC-8D624F3B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C685-9848-22D6-CD7F-55D72F18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2 - Create Server</a:t>
            </a:r>
          </a:p>
          <a:p>
            <a:pPr lvl="1"/>
            <a:r>
              <a:rPr lang="en-US" dirty="0"/>
              <a:t>We use the created http instance and call </a:t>
            </a:r>
            <a:r>
              <a:rPr lang="en-US" dirty="0" err="1"/>
              <a:t>http.createServer</a:t>
            </a:r>
            <a:r>
              <a:rPr lang="en-US" dirty="0"/>
              <a:t>() method to create a server instance and then we bind it at port 8081 using the listen method associated with the server instance. Pass it a function with parameters request and response. Write the sample implementation to always return "Hello World".</a:t>
            </a:r>
          </a:p>
        </p:txBody>
      </p:sp>
    </p:spTree>
    <p:extLst>
      <p:ext uri="{BB962C8B-B14F-4D97-AF65-F5344CB8AC3E}">
        <p14:creationId xmlns:p14="http://schemas.microsoft.com/office/powerpoint/2010/main" val="413308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34D9-3161-579F-B800-99535071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2706-DCED-2540-8803-1536722C4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REPL stands for Read Eval Print Loop and it represents a computer environment like a Windows console or Unix/Linux shell where a command is entered and the system responds with an output in an interactive mode. Node.js or Node comes bundled with a REPL environment. It performs the following tasks −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Read − Reads user's input, parses the input into JavaScript data-structure, and stores in memory.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Eval − Takes and evaluates the data structure.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Print − Prints the result.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Loop − Loops the above command until the user presses ctrl-c twice.</a:t>
            </a:r>
          </a:p>
        </p:txBody>
      </p:sp>
    </p:spTree>
    <p:extLst>
      <p:ext uri="{BB962C8B-B14F-4D97-AF65-F5344CB8AC3E}">
        <p14:creationId xmlns:p14="http://schemas.microsoft.com/office/powerpoint/2010/main" val="22442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0489-B8F3-4D38-FA9C-8BA82950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E1EB-F49C-9CC7-1595-A226BCB5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{</a:t>
            </a:r>
          </a:p>
          <a:p>
            <a:r>
              <a:rPr lang="en-US" dirty="0"/>
              <a:t>   ... x++;</a:t>
            </a:r>
          </a:p>
          <a:p>
            <a:r>
              <a:rPr lang="en-US" dirty="0"/>
              <a:t>   ... console.log("x: " + x);</a:t>
            </a:r>
          </a:p>
          <a:p>
            <a:r>
              <a:rPr lang="en-US" dirty="0"/>
              <a:t>   ... } </a:t>
            </a:r>
          </a:p>
          <a:p>
            <a:r>
              <a:rPr lang="en-US" dirty="0"/>
              <a:t>while ( x &lt; 5 );</a:t>
            </a:r>
          </a:p>
        </p:txBody>
      </p:sp>
    </p:spTree>
    <p:extLst>
      <p:ext uri="{BB962C8B-B14F-4D97-AF65-F5344CB8AC3E}">
        <p14:creationId xmlns:p14="http://schemas.microsoft.com/office/powerpoint/2010/main" val="421798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DCA-96F6-C3D1-C628-187A0E58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on V8 JavaScript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465-9DE9-C978-124B-70540FC4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V8 is Google’s open-source JavaScript engine, which is written in C++.</a:t>
            </a:r>
          </a:p>
          <a:p>
            <a:pPr algn="just"/>
            <a:r>
              <a:rPr lang="en-US" dirty="0"/>
              <a:t>It was developed in 2008 for Google Chrome and Chromium based browsers (like Brave), but was used to build Node.js for server-side coding. </a:t>
            </a:r>
          </a:p>
          <a:p>
            <a:pPr algn="just"/>
            <a:r>
              <a:rPr lang="en-US" dirty="0"/>
              <a:t>In fact, the V8 engine, is also used by JSON based No-SQL databases like Couchbase and the popular MongoDB. </a:t>
            </a:r>
          </a:p>
        </p:txBody>
      </p:sp>
    </p:spTree>
    <p:extLst>
      <p:ext uri="{BB962C8B-B14F-4D97-AF65-F5344CB8AC3E}">
        <p14:creationId xmlns:p14="http://schemas.microsoft.com/office/powerpoint/2010/main" val="270598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24F1-B044-96FD-832F-502B5D34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5DC0-353C-C2BE-4FE2-7BB084AD2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V8 is a JavaScript engine, because it takes our JavaScript and executes it while browsing in Chrome. </a:t>
            </a:r>
          </a:p>
          <a:p>
            <a:pPr algn="just"/>
            <a:r>
              <a:rPr lang="en-US" dirty="0"/>
              <a:t>It actually provides a runtime environment in which JavaScript executes. </a:t>
            </a:r>
          </a:p>
          <a:p>
            <a:pPr algn="just"/>
            <a:r>
              <a:rPr lang="en-US" dirty="0"/>
              <a:t>The great thing about this is that the JavaScript engine is independent of the browser in which it executes. </a:t>
            </a:r>
          </a:p>
          <a:p>
            <a:pPr algn="just"/>
            <a:r>
              <a:rPr lang="en-US" dirty="0"/>
              <a:t>This is the feature that prompted the creator of Node.JS to choose V8 engine to power Node.JS and the rest is history.</a:t>
            </a:r>
          </a:p>
        </p:txBody>
      </p:sp>
    </p:spTree>
    <p:extLst>
      <p:ext uri="{BB962C8B-B14F-4D97-AF65-F5344CB8AC3E}">
        <p14:creationId xmlns:p14="http://schemas.microsoft.com/office/powerpoint/2010/main" val="251908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13DE-4182-C31B-C27C-9D3A8A83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V8 Engine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BA7D-94C8-2729-AF03-F6B15E50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Engine is an interpreter which executes JavaScript code. We can create JavaScript engine in two ways – the first way is to implement as a standard interpreter which is done by </a:t>
            </a:r>
            <a:r>
              <a:rPr lang="en-US" dirty="0" err="1"/>
              <a:t>SpiderMonkey</a:t>
            </a:r>
            <a:r>
              <a:rPr lang="en-US" dirty="0"/>
              <a:t> from Mozilla. </a:t>
            </a:r>
          </a:p>
          <a:p>
            <a:r>
              <a:rPr lang="en-US" dirty="0"/>
              <a:t>The other way is the Just-in-time (JIT) compilation, which converts the native JavaScript code to machine code and that is the way V8 uses it.</a:t>
            </a:r>
          </a:p>
        </p:txBody>
      </p:sp>
    </p:spTree>
    <p:extLst>
      <p:ext uri="{BB962C8B-B14F-4D97-AF65-F5344CB8AC3E}">
        <p14:creationId xmlns:p14="http://schemas.microsoft.com/office/powerpoint/2010/main" val="328489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78B5-D1A9-E4F0-AAE1-91419C73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4FAF-1DEA-16E5-0F5E-EF5A78EB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a developer or program runs a JavaScript on V8(i.e. in browser or Node environment), the Ignition interpreter compiles the JavaScript code and generates non-optimized machine code. </a:t>
            </a:r>
          </a:p>
          <a:p>
            <a:pPr algn="just"/>
            <a:r>
              <a:rPr lang="en-US" dirty="0"/>
              <a:t>On runtime, the machine code is analyzed and re-compiled for best performance, by the Turbofan and Crankshaft components of V8.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51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AE26-0EFC-211B-0A7E-99575F01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0C61A-1F5E-4098-2EC0-66EAC8B8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V8 also uses a lot of different threads and they are –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primary thread fetches and compiles the JavaScript code.</a:t>
            </a:r>
          </a:p>
          <a:p>
            <a:pPr algn="just"/>
            <a:r>
              <a:rPr lang="en-US" dirty="0"/>
              <a:t>There is another thread which is used to optimize the running code, while the primary thread continues its execution. </a:t>
            </a:r>
          </a:p>
          <a:p>
            <a:pPr algn="just"/>
            <a:r>
              <a:rPr lang="en-US" dirty="0"/>
              <a:t>Yet another thread is used for profiling, which tells on runtime the methods that are needed to be optimized. </a:t>
            </a:r>
          </a:p>
          <a:p>
            <a:pPr algn="just"/>
            <a:r>
              <a:rPr lang="en-US" dirty="0"/>
              <a:t>Some of the threads also do garbage collection.</a:t>
            </a:r>
          </a:p>
        </p:txBody>
      </p:sp>
    </p:spTree>
    <p:extLst>
      <p:ext uri="{BB962C8B-B14F-4D97-AF65-F5344CB8AC3E}">
        <p14:creationId xmlns:p14="http://schemas.microsoft.com/office/powerpoint/2010/main" val="178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CDE2-EC6E-62F4-0120-BDA95823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117AE-1504-2537-1F58-933D3472B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Node.js is a server-side platform built on Google Chrome's JavaScript Engine (V8 Engine). Node.js was developed by Ryan Dahl in 2009</a:t>
            </a:r>
          </a:p>
          <a:p>
            <a:pPr algn="just"/>
            <a:endParaRPr lang="en-US" dirty="0"/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Node.js is an open source, cross-platform runtime environment for developing server-side and networking applications. Node.js applications are written in JavaScript, and can be run within the Node.js runtime on OS X, Microsoft Windows, and Linux.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9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5D82D-BBF0-47BA-BC4D-B2E2A847E1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 r="1" b="84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7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9540-0473-8230-9C6E-6A2BB60A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9E609-2F8D-207C-C99E-A43812D59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Node.js also provides a rich library of various JavaScript modules which simplifies the development of web applications using Node.js to a great extent.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Node.js = Runtime Environment + JavaScript Library</a:t>
            </a:r>
          </a:p>
        </p:txBody>
      </p:sp>
    </p:spTree>
    <p:extLst>
      <p:ext uri="{BB962C8B-B14F-4D97-AF65-F5344CB8AC3E}">
        <p14:creationId xmlns:p14="http://schemas.microsoft.com/office/powerpoint/2010/main" val="181618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3521-3753-1AD8-27AA-95D7FB3A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1D60-4B2F-54AF-0A98-662370517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Asynchronous and Event Driven − </a:t>
            </a:r>
          </a:p>
          <a:p>
            <a:pPr lvl="1" algn="just"/>
            <a:r>
              <a:rPr lang="en-US" dirty="0"/>
              <a:t>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</p:txBody>
      </p:sp>
    </p:spTree>
    <p:extLst>
      <p:ext uri="{BB962C8B-B14F-4D97-AF65-F5344CB8AC3E}">
        <p14:creationId xmlns:p14="http://schemas.microsoft.com/office/powerpoint/2010/main" val="402006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C59-A099-FD1B-3AFA-2A4EB59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7FE8-3521-B84C-80B6-486F6794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Very Fast − </a:t>
            </a:r>
          </a:p>
          <a:p>
            <a:pPr lvl="1" algn="just"/>
            <a:r>
              <a:rPr lang="en-US" dirty="0"/>
              <a:t>Being built on Google Chrome's V8 JavaScript Engine, Node.js library is very fast in code execution</a:t>
            </a:r>
          </a:p>
          <a:p>
            <a:pPr algn="just"/>
            <a:r>
              <a:rPr lang="en-US" dirty="0"/>
              <a:t>Single Threaded but Highly Scalable − </a:t>
            </a:r>
          </a:p>
          <a:p>
            <a:pPr lvl="1" algn="just"/>
            <a:r>
              <a:rPr lang="en-US" dirty="0"/>
              <a:t>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</p:txBody>
      </p:sp>
    </p:spTree>
    <p:extLst>
      <p:ext uri="{BB962C8B-B14F-4D97-AF65-F5344CB8AC3E}">
        <p14:creationId xmlns:p14="http://schemas.microsoft.com/office/powerpoint/2010/main" val="117089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428B-9CB7-4FC7-53D6-7325F769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070CA-F4E6-A608-27C6-88B6A0CB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Buffering − </a:t>
            </a:r>
          </a:p>
          <a:p>
            <a:pPr lvl="1"/>
            <a:r>
              <a:rPr lang="en-US" dirty="0"/>
              <a:t>Node.js applications never buffer any data. These applications simply output the data in chunks.</a:t>
            </a:r>
          </a:p>
          <a:p>
            <a:endParaRPr lang="en-US" dirty="0"/>
          </a:p>
          <a:p>
            <a:r>
              <a:rPr lang="en-US" dirty="0"/>
              <a:t>License − </a:t>
            </a:r>
          </a:p>
          <a:p>
            <a:pPr lvl="1"/>
            <a:r>
              <a:rPr lang="en-US" dirty="0"/>
              <a:t>Node.js is released under the MIT license</a:t>
            </a:r>
          </a:p>
        </p:txBody>
      </p:sp>
    </p:spTree>
    <p:extLst>
      <p:ext uri="{BB962C8B-B14F-4D97-AF65-F5344CB8AC3E}">
        <p14:creationId xmlns:p14="http://schemas.microsoft.com/office/powerpoint/2010/main" val="4366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6A3F7-76B8-5325-FB0C-5DA88EFE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23" y="643466"/>
            <a:ext cx="6681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2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151D-21E5-427B-A84A-80E17ABB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61C0-2442-CC2C-AD5E-00A17839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are the areas where Node.js is proving itself as a perfect technology partner.</a:t>
            </a:r>
          </a:p>
          <a:p>
            <a:endParaRPr lang="en-US" dirty="0"/>
          </a:p>
          <a:p>
            <a:pPr lvl="1"/>
            <a:r>
              <a:rPr lang="en-US" dirty="0"/>
              <a:t>I/O bound Applications</a:t>
            </a:r>
          </a:p>
          <a:p>
            <a:pPr lvl="1"/>
            <a:r>
              <a:rPr lang="en-US" dirty="0"/>
              <a:t>Data Streaming Applications</a:t>
            </a:r>
          </a:p>
          <a:p>
            <a:pPr lvl="1"/>
            <a:r>
              <a:rPr lang="en-US" dirty="0"/>
              <a:t>Data Intensive Real-time Applications (DIRT)</a:t>
            </a:r>
          </a:p>
          <a:p>
            <a:pPr lvl="1"/>
            <a:r>
              <a:rPr lang="en-US" dirty="0"/>
              <a:t>JSON APIs based Applications</a:t>
            </a:r>
          </a:p>
          <a:p>
            <a:pPr lvl="1"/>
            <a:r>
              <a:rPr lang="en-US" dirty="0"/>
              <a:t>Single Page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9352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4395-263E-5713-02AE-040E6A32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Not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4B6-7153-5DB2-EB1A-6B5DADAA6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advisable to use Node.js for CPU intensive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15330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1056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Nunito</vt:lpstr>
      <vt:lpstr>Office Theme</vt:lpstr>
      <vt:lpstr>NODE.JS</vt:lpstr>
      <vt:lpstr>PowerPoint Presentation</vt:lpstr>
      <vt:lpstr>PowerPoint Presentation</vt:lpstr>
      <vt:lpstr>Features of Node.js</vt:lpstr>
      <vt:lpstr>Features of Node.js</vt:lpstr>
      <vt:lpstr>Features of Node.js</vt:lpstr>
      <vt:lpstr>PowerPoint Presentation</vt:lpstr>
      <vt:lpstr>Where to Use Node.js?</vt:lpstr>
      <vt:lpstr>Where Not to Use Node.js?</vt:lpstr>
      <vt:lpstr>A Node.js application consists of the following three important components −</vt:lpstr>
      <vt:lpstr>PowerPoint Presentation</vt:lpstr>
      <vt:lpstr>PowerPoint Presentation</vt:lpstr>
      <vt:lpstr>REPL</vt:lpstr>
      <vt:lpstr>PowerPoint Presentation</vt:lpstr>
      <vt:lpstr>Overview on V8 JavaScript engine</vt:lpstr>
      <vt:lpstr>PowerPoint Presentation</vt:lpstr>
      <vt:lpstr>How V8 Engine works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chandan kolvankar</dc:creator>
  <cp:lastModifiedBy>chandan kolvankar</cp:lastModifiedBy>
  <cp:revision>7</cp:revision>
  <dcterms:created xsi:type="dcterms:W3CDTF">2021-04-08T14:39:02Z</dcterms:created>
  <dcterms:modified xsi:type="dcterms:W3CDTF">2022-10-10T00:25:35Z</dcterms:modified>
</cp:coreProperties>
</file>