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7E-A7E2-47C8-947E-66B0CB7BA607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A397-47E2-4EDF-8F3C-0C6CE623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7E-A7E2-47C8-947E-66B0CB7BA607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A397-47E2-4EDF-8F3C-0C6CE623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7E-A7E2-47C8-947E-66B0CB7BA607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A397-47E2-4EDF-8F3C-0C6CE623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6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7E-A7E2-47C8-947E-66B0CB7BA607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A397-47E2-4EDF-8F3C-0C6CE623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7E-A7E2-47C8-947E-66B0CB7BA607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A397-47E2-4EDF-8F3C-0C6CE623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7E-A7E2-47C8-947E-66B0CB7BA607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A397-47E2-4EDF-8F3C-0C6CE623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7E-A7E2-47C8-947E-66B0CB7BA607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A397-47E2-4EDF-8F3C-0C6CE623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7E-A7E2-47C8-947E-66B0CB7BA607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A397-47E2-4EDF-8F3C-0C6CE623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6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7E-A7E2-47C8-947E-66B0CB7BA607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A397-47E2-4EDF-8F3C-0C6CE623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7E-A7E2-47C8-947E-66B0CB7BA607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A397-47E2-4EDF-8F3C-0C6CE623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A67E-A7E2-47C8-947E-66B0CB7BA607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A397-47E2-4EDF-8F3C-0C6CE623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9A67E-A7E2-47C8-947E-66B0CB7BA607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DA397-47E2-4EDF-8F3C-0C6CE623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of Parallelization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GPU technology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and Throughput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of the new era.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of CPU and GPU.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CPU and GPU has to work together.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Manual Adjustments (By users)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8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NVIDIA </a:t>
            </a:r>
            <a:r>
              <a:rPr lang="en-US" dirty="0" err="1" smtClean="0"/>
              <a:t>cuBLAS</a:t>
            </a:r>
            <a:endParaRPr lang="en-US" dirty="0" smtClean="0"/>
          </a:p>
          <a:p>
            <a:r>
              <a:rPr lang="en-US" dirty="0" smtClean="0"/>
              <a:t>CUDA-CHILL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646218"/>
            <a:ext cx="8866909" cy="407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334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is INTELL?</a:t>
            </a:r>
          </a:p>
          <a:p>
            <a:pPr lvl="1"/>
            <a:r>
              <a:rPr lang="en-US" dirty="0" err="1"/>
              <a:t>INTEgrated</a:t>
            </a:r>
            <a:r>
              <a:rPr lang="en-US" dirty="0"/>
              <a:t> tool to </a:t>
            </a:r>
            <a:r>
              <a:rPr lang="en-US" dirty="0" err="1"/>
              <a:t>paraLLelize</a:t>
            </a:r>
            <a:r>
              <a:rPr lang="en-US" dirty="0"/>
              <a:t> and evaluate serial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Need of INTELL.</a:t>
            </a:r>
          </a:p>
        </p:txBody>
      </p:sp>
    </p:spTree>
    <p:extLst>
      <p:ext uri="{BB962C8B-B14F-4D97-AF65-F5344CB8AC3E}">
        <p14:creationId xmlns:p14="http://schemas.microsoft.com/office/powerpoint/2010/main" val="165001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scope of our project is to provide an interface for CUDA-CHILL and to create a comprehensive test bed for comparing the original c code with the optimized code in terms of performance.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Additionally we may provide multiple GPU compatibility for the GPU compiler framework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Portability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US" dirty="0" smtClean="0"/>
              <a:t>Provide Users to conduct research on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8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423620"/>
            <a:ext cx="9112624" cy="5900980"/>
            <a:chOff x="325464" y="289299"/>
            <a:chExt cx="11218190" cy="6366476"/>
          </a:xfrm>
        </p:grpSpPr>
        <p:sp>
          <p:nvSpPr>
            <p:cNvPr id="5" name="Rectangle 4"/>
            <p:cNvSpPr/>
            <p:nvPr/>
          </p:nvSpPr>
          <p:spPr>
            <a:xfrm>
              <a:off x="4107051" y="991892"/>
              <a:ext cx="4463512" cy="3967566"/>
            </a:xfrm>
            <a:prstGeom prst="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6200000" flipH="1">
              <a:off x="5393410" y="3332133"/>
              <a:ext cx="725839" cy="12917"/>
            </a:xfrm>
            <a:prstGeom prst="straightConnector1">
              <a:avLst/>
            </a:prstGeom>
            <a:ln w="412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>
              <a:off x="5085384" y="5085378"/>
              <a:ext cx="1348349" cy="6460"/>
            </a:xfrm>
            <a:prstGeom prst="straightConnector1">
              <a:avLst/>
            </a:prstGeom>
            <a:ln w="412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6200000" flipH="1">
              <a:off x="3369590" y="-117530"/>
              <a:ext cx="684508" cy="4076054"/>
            </a:xfrm>
            <a:prstGeom prst="curvedConnector3">
              <a:avLst>
                <a:gd name="adj1" fmla="val -33396"/>
              </a:avLst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hape 22"/>
            <p:cNvCxnSpPr/>
            <p:nvPr/>
          </p:nvCxnSpPr>
          <p:spPr>
            <a:xfrm rot="16200000" flipH="1">
              <a:off x="2160722" y="1804260"/>
              <a:ext cx="1766808" cy="2740618"/>
            </a:xfrm>
            <a:prstGeom prst="curvedConnector2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hape 27"/>
            <p:cNvCxnSpPr/>
            <p:nvPr/>
          </p:nvCxnSpPr>
          <p:spPr>
            <a:xfrm flipV="1">
              <a:off x="7111140" y="2681207"/>
              <a:ext cx="3084162" cy="1376766"/>
            </a:xfrm>
            <a:prstGeom prst="curvedConnector2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/>
            <p:nvPr/>
          </p:nvCxnSpPr>
          <p:spPr>
            <a:xfrm rot="16200000" flipH="1" flipV="1">
              <a:off x="7661329" y="-271223"/>
              <a:ext cx="622515" cy="4445431"/>
            </a:xfrm>
            <a:prstGeom prst="curvedConnector3">
              <a:avLst>
                <a:gd name="adj1" fmla="val -36722"/>
              </a:avLst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39"/>
            <p:cNvCxnSpPr/>
            <p:nvPr/>
          </p:nvCxnSpPr>
          <p:spPr>
            <a:xfrm flipV="1">
              <a:off x="7098223" y="2588217"/>
              <a:ext cx="720673" cy="30995"/>
            </a:xfrm>
            <a:prstGeom prst="curvedConnector4">
              <a:avLst>
                <a:gd name="adj1" fmla="val 8602"/>
                <a:gd name="adj2" fmla="val 1887598"/>
              </a:avLst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25464" y="1578243"/>
              <a:ext cx="2696705" cy="712922"/>
              <a:chOff x="309966" y="1066799"/>
              <a:chExt cx="2696705" cy="71292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09966" y="1066799"/>
                <a:ext cx="2696705" cy="712922"/>
              </a:xfrm>
              <a:prstGeom prst="rect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7941" y="1193368"/>
                <a:ext cx="2231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Input C Code</a:t>
                </a:r>
                <a:endParaRPr lang="en-US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01518" y="2262751"/>
              <a:ext cx="2696705" cy="712922"/>
              <a:chOff x="4386020" y="1751307"/>
              <a:chExt cx="2696705" cy="71292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386020" y="1751307"/>
                <a:ext cx="2696705" cy="712922"/>
              </a:xfrm>
              <a:prstGeom prst="rect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72374" y="1872710"/>
                <a:ext cx="15392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Test Bed</a:t>
                </a:r>
                <a:endParaRPr lang="en-US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222211" y="2588217"/>
              <a:ext cx="1193370" cy="805912"/>
              <a:chOff x="7206713" y="2076773"/>
              <a:chExt cx="1193370" cy="805912"/>
            </a:xfrm>
          </p:grpSpPr>
          <p:sp>
            <p:nvSpPr>
              <p:cNvPr id="26" name="Round Same Side Corner Rectangle 25"/>
              <p:cNvSpPr/>
              <p:nvPr/>
            </p:nvSpPr>
            <p:spPr>
              <a:xfrm>
                <a:off x="7206713" y="2076773"/>
                <a:ext cx="1193370" cy="805912"/>
              </a:xfrm>
              <a:prstGeom prst="round2SameRect">
                <a:avLst>
                  <a:gd name="adj1" fmla="val 47436"/>
                  <a:gd name="adj2" fmla="val 0"/>
                </a:avLst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219630" y="2337661"/>
                <a:ext cx="1152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Graph</a:t>
                </a:r>
                <a:endParaRPr lang="en-US" sz="24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846949" y="1640236"/>
              <a:ext cx="2696705" cy="1040971"/>
              <a:chOff x="8831451" y="1128792"/>
              <a:chExt cx="2696705" cy="104097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8831451" y="1128792"/>
                <a:ext cx="2696705" cy="1040971"/>
              </a:xfrm>
              <a:prstGeom prst="rect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960026" y="1268279"/>
                <a:ext cx="24622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  Output</a:t>
                </a:r>
              </a:p>
              <a:p>
                <a:r>
                  <a:rPr lang="en-US" sz="2400" dirty="0" smtClean="0"/>
                  <a:t>  CUDA Code</a:t>
                </a:r>
                <a:endParaRPr 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429929" y="5762783"/>
              <a:ext cx="2652797" cy="892992"/>
              <a:chOff x="4414431" y="5251339"/>
              <a:chExt cx="2652797" cy="89299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414431" y="5251339"/>
                <a:ext cx="2652797" cy="854993"/>
              </a:xfrm>
              <a:prstGeom prst="rect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584921" y="5313334"/>
                <a:ext cx="23273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CUDA-CHILL</a:t>
                </a:r>
              </a:p>
              <a:p>
                <a:r>
                  <a:rPr lang="en-US" sz="2400" dirty="0" smtClean="0"/>
                  <a:t> Framework</a:t>
                </a:r>
                <a:endParaRPr 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14435" y="3701512"/>
              <a:ext cx="2696705" cy="712922"/>
              <a:chOff x="4398937" y="3190068"/>
              <a:chExt cx="2696705" cy="71292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398937" y="3190068"/>
                <a:ext cx="2696705" cy="712922"/>
              </a:xfrm>
              <a:prstGeom prst="rect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972375" y="3314054"/>
                <a:ext cx="1560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Interface</a:t>
                </a:r>
                <a:endParaRPr lang="en-US" sz="24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496733" y="289299"/>
              <a:ext cx="13676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Scope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569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128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INTELL</vt:lpstr>
      <vt:lpstr>Background</vt:lpstr>
      <vt:lpstr>PowerPoint Presentation</vt:lpstr>
      <vt:lpstr>PowerPoint Presentation</vt:lpstr>
      <vt:lpstr>INTELL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</dc:title>
  <dc:creator>Awais</dc:creator>
  <cp:lastModifiedBy>Awais</cp:lastModifiedBy>
  <cp:revision>4</cp:revision>
  <dcterms:created xsi:type="dcterms:W3CDTF">2013-12-07T07:08:45Z</dcterms:created>
  <dcterms:modified xsi:type="dcterms:W3CDTF">2013-12-07T08:39:14Z</dcterms:modified>
</cp:coreProperties>
</file>