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5"/>
  </p:notesMasterIdLst>
  <p:sldIdLst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60" d="100"/>
          <a:sy n="60" d="100"/>
        </p:scale>
        <p:origin x="-70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12/26/2010 8:54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12/26/2010 8:54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12/26/2010 8:54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12/26/2010 8:54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12/26/2010 8:54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12/26/2010 8:54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12/26/2010 8:54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12/26/2010 8:54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12/26/2010 8:54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12/26/2010 8:54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12/26/2010 8:54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12/26/2010 8:54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382000" cy="914400"/>
          </a:xfrm>
        </p:spPr>
        <p:txBody>
          <a:bodyPr/>
          <a:lstStyle/>
          <a:p>
            <a:r>
              <a:rPr lang="en-US" dirty="0" smtClean="0"/>
              <a:t>Software Quality Assurance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 algn="r">
              <a:defRPr/>
            </a:pPr>
            <a:r>
              <a:rPr lang="en-US" sz="2800" dirty="0" smtClean="0"/>
              <a:t>Quiz 5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221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27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December,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Name System Test Types/Categories.</a:t>
            </a:r>
          </a:p>
          <a:p>
            <a:r>
              <a:rPr lang="en-US" sz="3200" dirty="0" smtClean="0"/>
              <a:t>What </a:t>
            </a:r>
            <a:r>
              <a:rPr lang="en-US" sz="3200" dirty="0" smtClean="0"/>
              <a:t>are the differences between </a:t>
            </a:r>
            <a:r>
              <a:rPr lang="en-US" sz="3200" dirty="0" smtClean="0"/>
              <a:t>configuration</a:t>
            </a:r>
            <a:r>
              <a:rPr lang="en-US" sz="3200" dirty="0" smtClean="0"/>
              <a:t>, compatibility, and </a:t>
            </a:r>
            <a:r>
              <a:rPr lang="en-US" sz="3200" dirty="0" smtClean="0"/>
              <a:t>interoperability </a:t>
            </a:r>
            <a:r>
              <a:rPr lang="en-US" sz="3200" dirty="0" smtClean="0"/>
              <a:t>testing?</a:t>
            </a:r>
          </a:p>
          <a:p>
            <a:r>
              <a:rPr lang="en-US" sz="3200" dirty="0" smtClean="0"/>
              <a:t>What </a:t>
            </a:r>
            <a:r>
              <a:rPr lang="en-US" sz="3200" dirty="0" smtClean="0"/>
              <a:t>are the differences between performance, stress, and scalability testing?</a:t>
            </a:r>
          </a:p>
          <a:p>
            <a:r>
              <a:rPr lang="en-US" sz="3200" dirty="0" smtClean="0"/>
              <a:t>What are the differences between load testing and stress testing?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(5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EdStudPres(5)</Template>
  <TotalTime>0</TotalTime>
  <Words>58</Words>
  <Application>Microsoft Office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EdStudPres(5)</vt:lpstr>
      <vt:lpstr>Software Quality Assurance</vt:lpstr>
      <vt:lpstr>QUIZ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2010-12-27T04:54:11Z</dcterms:created>
  <dcterms:modified xsi:type="dcterms:W3CDTF">2010-12-27T04:58:40Z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