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2A612-FC2B-4460-9832-0BCEDF80EE30}" type="datetimeFigureOut">
              <a:rPr lang="en-US" smtClean="0"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6AF7D8-B07D-40AD-8EB0-BEBF1FCDA1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8153400" cy="914400"/>
          </a:xfrm>
        </p:spPr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Dr. </a:t>
            </a:r>
            <a:r>
              <a:rPr lang="en-US" dirty="0" err="1" smtClean="0"/>
              <a:t>Seemab</a:t>
            </a:r>
            <a:r>
              <a:rPr lang="en-US" dirty="0" smtClean="0"/>
              <a:t> </a:t>
            </a:r>
            <a:r>
              <a:rPr lang="en-US" dirty="0" err="1" smtClean="0"/>
              <a:t>Latif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248400"/>
            <a:ext cx="20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December, 2010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5334000"/>
            <a:ext cx="2259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Case Study</a:t>
            </a:r>
            <a:endParaRPr lang="en-US" sz="36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676525"/>
            <a:ext cx="2771775" cy="828675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62000" y="3447871"/>
            <a:ext cx="76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-BoldMT"/>
              </a:rPr>
              <a:t>Using 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-BoldMT"/>
              </a:rPr>
              <a:t>Cyclomatic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-BoldMT"/>
              </a:rPr>
              <a:t> Path Analysis</a:t>
            </a:r>
            <a:r>
              <a:rPr lang="en-US" sz="3600" dirty="0"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-BoldMT"/>
              </a:rPr>
              <a:t>to Detect Security Vulnerabilities</a:t>
            </a:r>
            <a:endParaRPr kumimoji="0" 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" y="76200"/>
            <a:ext cx="8915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Arial-BoldMT"/>
              </a:rPr>
              <a:t>Using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Arial-BoldMT"/>
              </a:rPr>
              <a:t>Cyclomatic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Arial-BoldMT"/>
              </a:rPr>
              <a:t> Path Analysis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Arial-BoldMT"/>
              </a:rPr>
              <a:t>to Detect Security Vulnerabilities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4800" y="1340108"/>
            <a:ext cx="8763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What is the main aim of this paper (in one sentence)?</a:t>
            </a:r>
            <a:endParaRPr kumimoji="0" 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Summarise the paper in no more than 10 sentences.</a:t>
            </a:r>
            <a:endParaRPr kumimoji="0" 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What are the factors, mentioned in this paper, are major cause of security vulnerabilities?</a:t>
            </a:r>
            <a:endParaRPr kumimoji="0" 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MT"/>
              </a:rPr>
              <a:t>Statement coverage and branch coverage are not able to detect security vulnerabilities, give reasons.</a:t>
            </a:r>
            <a:endParaRPr kumimoji="0" 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What is the short coming of integration-level structured testing strategy and how it effects </a:t>
            </a: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MT"/>
              </a:rPr>
              <a:t>detection of security vulnerabilities?</a:t>
            </a:r>
            <a:endParaRPr kumimoji="0" 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MT"/>
              </a:rPr>
              <a:t>What do you understand by the concept of code coverage?</a:t>
            </a:r>
            <a:endParaRPr kumimoji="0" 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6507237"/>
            <a:ext cx="1828800" cy="350763"/>
          </a:xfrm>
          <a:prstGeom prst="rect">
            <a:avLst/>
          </a:prstGeom>
        </p:spPr>
        <p:txBody>
          <a:bodyPr/>
          <a:lstStyle/>
          <a:p>
            <a:pPr marL="320040" marR="0" lvl="0" indent="-32004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Seemab Latif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</TotalTime>
  <Words>119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Software Quality Assurance</vt:lpstr>
      <vt:lpstr>Slide 2</vt:lpstr>
    </vt:vector>
  </TitlesOfParts>
  <Company>NUST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Seemab</dc:creator>
  <cp:lastModifiedBy>Seemab</cp:lastModifiedBy>
  <cp:revision>2</cp:revision>
  <dcterms:created xsi:type="dcterms:W3CDTF">2010-12-02T04:09:25Z</dcterms:created>
  <dcterms:modified xsi:type="dcterms:W3CDTF">2010-12-02T04:18:10Z</dcterms:modified>
</cp:coreProperties>
</file>