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87C4-986E-4F98-9B40-5B4C528F82F0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D2707-C796-432F-9AF8-51C0FDA1A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D2707-C796-432F-9AF8-51C0FDA1AD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07B0-0E50-4F02-A1B6-75B627E3FF98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0708-095C-45F4-9B42-94CC1B926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7772400" cy="1470025"/>
          </a:xfrm>
        </p:spPr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Practical Security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(Cracking Windows Password)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Lesson 1 </a:t>
            </a:r>
          </a:p>
          <a:p>
            <a:endParaRPr lang="en-US" dirty="0" smtClean="0"/>
          </a:p>
          <a:p>
            <a:pPr algn="r"/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Raza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asadraza@gmail.com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3229773" cy="2057400"/>
          </a:xfrm>
          <a:prstGeom prst="rect">
            <a:avLst/>
          </a:prstGeom>
        </p:spPr>
      </p:pic>
      <p:pic>
        <p:nvPicPr>
          <p:cNvPr id="5" name="Picture 4" descr="securit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0"/>
            <a:ext cx="2895600" cy="2365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User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Passwords </a:t>
            </a:r>
          </a:p>
          <a:p>
            <a:pPr marL="914400" lvl="1" indent="-514350"/>
            <a:r>
              <a:rPr lang="en-US" dirty="0" smtClean="0"/>
              <a:t>Vary in complexity and hack-ability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Smart Cards </a:t>
            </a:r>
          </a:p>
          <a:p>
            <a:pPr marL="914400" lvl="1" indent="-514350"/>
            <a:r>
              <a:rPr lang="en-US" dirty="0" smtClean="0"/>
              <a:t>Two factor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Biometric Security </a:t>
            </a:r>
          </a:p>
          <a:p>
            <a:pPr marL="914400" lvl="1" indent="-514350"/>
            <a:r>
              <a:rPr lang="en-US" dirty="0" smtClean="0"/>
              <a:t>Secure but expensive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passwords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password ,abc123, qwerty123 ,123456 etc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Survey conducted by a British bank </a:t>
            </a:r>
          </a:p>
          <a:p>
            <a:pPr>
              <a:buNone/>
            </a:pPr>
            <a:r>
              <a:rPr lang="en-US" sz="2800" b="1" dirty="0" smtClean="0"/>
              <a:t>Common passwords</a:t>
            </a:r>
          </a:p>
          <a:p>
            <a:r>
              <a:rPr lang="en-US" dirty="0" smtClean="0"/>
              <a:t>23% child's name</a:t>
            </a:r>
          </a:p>
          <a:p>
            <a:r>
              <a:rPr lang="en-US" dirty="0" smtClean="0"/>
              <a:t>19% partner's name</a:t>
            </a:r>
          </a:p>
          <a:p>
            <a:r>
              <a:rPr lang="en-US" dirty="0" smtClean="0"/>
              <a:t>12% birthdays</a:t>
            </a:r>
          </a:p>
          <a:p>
            <a:r>
              <a:rPr lang="en-US" dirty="0" smtClean="0"/>
              <a:t>9% football team</a:t>
            </a:r>
          </a:p>
          <a:p>
            <a:r>
              <a:rPr lang="en-US" dirty="0" smtClean="0"/>
              <a:t>9% celebrities and bands</a:t>
            </a:r>
          </a:p>
          <a:p>
            <a:r>
              <a:rPr lang="en-US" dirty="0" smtClean="0"/>
              <a:t>9% favorite places</a:t>
            </a:r>
          </a:p>
          <a:p>
            <a:r>
              <a:rPr lang="en-US" dirty="0" smtClean="0"/>
              <a:t>8% own name</a:t>
            </a:r>
          </a:p>
          <a:p>
            <a:r>
              <a:rPr lang="en-US" dirty="0" smtClean="0"/>
              <a:t>8% pet's name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Windows Store Passwords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Windows does not store passwords in clear text</a:t>
            </a:r>
          </a:p>
          <a:p>
            <a:r>
              <a:rPr lang="en-US" sz="2000" dirty="0" smtClean="0"/>
              <a:t>Passwords go through a process to generate an </a:t>
            </a:r>
            <a:r>
              <a:rPr lang="en-US" sz="2000" b="1" dirty="0" smtClean="0"/>
              <a:t>LM hash </a:t>
            </a:r>
            <a:r>
              <a:rPr lang="en-US" sz="2000" dirty="0" smtClean="0"/>
              <a:t>and an </a:t>
            </a:r>
            <a:r>
              <a:rPr lang="en-US" sz="2000" b="1" dirty="0" smtClean="0"/>
              <a:t>NT hash</a:t>
            </a:r>
          </a:p>
          <a:p>
            <a:r>
              <a:rPr lang="en-US" sz="2000" dirty="0" smtClean="0"/>
              <a:t>Hashes are one-way mathematical functions</a:t>
            </a:r>
          </a:p>
          <a:p>
            <a:r>
              <a:rPr lang="en-US" sz="2000" dirty="0" smtClean="0"/>
              <a:t>hashed passwords cannot be reverse engineered.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Lan</a:t>
            </a:r>
            <a:r>
              <a:rPr lang="en-US" sz="2000" b="1" dirty="0" smtClean="0"/>
              <a:t> Manager or LM Hash</a:t>
            </a:r>
          </a:p>
          <a:p>
            <a:pPr lvl="1">
              <a:buNone/>
            </a:pPr>
            <a:r>
              <a:rPr lang="en-US" sz="1600" dirty="0" smtClean="0"/>
              <a:t>1. Convert password to upper case</a:t>
            </a:r>
          </a:p>
          <a:p>
            <a:pPr lvl="1">
              <a:buNone/>
            </a:pPr>
            <a:r>
              <a:rPr lang="en-US" sz="1600" dirty="0" smtClean="0"/>
              <a:t>2. Pad the plaintext with null characters to make it 14 bytes long.</a:t>
            </a:r>
          </a:p>
          <a:p>
            <a:pPr lvl="1">
              <a:buNone/>
            </a:pPr>
            <a:r>
              <a:rPr lang="en-US" sz="1600" dirty="0" smtClean="0"/>
              <a:t>3. Split into two 7 character (byte) chunks</a:t>
            </a:r>
          </a:p>
          <a:p>
            <a:pPr lvl="1">
              <a:buNone/>
            </a:pPr>
            <a:r>
              <a:rPr lang="en-US" sz="1600" dirty="0" smtClean="0"/>
              <a:t>4. Use each 7 byte chunks separately as keys to DES -encrypt an ASCII constant string</a:t>
            </a:r>
          </a:p>
          <a:p>
            <a:pPr lvl="1">
              <a:buNone/>
            </a:pPr>
            <a:r>
              <a:rPr lang="en-US" sz="1600" dirty="0" smtClean="0"/>
              <a:t>5. Concatenate the two cipher texts from step 4 to product the hash.</a:t>
            </a:r>
          </a:p>
          <a:p>
            <a:pPr lvl="1">
              <a:buNone/>
            </a:pPr>
            <a:r>
              <a:rPr lang="en-US" sz="1600" dirty="0" smtClean="0"/>
              <a:t>6. Store the hash in the SAM file.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Windows Store Passwords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NT Hash </a:t>
            </a:r>
          </a:p>
          <a:p>
            <a:pPr lvl="1"/>
            <a:r>
              <a:rPr lang="en-US" sz="2400" dirty="0" smtClean="0"/>
              <a:t>Take the Unicode mixed‐case password and use the Message Digest 4 (MD4) algorithm to obtain the hash.</a:t>
            </a:r>
          </a:p>
          <a:p>
            <a:pPr lvl="1"/>
            <a:r>
              <a:rPr lang="en-US" sz="2400" dirty="0" smtClean="0"/>
              <a:t>Store the hash in the SAM file.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LanMan</a:t>
            </a:r>
            <a:r>
              <a:rPr lang="en-US" sz="2400" dirty="0" smtClean="0"/>
              <a:t> hash is only stored for passwords that are 14 characters or fewer</a:t>
            </a:r>
          </a:p>
          <a:p>
            <a:pPr lvl="1"/>
            <a:r>
              <a:rPr lang="en-US" sz="2400" dirty="0" smtClean="0"/>
              <a:t>The NT Hash handles passwords up to 128 characters in length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SAM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NT and LM Hashes are stored in SAM file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C:\windows\system32\config\SAM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Methodologies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attack </a:t>
            </a:r>
          </a:p>
          <a:p>
            <a:endParaRPr lang="en-US" dirty="0" smtClean="0"/>
          </a:p>
          <a:p>
            <a:r>
              <a:rPr lang="en-US" dirty="0" smtClean="0"/>
              <a:t>Dictionary attack </a:t>
            </a:r>
          </a:p>
          <a:p>
            <a:endParaRPr lang="en-US" dirty="0" smtClean="0"/>
          </a:p>
          <a:p>
            <a:r>
              <a:rPr lang="en-US" dirty="0" smtClean="0"/>
              <a:t>Rainbow tables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“It can crack the password Fgpyyih804423 in 160 seconds.”</a:t>
            </a:r>
          </a:p>
          <a:p>
            <a:pPr lvl="1">
              <a:buNone/>
            </a:pPr>
            <a:r>
              <a:rPr lang="en-US" sz="1800" b="1" dirty="0" smtClean="0"/>
              <a:t>                                                                                                 </a:t>
            </a:r>
            <a:r>
              <a:rPr lang="en-US" sz="1800" dirty="0" smtClean="0"/>
              <a:t>Jeff Atwood</a:t>
            </a:r>
          </a:p>
          <a:p>
            <a:pPr lvl="8" algn="r">
              <a:buNone/>
            </a:pPr>
            <a:endParaRPr lang="en-US" sz="1200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Password cracking applications and web sites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Backtrack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Lopht</a:t>
            </a:r>
            <a:r>
              <a:rPr lang="en-US" dirty="0" smtClean="0">
                <a:solidFill>
                  <a:srgbClr val="FF0000"/>
                </a:solidFill>
              </a:rPr>
              <a:t> crack </a:t>
            </a:r>
          </a:p>
          <a:p>
            <a:r>
              <a:rPr lang="en-US" dirty="0" err="1" smtClean="0"/>
              <a:t>SAMinside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Ophcrack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Samdump2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Bkhive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John The Ripper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313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Practical Security  (Cracking Windows Password)</vt:lpstr>
      <vt:lpstr>Types of User Authentication</vt:lpstr>
      <vt:lpstr>Common passwords</vt:lpstr>
      <vt:lpstr>How Windows Store Passwords </vt:lpstr>
      <vt:lpstr>How Windows Store Passwords </vt:lpstr>
      <vt:lpstr>Location of SAM file</vt:lpstr>
      <vt:lpstr>Password cracking Methodologies </vt:lpstr>
      <vt:lpstr>Password cracking applications and web sites </vt:lpstr>
    </vt:vector>
  </TitlesOfParts>
  <Company>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 (Cracking Windows Password)</dc:title>
  <dc:creator>ali</dc:creator>
  <cp:lastModifiedBy>ali</cp:lastModifiedBy>
  <cp:revision>51</cp:revision>
  <dcterms:created xsi:type="dcterms:W3CDTF">2011-02-16T06:34:27Z</dcterms:created>
  <dcterms:modified xsi:type="dcterms:W3CDTF">2011-02-17T03:58:59Z</dcterms:modified>
</cp:coreProperties>
</file>