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sldIdLst>
    <p:sldId id="276" r:id="rId2"/>
    <p:sldId id="323" r:id="rId3"/>
    <p:sldId id="324" r:id="rId4"/>
    <p:sldId id="325" r:id="rId5"/>
    <p:sldId id="326" r:id="rId6"/>
    <p:sldId id="32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58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232114-292F-4CD0-9319-F9E5556B472B}" type="datetimeFigureOut">
              <a:rPr lang="en-US" smtClean="0"/>
              <a:pPr/>
              <a:t>3/8/2012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651ABB-FEA6-45EF-A1FF-59D036ED7302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CDC791-7E0C-41A7-A17F-21F54AF28473}" type="slidenum">
              <a:rPr lang="en-US"/>
              <a:pPr/>
              <a:t>2</a:t>
            </a:fld>
            <a:endParaRPr lang="en-US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smtClean="0"/>
              <a:t>MARCH 12</a:t>
            </a:r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GB" smtClean="0"/>
              <a:t>Pentium Cache</a:t>
            </a:r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256386A-697E-4643-A39C-734AD2052EC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12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Pentium Cache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386A-697E-4643-A39C-734AD2052EC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12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Pentium Cache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386A-697E-4643-A39C-734AD2052EC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12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Pentium Cache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386A-697E-4643-A39C-734AD2052EC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en-US" smtClean="0"/>
              <a:t>MARCH 12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GB" smtClean="0"/>
              <a:t>Pentium Cache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256386A-697E-4643-A39C-734AD2052EC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12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Pentium Cache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386A-697E-4643-A39C-734AD2052EC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12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Pentium Cache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386A-697E-4643-A39C-734AD2052EC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12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Pentium Cache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386A-697E-4643-A39C-734AD2052EC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12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Pentium Cache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386A-697E-4643-A39C-734AD2052EC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12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Pentium Cache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386A-697E-4643-A39C-734AD2052EC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12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Pentium Cache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386A-697E-4643-A39C-734AD2052EC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MARCH 12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Pentium Cache</a:t>
            </a:r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256386A-697E-4643-A39C-734AD2052EC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1800" dirty="0" smtClean="0"/>
              <a:t>Pentium Cache</a:t>
            </a:r>
            <a:endParaRPr lang="en-US" sz="1800" dirty="0"/>
          </a:p>
        </p:txBody>
      </p:sp>
      <p:sp>
        <p:nvSpPr>
          <p:cNvPr id="13315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Cache Memory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Pentium 4 Cache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/>
              <a:t>80386 – no on chip cache</a:t>
            </a:r>
          </a:p>
          <a:p>
            <a:r>
              <a:rPr lang="en-US" sz="2400"/>
              <a:t>80486 – 8k using 16 byte lines and four way set associative organization</a:t>
            </a:r>
          </a:p>
          <a:p>
            <a:r>
              <a:rPr lang="en-US" sz="2400"/>
              <a:t>Pentium (all versions) – two on chip L1 caches</a:t>
            </a:r>
          </a:p>
          <a:p>
            <a:pPr lvl="1"/>
            <a:r>
              <a:rPr lang="en-US" sz="2000"/>
              <a:t>Data &amp; instructions</a:t>
            </a:r>
          </a:p>
          <a:p>
            <a:r>
              <a:rPr lang="en-US" sz="2400"/>
              <a:t>Pentium 4 – L1 caches</a:t>
            </a:r>
          </a:p>
          <a:p>
            <a:pPr lvl="1"/>
            <a:r>
              <a:rPr lang="en-US" sz="2000"/>
              <a:t>8k bytes</a:t>
            </a:r>
          </a:p>
          <a:p>
            <a:pPr lvl="1"/>
            <a:r>
              <a:rPr lang="en-US" sz="2000"/>
              <a:t>64 byte lines</a:t>
            </a:r>
          </a:p>
          <a:p>
            <a:pPr lvl="1"/>
            <a:r>
              <a:rPr lang="en-US" sz="2000"/>
              <a:t>four way set associative</a:t>
            </a:r>
          </a:p>
          <a:p>
            <a:r>
              <a:rPr lang="en-US" sz="2400"/>
              <a:t>L2 cache </a:t>
            </a:r>
          </a:p>
          <a:p>
            <a:pPr lvl="1"/>
            <a:r>
              <a:rPr lang="en-US" sz="2000"/>
              <a:t>Feeding both L1 caches</a:t>
            </a:r>
          </a:p>
          <a:p>
            <a:pPr lvl="1"/>
            <a:r>
              <a:rPr lang="en-US" sz="2000"/>
              <a:t>256k</a:t>
            </a:r>
          </a:p>
          <a:p>
            <a:pPr lvl="1"/>
            <a:r>
              <a:rPr lang="en-US" sz="2000"/>
              <a:t>128 byte lines</a:t>
            </a:r>
          </a:p>
          <a:p>
            <a:pPr lvl="1"/>
            <a:r>
              <a:rPr lang="en-US" sz="2000"/>
              <a:t>8 way set associative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12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386A-697E-4643-A39C-734AD2052EC4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Pentium Cache</a:t>
            </a:r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Pentium 4 Diagram (Simplified)</a:t>
            </a:r>
          </a:p>
        </p:txBody>
      </p:sp>
      <p:pic>
        <p:nvPicPr>
          <p:cNvPr id="154629" name="Picture 5"/>
          <p:cNvPicPr>
            <a:picLocks noChangeAspect="1" noChangeArrowheads="1"/>
          </p:cNvPicPr>
          <p:nvPr/>
        </p:nvPicPr>
        <p:blipFill>
          <a:blip r:embed="rId2"/>
          <a:srcRect l="6061" t="14706" r="9091" b="27451"/>
          <a:stretch>
            <a:fillRect/>
          </a:stretch>
        </p:blipFill>
        <p:spPr bwMode="auto">
          <a:xfrm>
            <a:off x="304800" y="1524000"/>
            <a:ext cx="8534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12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386A-697E-4643-A39C-734AD2052EC4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Pentium Cache</a:t>
            </a:r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Pentium 4 Core Processor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2400"/>
              <a:t>Fetch/Decode Unit</a:t>
            </a:r>
          </a:p>
          <a:p>
            <a:pPr lvl="1"/>
            <a:r>
              <a:rPr lang="en-GB" sz="2000"/>
              <a:t>Fetches instructions from L2 cache</a:t>
            </a:r>
          </a:p>
          <a:p>
            <a:pPr lvl="1"/>
            <a:r>
              <a:rPr lang="en-GB" sz="2000"/>
              <a:t>Decode into micro-ops</a:t>
            </a:r>
          </a:p>
          <a:p>
            <a:pPr lvl="1"/>
            <a:r>
              <a:rPr lang="en-GB" sz="2000"/>
              <a:t>Store micro-ops in L1 cache</a:t>
            </a:r>
          </a:p>
          <a:p>
            <a:r>
              <a:rPr lang="en-GB" sz="2400"/>
              <a:t>Out of order execution logic</a:t>
            </a:r>
          </a:p>
          <a:p>
            <a:pPr lvl="1"/>
            <a:r>
              <a:rPr lang="en-GB" sz="2000"/>
              <a:t>Schedules micro-ops</a:t>
            </a:r>
          </a:p>
          <a:p>
            <a:pPr lvl="1"/>
            <a:r>
              <a:rPr lang="en-GB" sz="2000"/>
              <a:t>Based on data dependence and resources</a:t>
            </a:r>
          </a:p>
          <a:p>
            <a:pPr lvl="1"/>
            <a:r>
              <a:rPr lang="en-GB" sz="2000"/>
              <a:t>May speculatively execute</a:t>
            </a:r>
          </a:p>
          <a:p>
            <a:r>
              <a:rPr lang="en-GB" sz="2400"/>
              <a:t>Execution units</a:t>
            </a:r>
          </a:p>
          <a:p>
            <a:pPr lvl="1"/>
            <a:r>
              <a:rPr lang="en-GB" sz="2000"/>
              <a:t>Execute micro-ops</a:t>
            </a:r>
          </a:p>
          <a:p>
            <a:pPr lvl="1"/>
            <a:r>
              <a:rPr lang="en-GB" sz="2000"/>
              <a:t>Data from L1 cache</a:t>
            </a:r>
          </a:p>
          <a:p>
            <a:pPr lvl="1"/>
            <a:r>
              <a:rPr lang="en-GB" sz="2000"/>
              <a:t>Results in registers</a:t>
            </a:r>
          </a:p>
          <a:p>
            <a:r>
              <a:rPr lang="en-GB" sz="2400"/>
              <a:t>Memory subsystem</a:t>
            </a:r>
          </a:p>
          <a:p>
            <a:pPr lvl="1"/>
            <a:r>
              <a:rPr lang="en-GB" sz="2000"/>
              <a:t>L2 cache and systems bus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12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386A-697E-4643-A39C-734AD2052EC4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Pentium Cache</a:t>
            </a:r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Pentium 4 Design Reasoning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GB" sz="2400"/>
              <a:t>Decodes instructions into RISC like micro-ops before L1 cache</a:t>
            </a:r>
          </a:p>
          <a:p>
            <a:pPr>
              <a:lnSpc>
                <a:spcPct val="90000"/>
              </a:lnSpc>
            </a:pPr>
            <a:r>
              <a:rPr lang="en-GB" sz="2400"/>
              <a:t>Micro-ops fixed length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Superscalar pipelining and scheduling</a:t>
            </a:r>
          </a:p>
          <a:p>
            <a:pPr>
              <a:lnSpc>
                <a:spcPct val="90000"/>
              </a:lnSpc>
            </a:pPr>
            <a:r>
              <a:rPr lang="en-GB" sz="2400"/>
              <a:t>Pentium instructions long &amp; complex</a:t>
            </a:r>
          </a:p>
          <a:p>
            <a:pPr>
              <a:lnSpc>
                <a:spcPct val="90000"/>
              </a:lnSpc>
            </a:pPr>
            <a:r>
              <a:rPr lang="en-GB" sz="2400"/>
              <a:t>Performance improved by separating decoding from scheduling &amp; pipelining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(More later – ch14)</a:t>
            </a:r>
          </a:p>
          <a:p>
            <a:pPr>
              <a:lnSpc>
                <a:spcPct val="90000"/>
              </a:lnSpc>
            </a:pPr>
            <a:r>
              <a:rPr lang="en-GB" sz="2400"/>
              <a:t>Data cache is write back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Can be configured to write through</a:t>
            </a:r>
          </a:p>
          <a:p>
            <a:pPr>
              <a:lnSpc>
                <a:spcPct val="90000"/>
              </a:lnSpc>
            </a:pPr>
            <a:r>
              <a:rPr lang="en-GB" sz="2400"/>
              <a:t>L1 cache controlled by 2 bits in register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CD = cache disable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NW = not write through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2 instructions to invalidate (flush) cache and write back then invalidate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12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386A-697E-4643-A39C-734AD2052EC4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Pentium Cache</a:t>
            </a:r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Comparison of Cache Sizes</a:t>
            </a:r>
          </a:p>
        </p:txBody>
      </p:sp>
      <p:pic>
        <p:nvPicPr>
          <p:cNvPr id="160772" name="Picture 4"/>
          <p:cNvPicPr>
            <a:picLocks noChangeAspect="1" noChangeArrowheads="1"/>
          </p:cNvPicPr>
          <p:nvPr/>
        </p:nvPicPr>
        <p:blipFill>
          <a:blip r:embed="rId2"/>
          <a:srcRect l="7599" t="16872" r="8820" b="17047"/>
          <a:stretch>
            <a:fillRect/>
          </a:stretch>
        </p:blipFill>
        <p:spPr bwMode="auto">
          <a:xfrm>
            <a:off x="304800" y="1096963"/>
            <a:ext cx="8534400" cy="521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12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386A-697E-4643-A39C-734AD2052EC4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Pentium Cache</a:t>
            </a:r>
            <a:endParaRPr lang="en-GB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76</TotalTime>
  <Words>238</Words>
  <Application>Microsoft Office PowerPoint</Application>
  <PresentationFormat>On-screen Show (4:3)</PresentationFormat>
  <Paragraphs>62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Origin</vt:lpstr>
      <vt:lpstr>Cache Memory</vt:lpstr>
      <vt:lpstr>Pentium 4 Cache</vt:lpstr>
      <vt:lpstr>Pentium 4 Diagram (Simplified)</vt:lpstr>
      <vt:lpstr>Pentium 4 Core Processor</vt:lpstr>
      <vt:lpstr>Pentium 4 Design Reasoning</vt:lpstr>
      <vt:lpstr>Comparison of Cache Sizes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Adminstrator</dc:creator>
  <cp:lastModifiedBy>Adminstrator</cp:lastModifiedBy>
  <cp:revision>17</cp:revision>
  <dcterms:created xsi:type="dcterms:W3CDTF">2011-09-09T05:10:34Z</dcterms:created>
  <dcterms:modified xsi:type="dcterms:W3CDTF">2012-03-08T07:15:43Z</dcterms:modified>
</cp:coreProperties>
</file>