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59B2A-1242-4923-91C2-D84F6535348A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A7BE-1109-41C8-AE47-1C267D20E4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39345AB-F85F-4360-B444-5CD399E04C5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Organization and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Quiz 01 – Introduction</a:t>
            </a:r>
          </a:p>
          <a:p>
            <a:r>
              <a:rPr lang="en-GB" dirty="0" smtClean="0"/>
              <a:t>(BESE 16 A)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Attempt in 15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structure of Computer viewed at top-level? Identify the major components and write their purpose. (4)</a:t>
            </a:r>
          </a:p>
          <a:p>
            <a:r>
              <a:rPr lang="en-GB" dirty="0" smtClean="0"/>
              <a:t>What is the  Data Bus? What is its purpose? (4)</a:t>
            </a:r>
          </a:p>
          <a:p>
            <a:r>
              <a:rPr lang="en-GB" dirty="0" smtClean="0"/>
              <a:t>What is the total amount of RAM if the data bus width is 17 and address bus width is 28? (2)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1 - Introduction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 01 - Introduction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Quiz 1 - Introduction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1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the structure of Computer viewed at top-level? Identify the major components and write their purpose. (4)</a:t>
            </a:r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447800" y="3124200"/>
            <a:ext cx="7162800" cy="3581400"/>
            <a:chOff x="138113" y="2057400"/>
            <a:chExt cx="8472487" cy="4648200"/>
          </a:xfrm>
        </p:grpSpPr>
        <p:sp>
          <p:nvSpPr>
            <p:cNvPr id="10" name="Oval 2" descr="50%"/>
            <p:cNvSpPr>
              <a:spLocks noChangeArrowheads="1"/>
            </p:cNvSpPr>
            <p:nvPr/>
          </p:nvSpPr>
          <p:spPr bwMode="auto">
            <a:xfrm>
              <a:off x="3886200" y="2057400"/>
              <a:ext cx="4724400" cy="4648200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/>
              <a:endParaRPr lang="en-US" sz="1600">
                <a:latin typeface="Georgia" pitchFamily="18" charset="0"/>
              </a:endParaRPr>
            </a:p>
          </p:txBody>
        </p:sp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5410200" y="3581400"/>
              <a:ext cx="1524000" cy="152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648200" y="27432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 sz="1200" dirty="0">
                <a:latin typeface="Georgia" pitchFamily="18" charset="0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533400" y="3657600"/>
              <a:ext cx="1066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6400800" y="27432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5486400" y="48006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519114" y="3946525"/>
              <a:ext cx="1159251" cy="402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Computer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629400" y="3048000"/>
              <a:ext cx="1007563" cy="681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Main </a:t>
              </a:r>
            </a:p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Memory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791200" y="5133975"/>
              <a:ext cx="884317" cy="681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Input</a:t>
              </a:r>
            </a:p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Output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5410200" y="4067175"/>
              <a:ext cx="1508135" cy="60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lang="en-GB" sz="1200" dirty="0">
                  <a:latin typeface="Georgia" pitchFamily="18" charset="0"/>
                </a:rPr>
                <a:t>Systems</a:t>
              </a:r>
            </a:p>
            <a:p>
              <a:pPr algn="ctr" eaLnBrk="0" hangingPunct="0"/>
              <a:r>
                <a:rPr lang="en-GB" sz="1200" dirty="0">
                  <a:latin typeface="Georgia" pitchFamily="18" charset="0"/>
                </a:rPr>
                <a:t>Interconnection</a:t>
              </a: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V="1">
              <a:off x="1066800" y="2209800"/>
              <a:ext cx="43434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066800" y="4724400"/>
              <a:ext cx="41910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290513" y="2346325"/>
              <a:ext cx="12065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GB" sz="1600">
                  <a:latin typeface="Georgia" pitchFamily="18" charset="0"/>
                </a:rPr>
                <a:t>Peripherals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138113" y="5622925"/>
              <a:ext cx="159067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GB" sz="1600">
                  <a:latin typeface="Georgia" pitchFamily="18" charset="0"/>
                </a:rPr>
                <a:t>Communication</a:t>
              </a:r>
            </a:p>
            <a:p>
              <a:pPr eaLnBrk="0" hangingPunct="0"/>
              <a:r>
                <a:rPr lang="en-GB" sz="1600">
                  <a:latin typeface="Georgia" pitchFamily="18" charset="0"/>
                </a:rPr>
                <a:t>lines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800600" y="2971800"/>
              <a:ext cx="1273018" cy="961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Central</a:t>
              </a:r>
            </a:p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Processing </a:t>
              </a:r>
            </a:p>
            <a:p>
              <a:pPr algn="ctr" eaLnBrk="0" hangingPunct="0"/>
              <a:r>
                <a:rPr lang="en-GB" sz="1400" dirty="0">
                  <a:latin typeface="Georgia" pitchFamily="18" charset="0"/>
                </a:rPr>
                <a:t>Unit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914400" y="2743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914400" y="4724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5603875" y="2257425"/>
              <a:ext cx="1295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Georgia" pitchFamily="18" charset="0"/>
                </a:rPr>
                <a:t>Computer</a:t>
              </a:r>
              <a:endParaRPr lang="en-US" sz="1600">
                <a:latin typeface="Georgia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</a:t>
            </a:r>
          </a:p>
          <a:p>
            <a:pPr lvl="1"/>
            <a:r>
              <a:rPr lang="en-GB" dirty="0" smtClean="0"/>
              <a:t>Executes and controls the execution of programs</a:t>
            </a:r>
          </a:p>
          <a:p>
            <a:r>
              <a:rPr lang="en-GB" dirty="0" smtClean="0"/>
              <a:t>Main Memory</a:t>
            </a:r>
          </a:p>
          <a:p>
            <a:pPr lvl="1"/>
            <a:r>
              <a:rPr lang="en-GB" dirty="0" smtClean="0"/>
              <a:t>Stores programs</a:t>
            </a:r>
          </a:p>
          <a:p>
            <a:r>
              <a:rPr lang="en-GB" dirty="0" smtClean="0"/>
              <a:t>I/O</a:t>
            </a:r>
          </a:p>
          <a:p>
            <a:pPr lvl="1"/>
            <a:r>
              <a:rPr lang="en-GB" dirty="0" smtClean="0"/>
              <a:t>Provides interface between input and output devices</a:t>
            </a:r>
          </a:p>
          <a:p>
            <a:r>
              <a:rPr lang="en-GB" dirty="0" smtClean="0"/>
              <a:t>Interconnections</a:t>
            </a:r>
          </a:p>
          <a:p>
            <a:pPr lvl="1"/>
            <a:r>
              <a:rPr lang="en-GB" dirty="0" smtClean="0"/>
              <a:t>Communicates between the components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 Data Bus? What is its purpose? (4)</a:t>
            </a:r>
          </a:p>
          <a:p>
            <a:r>
              <a:rPr lang="en-GB" dirty="0" smtClean="0"/>
              <a:t>Data bus is used to carry data/instructions between CPU and memory, CPU and I/O or Memory and I/O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/>
          <a:lstStyle/>
          <a:p>
            <a:r>
              <a:rPr lang="en-GB" dirty="0" smtClean="0"/>
              <a:t>What is the total amount of RAM if the data bus width is 17 and address bus width is 28? (2)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FEB 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Quiz 1 -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45AB-F85F-4360-B444-5CD399E04C5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90800" y="3733800"/>
          <a:ext cx="3248025" cy="558800"/>
        </p:xfrm>
        <a:graphic>
          <a:graphicData uri="http://schemas.openxmlformats.org/presentationml/2006/ole">
            <p:oleObj spid="_x0000_s1026" name="Equation" r:id="rId3" imgW="1180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</TotalTime>
  <Words>256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Foundry</vt:lpstr>
      <vt:lpstr>Microsoft Equation 3.0</vt:lpstr>
      <vt:lpstr>Computer Organization and Architecture</vt:lpstr>
      <vt:lpstr>Attempt in 15 Minutes</vt:lpstr>
      <vt:lpstr>Quiz 01 - Introduction</vt:lpstr>
      <vt:lpstr>Q 1</vt:lpstr>
      <vt:lpstr>Q 1</vt:lpstr>
      <vt:lpstr>Q 2</vt:lpstr>
      <vt:lpstr>Q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Adminstrator</dc:creator>
  <cp:lastModifiedBy>Adminstrator</cp:lastModifiedBy>
  <cp:revision>6</cp:revision>
  <dcterms:created xsi:type="dcterms:W3CDTF">2012-02-22T07:56:14Z</dcterms:created>
  <dcterms:modified xsi:type="dcterms:W3CDTF">2012-02-28T07:35:22Z</dcterms:modified>
</cp:coreProperties>
</file>