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59B2A-1242-4923-91C2-D84F6535348A}" type="datetimeFigureOut">
              <a:rPr lang="en-US" smtClean="0"/>
              <a:pPr/>
              <a:t>4/13/2012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3A7BE-1109-41C8-AE47-1C267D20E46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12 APR 12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39345AB-F85F-4360-B444-5CD399E04C5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GB" smtClean="0"/>
              <a:t>Quiz 03 - MAPPING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12 APR 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Quiz 03 - MAPPING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9345AB-F85F-4360-B444-5CD399E04C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12 APR 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Quiz 03 - MAPPING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9345AB-F85F-4360-B444-5CD399E04C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12 APR 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Quiz 03 - MAPPING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9345AB-F85F-4360-B444-5CD399E04C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12 APR 12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39345AB-F85F-4360-B444-5CD399E04C5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GB" smtClean="0"/>
              <a:t>Quiz 03 - MAPPING</a:t>
            </a:r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12 APR 12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Quiz 03 - MAPPING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39345AB-F85F-4360-B444-5CD399E04C5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12 APR 12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Quiz 03 - MAPPING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39345AB-F85F-4360-B444-5CD399E04C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12 APR 12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Quiz 03 - MAPPING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9345AB-F85F-4360-B444-5CD399E04C5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12 APR 12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Quiz 03 - MAPPING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9345AB-F85F-4360-B444-5CD399E04C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12 APR 12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39345AB-F85F-4360-B444-5CD399E04C5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GB" smtClean="0"/>
              <a:t>Quiz 03 - MAPPING</a:t>
            </a:r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12 APR 12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39345AB-F85F-4360-B444-5CD399E04C5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GB" smtClean="0"/>
              <a:t>Quiz 03 - MAPPING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r>
              <a:rPr lang="en-GB" smtClean="0"/>
              <a:t>Quiz 03 - MAPPING</a:t>
            </a:r>
            <a:endParaRPr lang="en-GB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r>
              <a:rPr lang="en-US" smtClean="0"/>
              <a:t>12 APR 12</a:t>
            </a: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39345AB-F85F-4360-B444-5CD399E04C5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Computer Organization and Architecture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Quiz 03 – MAPPING</a:t>
            </a:r>
          </a:p>
          <a:p>
            <a:r>
              <a:rPr lang="en-GB" dirty="0" smtClean="0"/>
              <a:t>(BESE 16 A)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Attempt in 10 Minutes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What is the size of cache (for actual data), if the address bus width is 16, and tag size is 5 using direct mapping. Assume block is 4 Bytes (4)</a:t>
            </a:r>
          </a:p>
          <a:p>
            <a:r>
              <a:rPr lang="en-GB" dirty="0" smtClean="0"/>
              <a:t>Why is Associative mapping slower to direct mapping in identifying cache miss? (2)</a:t>
            </a:r>
          </a:p>
          <a:p>
            <a:r>
              <a:rPr lang="en-GB" dirty="0" smtClean="0"/>
              <a:t>What is the use of line number in direct mapping? (2)</a:t>
            </a:r>
          </a:p>
          <a:p>
            <a:r>
              <a:rPr lang="en-GB" dirty="0" smtClean="0"/>
              <a:t>What will happen if the number of lines in a cache are equal to total blocks in RAM? (2)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APR 12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45AB-F85F-4360-B444-5CD399E04C5F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Quiz 03 - MAPPING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Quiz 03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APR 12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345AB-F85F-4360-B444-5CD399E04C5F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Quiz 03 - MAPPING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Q1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APR 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Quiz 03 - MAPPING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45AB-F85F-4360-B444-5CD399E04C5F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524000" y="1905000"/>
            <a:ext cx="2133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Tag = 5</a:t>
            </a:r>
            <a:endParaRPr lang="en-GB" b="1" dirty="0"/>
          </a:p>
        </p:txBody>
      </p:sp>
      <p:sp>
        <p:nvSpPr>
          <p:cNvPr id="8" name="Rectangle 7"/>
          <p:cNvSpPr/>
          <p:nvPr/>
        </p:nvSpPr>
        <p:spPr>
          <a:xfrm>
            <a:off x="3657600" y="1905000"/>
            <a:ext cx="2133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16-(5+2) = 16-7 = 9</a:t>
            </a:r>
            <a:endParaRPr lang="en-GB" b="1" dirty="0"/>
          </a:p>
        </p:txBody>
      </p:sp>
      <p:sp>
        <p:nvSpPr>
          <p:cNvPr id="9" name="Rectangle 8"/>
          <p:cNvSpPr/>
          <p:nvPr/>
        </p:nvSpPr>
        <p:spPr>
          <a:xfrm>
            <a:off x="5791200" y="1905000"/>
            <a:ext cx="762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W=2</a:t>
            </a:r>
            <a:endParaRPr lang="en-GB" b="1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990600" y="3505200"/>
          <a:ext cx="7237412" cy="600075"/>
        </p:xfrm>
        <a:graphic>
          <a:graphicData uri="http://schemas.openxmlformats.org/presentationml/2006/ole">
            <p:oleObj spid="_x0000_s1027" name="Equation" r:id="rId3" imgW="128268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associative mapping, complete cache is searched to identify a miss</a:t>
            </a:r>
          </a:p>
          <a:p>
            <a:r>
              <a:rPr lang="en-GB" dirty="0" smtClean="0"/>
              <a:t>In direct mapping exactly ONE line is searched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APR 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Quiz 03 - MAPPING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45AB-F85F-4360-B444-5CD399E04C5F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Line number is used to identify the line in which our target block may be </a:t>
            </a:r>
            <a:r>
              <a:rPr lang="en-GB" dirty="0" smtClean="0"/>
              <a:t>located</a:t>
            </a:r>
          </a:p>
          <a:p>
            <a:r>
              <a:rPr lang="en-GB" dirty="0" smtClean="0"/>
              <a:t>It is used to </a:t>
            </a:r>
            <a:r>
              <a:rPr lang="en-GB" smtClean="0"/>
              <a:t>calculate the </a:t>
            </a:r>
            <a:r>
              <a:rPr lang="en-GB" dirty="0" smtClean="0"/>
              <a:t>total size of cache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APR 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Quiz 03 - MAPPING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45AB-F85F-4360-B444-5CD399E04C5F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number of lines are equal to number of blocks then the cache will have the same size as RAM. The resulting cache will have </a:t>
            </a:r>
          </a:p>
          <a:p>
            <a:pPr lvl="1"/>
            <a:r>
              <a:rPr lang="en-GB" dirty="0" smtClean="0"/>
              <a:t>HIGH COST</a:t>
            </a:r>
          </a:p>
          <a:p>
            <a:pPr lvl="1"/>
            <a:r>
              <a:rPr lang="en-GB" dirty="0" smtClean="0"/>
              <a:t>HIGH SEARCH TIME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APR 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Quiz 03 - MAPPING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45AB-F85F-4360-B444-5CD399E04C5F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32</TotalTime>
  <Words>251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Foundry</vt:lpstr>
      <vt:lpstr>Equation</vt:lpstr>
      <vt:lpstr>Computer Organization and Architecture</vt:lpstr>
      <vt:lpstr>Attempt in 10 Minutes</vt:lpstr>
      <vt:lpstr>Solution</vt:lpstr>
      <vt:lpstr>Q1</vt:lpstr>
      <vt:lpstr>Q2</vt:lpstr>
      <vt:lpstr>Q 3</vt:lpstr>
      <vt:lpstr>Q 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</dc:title>
  <dc:creator>Adminstrator</dc:creator>
  <cp:lastModifiedBy>Adminstrator</cp:lastModifiedBy>
  <cp:revision>10</cp:revision>
  <dcterms:created xsi:type="dcterms:W3CDTF">2012-02-22T07:56:14Z</dcterms:created>
  <dcterms:modified xsi:type="dcterms:W3CDTF">2012-04-13T05:48:35Z</dcterms:modified>
</cp:coreProperties>
</file>