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C607-DC7C-4EEF-8CBC-8C2922BAED4E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1E6A-5DDB-4360-8FD0-5967342646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8 – 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NC – </a:t>
            </a:r>
            <a:r>
              <a:rPr lang="en-US" dirty="0" err="1" smtClean="0"/>
              <a:t>Saad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(f3)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[k c err </a:t>
            </a:r>
            <a:r>
              <a:rPr lang="en-US" sz="2400" dirty="0" err="1" smtClean="0">
                <a:solidFill>
                  <a:srgbClr val="FF0000"/>
                </a:solidFill>
              </a:rPr>
              <a:t>yc</a:t>
            </a:r>
            <a:r>
              <a:rPr lang="en-US" sz="2400" dirty="0" smtClean="0">
                <a:solidFill>
                  <a:srgbClr val="FF0000"/>
                </a:solidFill>
              </a:rPr>
              <a:t>]=Bisection('f3',-6,4,1e-4)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7724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5562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17</a:t>
            </a:r>
          </a:p>
          <a:p>
            <a:r>
              <a:rPr lang="en-US" dirty="0" smtClean="0"/>
              <a:t>c = 0.3517</a:t>
            </a:r>
          </a:p>
          <a:p>
            <a:r>
              <a:rPr lang="en-US" dirty="0" smtClean="0"/>
              <a:t>err = 7.6294e-005</a:t>
            </a:r>
          </a:p>
          <a:p>
            <a:r>
              <a:rPr lang="en-US" dirty="0" err="1" smtClean="0"/>
              <a:t>yc</a:t>
            </a:r>
            <a:r>
              <a:rPr lang="en-US" dirty="0" smtClean="0"/>
              <a:t> = 1.1530e-005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(Q1)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a function in Q1.m file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function y=Q1(x)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y=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x^2 - 3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Draw the graph of f(x)=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x^2 - </a:t>
            </a:r>
            <a:r>
              <a:rPr lang="en-US" sz="2800" dirty="0" smtClean="0"/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in command window.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 </a:t>
            </a:r>
            <a:r>
              <a:rPr lang="en-US" sz="2800" dirty="0" err="1" smtClean="0">
                <a:solidFill>
                  <a:srgbClr val="FF0000"/>
                </a:solidFill>
              </a:rPr>
              <a:t>fplot</a:t>
            </a:r>
            <a:r>
              <a:rPr lang="en-US" sz="2800" dirty="0" smtClean="0">
                <a:solidFill>
                  <a:srgbClr val="FF0000"/>
                </a:solidFill>
              </a:rPr>
              <a:t>(‘Q1', [1, 2])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&gt;&gt;grid on</a:t>
            </a:r>
          </a:p>
          <a:p>
            <a:r>
              <a:rPr lang="en-US" sz="2800" dirty="0" smtClean="0"/>
              <a:t>The root is lying in the interval [1.7 1.8]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(Q1)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[k c </a:t>
            </a:r>
            <a:r>
              <a:rPr lang="fr-FR" sz="2400" dirty="0" err="1" smtClean="0">
                <a:solidFill>
                  <a:srgbClr val="FF0000"/>
                </a:solidFill>
              </a:rPr>
              <a:t>err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yc</a:t>
            </a:r>
            <a:r>
              <a:rPr lang="fr-FR" sz="2400" dirty="0" smtClean="0">
                <a:solidFill>
                  <a:srgbClr val="FF0000"/>
                </a:solidFill>
              </a:rPr>
              <a:t>]=</a:t>
            </a:r>
            <a:r>
              <a:rPr lang="fr-FR" sz="2400" dirty="0" err="1" smtClean="0">
                <a:solidFill>
                  <a:srgbClr val="FF0000"/>
                </a:solidFill>
              </a:rPr>
              <a:t>Bisection</a:t>
            </a:r>
            <a:r>
              <a:rPr lang="fr-FR" sz="2400" dirty="0" smtClean="0">
                <a:solidFill>
                  <a:srgbClr val="FF0000"/>
                </a:solidFill>
              </a:rPr>
              <a:t>('Q1',1.7,1.8,0.01)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41910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 = 4</a:t>
            </a:r>
          </a:p>
          <a:p>
            <a:r>
              <a:rPr lang="de-DE" sz="2400" dirty="0" smtClean="0"/>
              <a:t>c = 1.7344</a:t>
            </a:r>
          </a:p>
          <a:p>
            <a:r>
              <a:rPr lang="de-DE" sz="2400" dirty="0" smtClean="0"/>
              <a:t>err = 0.0062</a:t>
            </a:r>
          </a:p>
          <a:p>
            <a:r>
              <a:rPr lang="de-DE" sz="2400" dirty="0" smtClean="0"/>
              <a:t>yc = 0.0081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(Q2)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a function in Q2.m file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function y=Q2(x)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y=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exp(-x)*(3.2*sin(x) - 0.5*</a:t>
            </a:r>
            <a:r>
              <a:rPr lang="en-US" sz="2400" dirty="0" err="1">
                <a:solidFill>
                  <a:srgbClr val="FF0000"/>
                </a:solidFill>
              </a:rPr>
              <a:t>cos</a:t>
            </a:r>
            <a:r>
              <a:rPr lang="en-US" sz="2400" dirty="0">
                <a:solidFill>
                  <a:srgbClr val="FF0000"/>
                </a:solidFill>
              </a:rPr>
              <a:t>(x</a:t>
            </a:r>
            <a:r>
              <a:rPr lang="en-US" sz="2400" dirty="0" smtClean="0">
                <a:solidFill>
                  <a:srgbClr val="FF0000"/>
                </a:solidFill>
              </a:rPr>
              <a:t>));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Draw the graph of f(x)=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exp(-x)*(3.2*sin(x) - 0.5*</a:t>
            </a:r>
            <a:r>
              <a:rPr lang="en-US" sz="2800" dirty="0" err="1"/>
              <a:t>cos</a:t>
            </a:r>
            <a:r>
              <a:rPr lang="en-US" sz="2800" dirty="0"/>
              <a:t>(x</a:t>
            </a:r>
            <a:r>
              <a:rPr lang="en-US" sz="2800" dirty="0" smtClean="0"/>
              <a:t>)) </a:t>
            </a:r>
            <a:r>
              <a:rPr lang="en-US" sz="2800" dirty="0" smtClean="0"/>
              <a:t>in command window.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 </a:t>
            </a:r>
            <a:r>
              <a:rPr lang="en-US" sz="2800" dirty="0" err="1" smtClean="0">
                <a:solidFill>
                  <a:srgbClr val="FF0000"/>
                </a:solidFill>
              </a:rPr>
              <a:t>fplot</a:t>
            </a:r>
            <a:r>
              <a:rPr lang="en-US" sz="2800" dirty="0" smtClean="0">
                <a:solidFill>
                  <a:srgbClr val="FF0000"/>
                </a:solidFill>
              </a:rPr>
              <a:t>(‘Q2', [3, 4])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&gt;&gt;grid on</a:t>
            </a:r>
          </a:p>
          <a:p>
            <a:r>
              <a:rPr lang="en-US" sz="2800" dirty="0" smtClean="0"/>
              <a:t>The root is lying in the interval [3.2 3.4]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(Q2)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[k c </a:t>
            </a:r>
            <a:r>
              <a:rPr lang="fr-FR" sz="2400" dirty="0" err="1" smtClean="0">
                <a:solidFill>
                  <a:srgbClr val="FF0000"/>
                </a:solidFill>
              </a:rPr>
              <a:t>err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yc</a:t>
            </a:r>
            <a:r>
              <a:rPr lang="fr-FR" sz="2400" dirty="0" smtClean="0">
                <a:solidFill>
                  <a:srgbClr val="FF0000"/>
                </a:solidFill>
              </a:rPr>
              <a:t>]=</a:t>
            </a:r>
            <a:r>
              <a:rPr lang="fr-FR" sz="2400" dirty="0" err="1" smtClean="0">
                <a:solidFill>
                  <a:srgbClr val="FF0000"/>
                </a:solidFill>
              </a:rPr>
              <a:t>Bisection</a:t>
            </a:r>
            <a:r>
              <a:rPr lang="fr-FR" sz="2400" dirty="0" smtClean="0">
                <a:solidFill>
                  <a:srgbClr val="FF0000"/>
                </a:solidFill>
              </a:rPr>
              <a:t>('Q1',1.7,1.8,0.01)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807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4419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k = 8</a:t>
            </a:r>
          </a:p>
          <a:p>
            <a:r>
              <a:rPr lang="fr-FR" sz="2400" dirty="0" smtClean="0"/>
              <a:t>c = 3.2965</a:t>
            </a:r>
          </a:p>
          <a:p>
            <a:r>
              <a:rPr lang="fr-FR" sz="2400" dirty="0" err="1" smtClean="0"/>
              <a:t>err</a:t>
            </a:r>
            <a:r>
              <a:rPr lang="fr-FR" sz="2400" dirty="0" smtClean="0"/>
              <a:t> = 7.8125e-004</a:t>
            </a:r>
          </a:p>
          <a:p>
            <a:r>
              <a:rPr lang="fr-FR" sz="2400" dirty="0" err="1" smtClean="0"/>
              <a:t>yc</a:t>
            </a:r>
            <a:r>
              <a:rPr lang="fr-FR" sz="2400" dirty="0" smtClean="0"/>
              <a:t> = 1.2590e-005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(f1)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a function in f1.m file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function y=f1(x)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y=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x^2-9;</a:t>
            </a:r>
          </a:p>
          <a:p>
            <a:r>
              <a:rPr lang="en-US" sz="2800" dirty="0" smtClean="0"/>
              <a:t>Draw the graph of f(x)=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x^2-9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in command window.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 </a:t>
            </a:r>
            <a:r>
              <a:rPr lang="en-US" sz="2800" dirty="0" err="1" smtClean="0">
                <a:solidFill>
                  <a:srgbClr val="FF0000"/>
                </a:solidFill>
              </a:rPr>
              <a:t>fplot</a:t>
            </a:r>
            <a:r>
              <a:rPr lang="en-US" sz="2800" dirty="0" smtClean="0">
                <a:solidFill>
                  <a:srgbClr val="FF0000"/>
                </a:solidFill>
              </a:rPr>
              <a:t>(‘f1', [0 5])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&gt;&gt;grid on</a:t>
            </a:r>
          </a:p>
          <a:p>
            <a:r>
              <a:rPr lang="en-US" sz="2800" dirty="0" smtClean="0"/>
              <a:t>The root is lying in the interval [2.5    </a:t>
            </a:r>
            <a:r>
              <a:rPr lang="en-US" sz="2800" dirty="0" smtClean="0"/>
              <a:t>3.5</a:t>
            </a:r>
            <a:r>
              <a:rPr lang="en-US" sz="2800" dirty="0" smtClean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0538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(f1)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k,c,err,yc</a:t>
            </a:r>
            <a:r>
              <a:rPr lang="en-US" sz="2400" dirty="0" smtClean="0">
                <a:solidFill>
                  <a:srgbClr val="FF0000"/>
                </a:solidFill>
              </a:rPr>
              <a:t>]=Bisection('f1',2.5,3.5,1e-5)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8862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 =1</a:t>
            </a:r>
          </a:p>
          <a:p>
            <a:r>
              <a:rPr lang="de-DE" dirty="0" smtClean="0"/>
              <a:t>c =3</a:t>
            </a:r>
          </a:p>
          <a:p>
            <a:r>
              <a:rPr lang="de-DE" dirty="0" smtClean="0"/>
              <a:t>err =0</a:t>
            </a:r>
          </a:p>
          <a:p>
            <a:r>
              <a:rPr lang="de-DE" dirty="0" smtClean="0"/>
              <a:t>yc =0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(f2)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a function in f2.m file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function y=f2(x)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y=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x^6-x-1;</a:t>
            </a:r>
          </a:p>
          <a:p>
            <a:r>
              <a:rPr lang="en-US" sz="2800" dirty="0" smtClean="0"/>
              <a:t>Draw the graph of f(x)=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x^6-x-1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in command window.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 </a:t>
            </a:r>
            <a:r>
              <a:rPr lang="en-US" sz="2800" dirty="0" err="1" smtClean="0">
                <a:solidFill>
                  <a:srgbClr val="FF0000"/>
                </a:solidFill>
              </a:rPr>
              <a:t>fplot</a:t>
            </a:r>
            <a:r>
              <a:rPr lang="en-US" sz="2800" dirty="0" smtClean="0">
                <a:solidFill>
                  <a:srgbClr val="FF0000"/>
                </a:solidFill>
              </a:rPr>
              <a:t>(‘f2', [1 2])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&gt;&gt;grid on</a:t>
            </a:r>
          </a:p>
          <a:p>
            <a:r>
              <a:rPr lang="en-US" sz="2800" dirty="0" smtClean="0"/>
              <a:t>The root is lying in the interval [1.1    </a:t>
            </a:r>
            <a:r>
              <a:rPr lang="en-US" sz="2800" dirty="0" smtClean="0"/>
              <a:t>1.2</a:t>
            </a:r>
            <a:r>
              <a:rPr lang="en-US" sz="2800" dirty="0" smtClean="0"/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(f2)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924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524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[k c err </a:t>
            </a:r>
            <a:r>
              <a:rPr lang="en-US" sz="2400" dirty="0" err="1" smtClean="0">
                <a:solidFill>
                  <a:srgbClr val="FF0000"/>
                </a:solidFill>
              </a:rPr>
              <a:t>yc</a:t>
            </a:r>
            <a:r>
              <a:rPr lang="en-US" sz="2400" dirty="0" smtClean="0">
                <a:solidFill>
                  <a:srgbClr val="FF0000"/>
                </a:solidFill>
              </a:rPr>
              <a:t>]=Bisection('f2',1.1,1.2,1e-5)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334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=14</a:t>
            </a:r>
          </a:p>
          <a:p>
            <a:r>
              <a:rPr lang="en-US" dirty="0" smtClean="0"/>
              <a:t>c =1.1347</a:t>
            </a:r>
          </a:p>
          <a:p>
            <a:r>
              <a:rPr lang="en-US" dirty="0" smtClean="0"/>
              <a:t>err = 6.1035e-006</a:t>
            </a:r>
          </a:p>
          <a:p>
            <a:r>
              <a:rPr lang="en-US" dirty="0" err="1" smtClean="0"/>
              <a:t>yc</a:t>
            </a:r>
            <a:r>
              <a:rPr lang="en-US" dirty="0" smtClean="0"/>
              <a:t> =1.8659e-005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(f3)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 a function in f3.m file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function y=f3(x)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y=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2*x-exp(-x);</a:t>
            </a:r>
          </a:p>
          <a:p>
            <a:r>
              <a:rPr lang="en-US" sz="2800" dirty="0" smtClean="0"/>
              <a:t>Draw the graph of f(x)=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2*x-exp(-x)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in command window.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 </a:t>
            </a:r>
            <a:r>
              <a:rPr lang="en-US" sz="2800" dirty="0" err="1" smtClean="0">
                <a:solidFill>
                  <a:srgbClr val="FF0000"/>
                </a:solidFill>
              </a:rPr>
              <a:t>fplot</a:t>
            </a:r>
            <a:r>
              <a:rPr lang="en-US" sz="2800" dirty="0" smtClean="0">
                <a:solidFill>
                  <a:srgbClr val="FF0000"/>
                </a:solidFill>
              </a:rPr>
              <a:t>(‘f3', [-10 10])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&gt;&gt;grid on</a:t>
            </a:r>
          </a:p>
          <a:p>
            <a:r>
              <a:rPr lang="en-US" sz="2800" dirty="0" smtClean="0"/>
              <a:t>The root is lying in the interval [-6 4]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441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Lab 8 – NA</vt:lpstr>
      <vt:lpstr>Exercise 1 (f1)</vt:lpstr>
      <vt:lpstr>Slide 3</vt:lpstr>
      <vt:lpstr>Exercise 1 (f1)</vt:lpstr>
      <vt:lpstr>Exercise 1 (f2)</vt:lpstr>
      <vt:lpstr>Slide 6</vt:lpstr>
      <vt:lpstr>Exercise 1 (f2)</vt:lpstr>
      <vt:lpstr>Exercise 1 (f3)</vt:lpstr>
      <vt:lpstr>Slide 9</vt:lpstr>
      <vt:lpstr>Exercise 1 (f3)</vt:lpstr>
      <vt:lpstr>Exercise 2 (Q1)</vt:lpstr>
      <vt:lpstr>Slide 12</vt:lpstr>
      <vt:lpstr>Exercise 2 (Q1)</vt:lpstr>
      <vt:lpstr>Exercise 2 (Q2)</vt:lpstr>
      <vt:lpstr>Slide 15</vt:lpstr>
      <vt:lpstr>Exercise 2 (Q2)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 – NA</dc:title>
  <dc:creator>Mudaser</dc:creator>
  <cp:lastModifiedBy>Mudaser</cp:lastModifiedBy>
  <cp:revision>55</cp:revision>
  <dcterms:created xsi:type="dcterms:W3CDTF">2012-04-12T06:12:05Z</dcterms:created>
  <dcterms:modified xsi:type="dcterms:W3CDTF">2012-04-12T07:05:04Z</dcterms:modified>
</cp:coreProperties>
</file>