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339678-C824-477B-8594-22393B80BB06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356002-57EB-4501-88EE-CB523710F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339678-C824-477B-8594-22393B80BB06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356002-57EB-4501-88EE-CB523710F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339678-C824-477B-8594-22393B80BB06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356002-57EB-4501-88EE-CB523710F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339678-C824-477B-8594-22393B80BB06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356002-57EB-4501-88EE-CB523710F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339678-C824-477B-8594-22393B80BB06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356002-57EB-4501-88EE-CB523710F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339678-C824-477B-8594-22393B80BB06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356002-57EB-4501-88EE-CB523710F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339678-C824-477B-8594-22393B80BB06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356002-57EB-4501-88EE-CB523710F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339678-C824-477B-8594-22393B80BB06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356002-57EB-4501-88EE-CB523710F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339678-C824-477B-8594-22393B80BB06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356002-57EB-4501-88EE-CB523710F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339678-C824-477B-8594-22393B80BB06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356002-57EB-4501-88EE-CB523710F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339678-C824-477B-8594-22393B80BB06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356002-57EB-4501-88EE-CB523710F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fld id="{DD339678-C824-477B-8594-22393B80BB06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00FF"/>
                </a:solidFill>
              </a:defRPr>
            </a:lvl1pPr>
          </a:lstStyle>
          <a:p>
            <a:fld id="{EE356002-57EB-4501-88EE-CB523710F87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31" name="Picture 7" descr="Small Envelope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00477B"/>
              </a:clrFrom>
              <a:clrTo>
                <a:srgbClr val="00477B">
                  <a:alpha val="0"/>
                </a:srgbClr>
              </a:clrTo>
            </a:clrChange>
            <a:lum bright="54000" contrast="-46000"/>
          </a:blip>
          <a:srcRect l="39021" r="51186"/>
          <a:stretch>
            <a:fillRect/>
          </a:stretch>
        </p:blipFill>
        <p:spPr bwMode="auto">
          <a:xfrm>
            <a:off x="0" y="0"/>
            <a:ext cx="457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Continution Sheet MCS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421" t="2667" r="76051" b="79999"/>
          <a:stretch>
            <a:fillRect/>
          </a:stretch>
        </p:blipFill>
        <p:spPr bwMode="auto">
          <a:xfrm>
            <a:off x="-77788" y="-66675"/>
            <a:ext cx="63341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381000" y="6610350"/>
            <a:ext cx="28194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900" b="1" dirty="0">
                <a:solidFill>
                  <a:srgbClr val="000099"/>
                </a:solidFill>
                <a:latin typeface="Calisto MT" pitchFamily="18" charset="0"/>
              </a:rPr>
              <a:t>Department of Computer Software Engineering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ftp://ftp.mozilla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762000"/>
            <a:ext cx="6781800" cy="2133600"/>
          </a:xfrm>
        </p:spPr>
        <p:txBody>
          <a:bodyPr/>
          <a:lstStyle/>
          <a:p>
            <a:r>
              <a:rPr lang="en-US" b="1" dirty="0" smtClean="0"/>
              <a:t>Computer Networks </a:t>
            </a:r>
            <a:br>
              <a:rPr lang="en-US" b="1" dirty="0" smtClean="0"/>
            </a:br>
            <a:r>
              <a:rPr lang="en-US" sz="3600" b="1" dirty="0" smtClean="0"/>
              <a:t> Course Code CPS-422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800" dirty="0" smtClean="0"/>
              <a:t>WIRESHARK</a:t>
            </a:r>
            <a:endParaRPr lang="en-US" sz="3600" dirty="0" smtClean="0"/>
          </a:p>
        </p:txBody>
      </p:sp>
      <p:sp>
        <p:nvSpPr>
          <p:cNvPr id="2051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838200" y="3886200"/>
            <a:ext cx="7772400" cy="1752600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Lab </a:t>
            </a:r>
            <a:r>
              <a:rPr lang="en-US" sz="2400" dirty="0" smtClean="0"/>
              <a:t>03</a:t>
            </a: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16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Demonstrator </a:t>
            </a:r>
            <a:r>
              <a:rPr lang="en-US" sz="2400" dirty="0" err="1" smtClean="0"/>
              <a:t>Kabeer</a:t>
            </a:r>
            <a:r>
              <a:rPr lang="en-US" sz="2400" dirty="0" smtClean="0"/>
              <a:t> Ahmed</a:t>
            </a:r>
          </a:p>
          <a:p>
            <a:pPr>
              <a:lnSpc>
                <a:spcPct val="80000"/>
              </a:lnSpc>
            </a:pPr>
            <a:r>
              <a:rPr lang="en-US" sz="1600" dirty="0" smtClean="0"/>
              <a:t>MS Telecommunication and Networks from </a:t>
            </a:r>
            <a:r>
              <a:rPr lang="en-US" sz="1600" dirty="0" err="1" smtClean="0"/>
              <a:t>Iqra</a:t>
            </a:r>
            <a:r>
              <a:rPr lang="en-US" sz="1600" dirty="0" smtClean="0"/>
              <a:t> University</a:t>
            </a:r>
          </a:p>
          <a:p>
            <a:pPr>
              <a:lnSpc>
                <a:spcPct val="80000"/>
              </a:lnSpc>
            </a:pPr>
            <a:endParaRPr lang="en-US" sz="1600" dirty="0" smtClean="0"/>
          </a:p>
        </p:txBody>
      </p:sp>
      <p:sp>
        <p:nvSpPr>
          <p:cNvPr id="20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AA3165-6CB6-47B6-910B-493E499C65A2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Students </a:t>
            </a:r>
            <a:r>
              <a:rPr lang="en-US" dirty="0"/>
              <a:t>will learn the basics of Wireshark and Sniffing on the </a:t>
            </a:r>
            <a:r>
              <a:rPr lang="en-US" dirty="0" smtClean="0"/>
              <a:t>network</a:t>
            </a:r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Analyzing a TCP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Open Wireshark and go to </a:t>
            </a:r>
            <a:r>
              <a:rPr lang="en-US" b="1" i="1" dirty="0" err="1"/>
              <a:t>Capture</a:t>
            </a:r>
            <a:r>
              <a:rPr lang="en-US" b="1" i="1" dirty="0" err="1">
                <a:sym typeface="Wingdings"/>
              </a:rPr>
              <a:t></a:t>
            </a:r>
            <a:r>
              <a:rPr lang="en-US" b="1" i="1" dirty="0" err="1"/>
              <a:t>Interfaces</a:t>
            </a:r>
            <a:r>
              <a:rPr lang="en-US" b="1" i="1" dirty="0"/>
              <a:t>. </a:t>
            </a:r>
            <a:r>
              <a:rPr lang="en-US" dirty="0"/>
              <a:t>Select an appropriate Network Interface Card and press </a:t>
            </a:r>
            <a:r>
              <a:rPr lang="en-US" b="1" i="1" dirty="0"/>
              <a:t>Start</a:t>
            </a:r>
            <a:r>
              <a:rPr lang="en-US" dirty="0"/>
              <a:t> to begin capturing packets.</a:t>
            </a:r>
          </a:p>
          <a:p>
            <a:pPr lvl="0"/>
            <a:r>
              <a:rPr lang="en-US" dirty="0"/>
              <a:t>Wireshark will start capturing all the packets on LAN, whether these are destined for or originating from your PC or not!</a:t>
            </a:r>
          </a:p>
          <a:p>
            <a:pPr lvl="0"/>
            <a:r>
              <a:rPr lang="en-US" dirty="0"/>
              <a:t>Now apply a filter to capture </a:t>
            </a:r>
            <a:r>
              <a:rPr lang="en-US" b="1" dirty="0"/>
              <a:t>TCP </a:t>
            </a:r>
            <a:r>
              <a:rPr lang="en-US" dirty="0"/>
              <a:t>packets only. Also apply another filter so that you can see only the traffic destined for or originating from your PC. Here is the composite filter string</a:t>
            </a:r>
          </a:p>
          <a:p>
            <a:pPr>
              <a:buNone/>
            </a:pPr>
            <a:r>
              <a:rPr lang="en-US" b="1" dirty="0" smtClean="0"/>
              <a:t>	(</a:t>
            </a:r>
            <a:r>
              <a:rPr lang="en-US" b="1" dirty="0"/>
              <a:t>ip.src==</a:t>
            </a:r>
            <a:r>
              <a:rPr lang="en-US" b="1" dirty="0" err="1"/>
              <a:t>your_ip_addr</a:t>
            </a:r>
            <a:r>
              <a:rPr lang="en-US" b="1" dirty="0"/>
              <a:t>|| ip.dst==</a:t>
            </a:r>
            <a:r>
              <a:rPr lang="en-US" b="1" dirty="0" err="1"/>
              <a:t>your_ip_addr</a:t>
            </a:r>
            <a:r>
              <a:rPr lang="en-US" b="1" dirty="0"/>
              <a:t>) &amp;&amp; </a:t>
            </a:r>
            <a:r>
              <a:rPr lang="en-US" b="1" dirty="0" err="1"/>
              <a:t>tcp</a:t>
            </a:r>
            <a:endParaRPr lang="en-US" dirty="0"/>
          </a:p>
          <a:p>
            <a:pPr>
              <a:buNone/>
            </a:pPr>
            <a:r>
              <a:rPr lang="en-US" i="1" dirty="0" smtClean="0"/>
              <a:t>	Here </a:t>
            </a:r>
            <a:r>
              <a:rPr lang="en-US" i="1" dirty="0"/>
              <a:t>“II” stands for logical OR and “&amp;&amp;” stands for logical AND.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Analyzing a TCP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/>
              <a:t>Open command prompt and establish an ftp session to an FTP server. For this lab, an FTP server has been established at 192.168.25.169. At home, you can use </a:t>
            </a:r>
            <a:r>
              <a:rPr lang="en-US" u="sng" dirty="0" err="1">
                <a:hlinkClick r:id="rId2"/>
              </a:rPr>
              <a:t>ftp.mozilla.org</a:t>
            </a:r>
            <a:r>
              <a:rPr lang="en-US" dirty="0" err="1"/>
              <a:t>as</a:t>
            </a:r>
            <a:r>
              <a:rPr lang="en-US" dirty="0"/>
              <a:t> FTP server. Coming back to FTP session, type following commands in command prompt to setup a session:</a:t>
            </a:r>
          </a:p>
          <a:p>
            <a:pPr lvl="1"/>
            <a:r>
              <a:rPr lang="en-US" dirty="0"/>
              <a:t>Type </a:t>
            </a:r>
            <a:r>
              <a:rPr lang="en-US" b="1" dirty="0"/>
              <a:t>ftp </a:t>
            </a:r>
            <a:r>
              <a:rPr lang="en-US" b="1" u="sng" dirty="0">
                <a:hlinkClick r:id="rId2"/>
              </a:rPr>
              <a:t>1</a:t>
            </a:r>
            <a:r>
              <a:rPr lang="en-US" b="1" u="sng" dirty="0"/>
              <a:t>92.168.25.169</a:t>
            </a:r>
            <a:endParaRPr lang="en-US" dirty="0"/>
          </a:p>
          <a:p>
            <a:pPr lvl="1"/>
            <a:r>
              <a:rPr lang="en-US" dirty="0"/>
              <a:t>Enter your first name as username</a:t>
            </a:r>
          </a:p>
          <a:p>
            <a:pPr lvl="1"/>
            <a:r>
              <a:rPr lang="en-US" dirty="0"/>
              <a:t>Give an arbitrary password. </a:t>
            </a:r>
            <a:r>
              <a:rPr lang="en-US" b="1" dirty="0"/>
              <a:t>You will not be authenticated with these credentials; however this is sufficient for analyzing a TCP session.</a:t>
            </a:r>
            <a:endParaRPr lang="en-US" dirty="0"/>
          </a:p>
          <a:p>
            <a:pPr lvl="1"/>
            <a:r>
              <a:rPr lang="en-US" dirty="0"/>
              <a:t>Type </a:t>
            </a:r>
            <a:r>
              <a:rPr lang="en-US" b="1" dirty="0"/>
              <a:t>bye</a:t>
            </a:r>
            <a:r>
              <a:rPr lang="en-US" dirty="0"/>
              <a:t> to end up the ftp session.</a:t>
            </a:r>
          </a:p>
          <a:p>
            <a:pPr lvl="0"/>
            <a:r>
              <a:rPr lang="en-US" dirty="0"/>
              <a:t>Now go back to Wireshark and stop capturing packets by going to </a:t>
            </a:r>
            <a:r>
              <a:rPr lang="en-US" b="1" i="1" dirty="0"/>
              <a:t>Capture </a:t>
            </a:r>
            <a:r>
              <a:rPr lang="en-US" b="1" i="1" dirty="0">
                <a:sym typeface="Wingdings"/>
              </a:rPr>
              <a:t></a:t>
            </a:r>
            <a:r>
              <a:rPr lang="en-US" b="1" i="1" dirty="0"/>
              <a:t> Stop.</a:t>
            </a:r>
            <a:endParaRPr lang="en-US" dirty="0"/>
          </a:p>
          <a:p>
            <a:pPr lvl="0"/>
            <a:r>
              <a:rPr lang="en-US" dirty="0"/>
              <a:t>Look for the three-way handshake packets (SYN, SYN/ACK, ACK) and click on the SYN/ACK packet to view its details.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Analyzing a TCP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Examine the IP header, compared to the discussion. Look for the following:</a:t>
            </a:r>
          </a:p>
          <a:p>
            <a:pPr lvl="1"/>
            <a:r>
              <a:rPr lang="en-US" dirty="0"/>
              <a:t>Which IP version this session used? IPv4 or IPv6?</a:t>
            </a:r>
          </a:p>
          <a:p>
            <a:pPr lvl="1"/>
            <a:r>
              <a:rPr lang="en-US" dirty="0"/>
              <a:t>What is the value of time-to-live field?</a:t>
            </a:r>
          </a:p>
          <a:p>
            <a:pPr lvl="1"/>
            <a:r>
              <a:rPr lang="en-US" dirty="0"/>
              <a:t>What is the upper layer Protocol ID?</a:t>
            </a:r>
          </a:p>
          <a:p>
            <a:pPr lvl="1"/>
            <a:r>
              <a:rPr lang="en-US" dirty="0"/>
              <a:t>What is the source IP address?</a:t>
            </a:r>
          </a:p>
          <a:p>
            <a:pPr lvl="1"/>
            <a:r>
              <a:rPr lang="en-US" dirty="0"/>
              <a:t>What is the destination IP address?</a:t>
            </a:r>
          </a:p>
          <a:p>
            <a:pPr lvl="0"/>
            <a:r>
              <a:rPr lang="en-US" dirty="0"/>
              <a:t>Expand the TCP segment and answer the following:</a:t>
            </a:r>
          </a:p>
          <a:p>
            <a:pPr lvl="1"/>
            <a:r>
              <a:rPr lang="en-US" dirty="0"/>
              <a:t>What is the source port?</a:t>
            </a:r>
          </a:p>
          <a:p>
            <a:pPr lvl="1"/>
            <a:r>
              <a:rPr lang="en-US" dirty="0"/>
              <a:t>What is the destination port?</a:t>
            </a:r>
          </a:p>
          <a:p>
            <a:pPr lvl="1"/>
            <a:r>
              <a:rPr lang="en-US" dirty="0"/>
              <a:t>Which TCP header flags are set?</a:t>
            </a:r>
          </a:p>
          <a:p>
            <a:pPr lvl="1"/>
            <a:r>
              <a:rPr lang="en-US" dirty="0"/>
              <a:t>What is the window size?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Analyzing a TCP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/>
              <a:t>Now scan through some data packets and see what is contained in </a:t>
            </a:r>
            <a:r>
              <a:rPr lang="en-US" b="1" dirty="0"/>
              <a:t>FTP message.</a:t>
            </a:r>
            <a:r>
              <a:rPr lang="en-US" dirty="0"/>
              <a:t> Expand some FTP messages and try reading what’s inside them.</a:t>
            </a:r>
          </a:p>
          <a:p>
            <a:pPr lvl="0"/>
            <a:r>
              <a:rPr lang="en-US" dirty="0"/>
              <a:t>Can you find packets originating from your PC to FTP server that contained your </a:t>
            </a:r>
            <a:r>
              <a:rPr lang="en-US" b="1" dirty="0"/>
              <a:t>username </a:t>
            </a:r>
            <a:r>
              <a:rPr lang="en-US" dirty="0"/>
              <a:t>and </a:t>
            </a:r>
            <a:r>
              <a:rPr lang="en-US" b="1" dirty="0"/>
              <a:t>password?</a:t>
            </a:r>
            <a:r>
              <a:rPr lang="en-US" dirty="0"/>
              <a:t> Do you think FTP uses safe authentication procedures? If not, why not?</a:t>
            </a:r>
          </a:p>
          <a:p>
            <a:pPr lvl="0"/>
            <a:r>
              <a:rPr lang="en-US" dirty="0"/>
              <a:t>Now look for the tear down packets. Was the tear-down graceful or ungraceful?</a:t>
            </a:r>
          </a:p>
          <a:p>
            <a:r>
              <a:rPr lang="en-US" dirty="0"/>
              <a:t>Once again go back to Wireshark and </a:t>
            </a:r>
            <a:r>
              <a:rPr lang="en-US" b="1" dirty="0"/>
              <a:t>Start </a:t>
            </a:r>
            <a:r>
              <a:rPr lang="en-US" dirty="0"/>
              <a:t>capturing. Now open some browser and open any favorite website. Apply </a:t>
            </a:r>
            <a:r>
              <a:rPr lang="en-US" b="1" dirty="0" err="1"/>
              <a:t>http</a:t>
            </a:r>
            <a:r>
              <a:rPr lang="en-US" dirty="0" err="1"/>
              <a:t>filter</a:t>
            </a:r>
            <a:r>
              <a:rPr lang="en-US" dirty="0"/>
              <a:t> in </a:t>
            </a:r>
            <a:r>
              <a:rPr lang="en-US" dirty="0" err="1"/>
              <a:t>wireshark</a:t>
            </a:r>
            <a:r>
              <a:rPr lang="en-US" dirty="0"/>
              <a:t> and see how packets are being transacted while you browse through the webpage.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Analyzing a TCP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Filter String:</a:t>
            </a:r>
            <a:r>
              <a:rPr lang="en-US" dirty="0"/>
              <a:t>(ip.src==</a:t>
            </a:r>
            <a:r>
              <a:rPr lang="en-US" dirty="0" err="1"/>
              <a:t>your_ip_addr</a:t>
            </a:r>
            <a:r>
              <a:rPr lang="en-US" dirty="0"/>
              <a:t> || ip.dst==</a:t>
            </a:r>
            <a:r>
              <a:rPr lang="en-US" dirty="0" err="1"/>
              <a:t>your_ip_addr</a:t>
            </a:r>
            <a:r>
              <a:rPr lang="en-US" dirty="0"/>
              <a:t>) &amp;&amp; http</a:t>
            </a:r>
          </a:p>
          <a:p>
            <a:r>
              <a:rPr lang="en-US" dirty="0"/>
              <a:t>You can even find the packets containing complete images with in the webpage. You may encounter some ungraceful tear-downs. Also notice that request to just one URL may result in multiple TCP sessions.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Analyzing </a:t>
            </a:r>
            <a:r>
              <a:rPr lang="en-US" b="1" dirty="0" smtClean="0"/>
              <a:t>ICMP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Open Wireshark and go to </a:t>
            </a:r>
            <a:r>
              <a:rPr lang="en-US" b="1" i="1" dirty="0" err="1"/>
              <a:t>Capture</a:t>
            </a:r>
            <a:r>
              <a:rPr lang="en-US" b="1" i="1" dirty="0" err="1">
                <a:sym typeface="Wingdings"/>
              </a:rPr>
              <a:t></a:t>
            </a:r>
            <a:r>
              <a:rPr lang="en-US" b="1" i="1" dirty="0" err="1"/>
              <a:t>Interfaces.</a:t>
            </a:r>
            <a:r>
              <a:rPr lang="en-US" dirty="0" err="1"/>
              <a:t>Select</a:t>
            </a:r>
            <a:r>
              <a:rPr lang="en-US" dirty="0"/>
              <a:t> an appropriate Network Interface Card and press </a:t>
            </a:r>
            <a:r>
              <a:rPr lang="en-US" b="1" i="1" dirty="0"/>
              <a:t>Start</a:t>
            </a:r>
            <a:r>
              <a:rPr lang="en-US" dirty="0"/>
              <a:t> to begin capturing packets.</a:t>
            </a:r>
          </a:p>
          <a:p>
            <a:pPr lvl="0"/>
            <a:r>
              <a:rPr lang="en-US" dirty="0"/>
              <a:t>Now apply a filter to capture </a:t>
            </a:r>
            <a:r>
              <a:rPr lang="en-US" b="1" dirty="0"/>
              <a:t>ICMP </a:t>
            </a:r>
            <a:r>
              <a:rPr lang="en-US" dirty="0"/>
              <a:t>packets only.</a:t>
            </a:r>
          </a:p>
          <a:p>
            <a:r>
              <a:rPr lang="en-US" b="1" dirty="0"/>
              <a:t>Filter String:</a:t>
            </a:r>
            <a:r>
              <a:rPr lang="en-US" dirty="0"/>
              <a:t>(ip.src==</a:t>
            </a:r>
            <a:r>
              <a:rPr lang="en-US" dirty="0" err="1"/>
              <a:t>your_ip_addr</a:t>
            </a:r>
            <a:r>
              <a:rPr lang="en-US" dirty="0"/>
              <a:t> || ip.dst==</a:t>
            </a:r>
            <a:r>
              <a:rPr lang="en-US" dirty="0" err="1"/>
              <a:t>your_ip_addr</a:t>
            </a:r>
            <a:r>
              <a:rPr lang="en-US" dirty="0"/>
              <a:t>) &amp;&amp;</a:t>
            </a:r>
            <a:r>
              <a:rPr lang="en-US" dirty="0" err="1"/>
              <a:t>icmp</a:t>
            </a:r>
            <a:endParaRPr lang="en-US" dirty="0"/>
          </a:p>
          <a:p>
            <a:pPr lvl="0"/>
            <a:r>
              <a:rPr lang="en-US" dirty="0"/>
              <a:t>Ping some PC in the lab or simply your Default Gateway.</a:t>
            </a:r>
          </a:p>
          <a:p>
            <a:pPr lvl="0"/>
            <a:r>
              <a:rPr lang="en-US" dirty="0"/>
              <a:t>After the ping is complete, go back to </a:t>
            </a:r>
            <a:r>
              <a:rPr lang="en-US" dirty="0" err="1"/>
              <a:t>wireshark</a:t>
            </a:r>
            <a:r>
              <a:rPr lang="en-US" dirty="0"/>
              <a:t> and stop capturing.</a:t>
            </a:r>
          </a:p>
          <a:p>
            <a:pPr lvl="0"/>
            <a:r>
              <a:rPr lang="en-US" dirty="0"/>
              <a:t>Click on the </a:t>
            </a:r>
            <a:r>
              <a:rPr lang="en-US" b="1" dirty="0"/>
              <a:t>ping request</a:t>
            </a:r>
            <a:r>
              <a:rPr lang="en-US" dirty="0"/>
              <a:t> packet and expand the ICMP message in the packet details pane. What is the value of </a:t>
            </a:r>
            <a:r>
              <a:rPr lang="en-US" b="1" dirty="0" err="1"/>
              <a:t>Type</a:t>
            </a:r>
            <a:r>
              <a:rPr lang="en-US" dirty="0" err="1"/>
              <a:t>field</a:t>
            </a:r>
            <a:r>
              <a:rPr lang="en-US" dirty="0"/>
              <a:t> and what does it indicate?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Analyzing ICMP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dirty="0"/>
              <a:t>Click on the </a:t>
            </a:r>
            <a:r>
              <a:rPr lang="en-US" b="1" dirty="0"/>
              <a:t>ping reply </a:t>
            </a:r>
            <a:r>
              <a:rPr lang="en-US" dirty="0"/>
              <a:t>packet and expand the ICMP message in the packet details pane. What is the value of </a:t>
            </a:r>
            <a:r>
              <a:rPr lang="en-US" b="1" dirty="0" err="1"/>
              <a:t>Type</a:t>
            </a:r>
            <a:r>
              <a:rPr lang="en-US" dirty="0" err="1"/>
              <a:t>field</a:t>
            </a:r>
            <a:r>
              <a:rPr lang="en-US" dirty="0"/>
              <a:t> and what does it indicate?</a:t>
            </a:r>
          </a:p>
          <a:p>
            <a:pPr lvl="0"/>
            <a:r>
              <a:rPr lang="en-US" dirty="0"/>
              <a:t>Click on </a:t>
            </a:r>
            <a:r>
              <a:rPr lang="en-US" b="1" dirty="0"/>
              <a:t>Data </a:t>
            </a:r>
            <a:r>
              <a:rPr lang="en-US" dirty="0"/>
              <a:t>field of ICMP ping request packet and observe its ASCII value in “</a:t>
            </a:r>
            <a:r>
              <a:rPr lang="en-US" b="1" dirty="0"/>
              <a:t>Packets Byte Pane” </a:t>
            </a:r>
            <a:r>
              <a:rPr lang="en-US" dirty="0"/>
              <a:t>(the lower most section), what is it containing?</a:t>
            </a:r>
          </a:p>
          <a:p>
            <a:pPr lvl="0"/>
            <a:r>
              <a:rPr lang="en-US" dirty="0"/>
              <a:t>Answer the questions asked throughout the manual and submit it as lab report of today’s lab session. </a:t>
            </a:r>
            <a:r>
              <a:rPr lang="en-US" b="1" dirty="0"/>
              <a:t>Name the file in the format Lab 11 -NC &lt;</a:t>
            </a:r>
            <a:r>
              <a:rPr lang="en-US" b="1" dirty="0" err="1"/>
              <a:t>First_name</a:t>
            </a:r>
            <a:r>
              <a:rPr lang="en-US" b="1" dirty="0"/>
              <a:t> </a:t>
            </a:r>
            <a:r>
              <a:rPr lang="en-US" b="1" dirty="0" err="1"/>
              <a:t>Last_name</a:t>
            </a:r>
            <a:r>
              <a:rPr lang="en-US" b="1" dirty="0"/>
              <a:t>&gt;.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UST emblem 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NUST emblem template</Template>
  <TotalTime>4</TotalTime>
  <Words>711</Words>
  <Application>Microsoft Office PowerPoint</Application>
  <PresentationFormat>On-screen Show (4:3)</PresentationFormat>
  <Paragraphs>53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NUST emblem template</vt:lpstr>
      <vt:lpstr>Computer Networks   Course Code CPS-422   WIRESHARK</vt:lpstr>
      <vt:lpstr>Aim</vt:lpstr>
      <vt:lpstr>Analyzing a TCP Session</vt:lpstr>
      <vt:lpstr>Analyzing a TCP Session</vt:lpstr>
      <vt:lpstr>Analyzing a TCP Session</vt:lpstr>
      <vt:lpstr>Analyzing a TCP Session</vt:lpstr>
      <vt:lpstr>Analyzing a TCP Session</vt:lpstr>
      <vt:lpstr>Analyzing ICMP</vt:lpstr>
      <vt:lpstr>Analyzing ICMP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WIRESHARK</dc:title>
  <dc:creator>abc</dc:creator>
  <cp:lastModifiedBy>Kabeer</cp:lastModifiedBy>
  <cp:revision>9</cp:revision>
  <dcterms:created xsi:type="dcterms:W3CDTF">2012-09-27T07:26:34Z</dcterms:created>
  <dcterms:modified xsi:type="dcterms:W3CDTF">2012-10-23T05:48:45Z</dcterms:modified>
</cp:coreProperties>
</file>