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6" r:id="rId3"/>
    <p:sldId id="278" r:id="rId4"/>
    <p:sldId id="368" r:id="rId5"/>
    <p:sldId id="430" r:id="rId6"/>
    <p:sldId id="428" r:id="rId7"/>
    <p:sldId id="429" r:id="rId8"/>
    <p:sldId id="432" r:id="rId9"/>
    <p:sldId id="431" r:id="rId10"/>
    <p:sldId id="433" r:id="rId11"/>
    <p:sldId id="434" r:id="rId12"/>
    <p:sldId id="436" r:id="rId13"/>
    <p:sldId id="437" r:id="rId14"/>
    <p:sldId id="438" r:id="rId15"/>
    <p:sldId id="439" r:id="rId16"/>
    <p:sldId id="440" r:id="rId17"/>
    <p:sldId id="441" r:id="rId18"/>
    <p:sldId id="442" r:id="rId19"/>
    <p:sldId id="451" r:id="rId20"/>
    <p:sldId id="443" r:id="rId21"/>
    <p:sldId id="444" r:id="rId22"/>
    <p:sldId id="445" r:id="rId23"/>
    <p:sldId id="447" r:id="rId24"/>
    <p:sldId id="448" r:id="rId25"/>
    <p:sldId id="449" r:id="rId26"/>
    <p:sldId id="45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1" autoAdjust="0"/>
    <p:restoredTop sz="94493" autoAdjust="0"/>
  </p:normalViewPr>
  <p:slideViewPr>
    <p:cSldViewPr>
      <p:cViewPr varScale="1">
        <p:scale>
          <a:sx n="90" d="100"/>
          <a:sy n="90" d="100"/>
        </p:scale>
        <p:origin x="-5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CFFEB-D752-4B91-8F60-65DB26AAC998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5C988-26F7-43FF-B249-0950291B5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00200"/>
            <a:ext cx="7772400" cy="990600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Computer Networks</a:t>
            </a:r>
            <a:endParaRPr lang="en-US" altLang="ko-KR" b="1" dirty="0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2514600"/>
            <a:ext cx="7772400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rPr>
              <a:t>By</a:t>
            </a:r>
          </a:p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Lt Col </a:t>
            </a:r>
            <a:r>
              <a:rPr lang="en-US" altLang="ko-KR" sz="4400" b="1" dirty="0" err="1" smtClean="0">
                <a:latin typeface="Arial" pitchFamily="34" charset="0"/>
                <a:ea typeface="굴림" pitchFamily="50" charset="-127"/>
                <a:cs typeface="Arial" pitchFamily="34" charset="0"/>
              </a:rPr>
              <a:t>Ishtiaq</a:t>
            </a:r>
            <a:r>
              <a:rPr lang="en-US" altLang="ko-KR" sz="4400" b="1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 </a:t>
            </a:r>
            <a:r>
              <a:rPr lang="en-US" altLang="ko-KR" sz="4400" b="1" dirty="0" err="1" smtClean="0">
                <a:latin typeface="Arial" pitchFamily="34" charset="0"/>
                <a:ea typeface="굴림" pitchFamily="50" charset="-127"/>
                <a:cs typeface="Arial" pitchFamily="34" charset="0"/>
              </a:rPr>
              <a:t>Kiani</a:t>
            </a:r>
            <a:endParaRPr lang="en-US" altLang="ko-KR" sz="4400" b="1" dirty="0" smtClean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rPr>
              <a:t>(10 Sep 12 to 12 Jan 13)</a:t>
            </a:r>
            <a:endParaRPr kumimoji="0" lang="en-US" altLang="ko-KR" sz="3000" b="1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Multiplexing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43000" y="914400"/>
            <a:ext cx="7086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Frequency Division Multiplexing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76600" y="1627589"/>
            <a:ext cx="2895600" cy="582211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Time Domain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975" y="2286000"/>
            <a:ext cx="8502650" cy="426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Multiplexing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43000" y="914400"/>
            <a:ext cx="7086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Frequency Division Multiplexing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19400" y="1627589"/>
            <a:ext cx="4038600" cy="582211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Frequency Domain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6075" y="2286000"/>
            <a:ext cx="8450263" cy="426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Multiplexing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43000" y="914400"/>
            <a:ext cx="7086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Frequency Division Multiplexing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19400" y="1546564"/>
            <a:ext cx="4038600" cy="582211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Analog Hierarchy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937" y="2209800"/>
            <a:ext cx="8653463" cy="4564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Multiplexing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43000" y="914400"/>
            <a:ext cx="7086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Frequency Division Multiplexing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19400" y="1627589"/>
            <a:ext cx="4038600" cy="582211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Application of FDM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2209800"/>
            <a:ext cx="8686800" cy="4419600"/>
          </a:xfrm>
          <a:prstGeom prst="rect">
            <a:avLst/>
          </a:prstGeom>
          <a:noFill/>
          <a:ln/>
        </p:spPr>
        <p:txBody>
          <a:bodyPr>
            <a:normAutofit fontScale="92500"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 very common application of FDM is AM and FM radio broadcasting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 special band from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530 to 1700 KHz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is assigned to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AM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radio. Each station needs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 KHz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of bandwidth</a:t>
            </a:r>
          </a:p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Similarly, a band from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88 to 108 MHz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is assigned to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FM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radio. Each station needs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200 KHz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of bandwidth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The first generation cellular telephones also uses FDM, Each user is assigned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 x 30 KHz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channels one for sending voice and other for receiving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Multiplexing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43000" y="914400"/>
            <a:ext cx="7086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Wavelength Division Multiplexing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81875"/>
            <a:ext cx="8763000" cy="245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343400"/>
            <a:ext cx="8305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4038600"/>
            <a:ext cx="7824788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Multiplexing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600200" y="914400"/>
            <a:ext cx="58674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Time Division Multiplexing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250" y="1676400"/>
            <a:ext cx="869315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" y="5800725"/>
            <a:ext cx="83439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Multiplexing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600200" y="914400"/>
            <a:ext cx="58674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Time Division Multiplexing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2" y="1752600"/>
            <a:ext cx="8053388" cy="450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Multiplexing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600200" y="914400"/>
            <a:ext cx="58674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Time Division Multiplexing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688" y="1785937"/>
            <a:ext cx="8531225" cy="438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Multiplexing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600200" y="914400"/>
            <a:ext cx="58674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Time Division Multiplexing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038" y="1665288"/>
            <a:ext cx="8759825" cy="4506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Multiplexing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43000" y="914400"/>
            <a:ext cx="7086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Frequency Division Multiplexing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19400" y="1546564"/>
            <a:ext cx="4038600" cy="582211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Analog Hierarchy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937" y="2209800"/>
            <a:ext cx="8653463" cy="4564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355" y="1600200"/>
            <a:ext cx="41148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8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PART 2</a:t>
            </a:r>
            <a:endParaRPr lang="en-US" sz="8800" b="1" u="sng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39900" y="3840163"/>
            <a:ext cx="5797550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7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Physical Layer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Multiplexing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828800" y="914400"/>
            <a:ext cx="58674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Time Division Multiplexing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19400" y="1546564"/>
            <a:ext cx="4038600" cy="582211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DS Hierarchy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025" y="2198687"/>
            <a:ext cx="8308975" cy="450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Multiplexing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90800" y="1546564"/>
            <a:ext cx="4343400" cy="582211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DS Hierarchy T1 Line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538" y="2409825"/>
            <a:ext cx="8643937" cy="3457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828800" y="914400"/>
            <a:ext cx="58674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Time Division Multiplexing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Multiplexing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09800" y="1546564"/>
            <a:ext cx="4953000" cy="582211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DS Hierarchy T1 Frame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975" y="2286000"/>
            <a:ext cx="8247063" cy="4371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828800" y="914400"/>
            <a:ext cx="58674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Time Division Multiplexing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Multiplexing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90800" y="1546564"/>
            <a:ext cx="4343400" cy="582211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DS Hierarchy T Line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590800"/>
            <a:ext cx="89154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828800" y="914400"/>
            <a:ext cx="58674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Time Division Multiplexing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Multiplexing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90800" y="1546564"/>
            <a:ext cx="4343400" cy="582211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DS Hierarchy E Line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828800" y="914400"/>
            <a:ext cx="58674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Time Division Multiplexing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0" y="2552700"/>
            <a:ext cx="752475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Spread Spectrum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914400"/>
            <a:ext cx="8686800" cy="3657600"/>
          </a:xfrm>
          <a:prstGeom prst="rect">
            <a:avLst/>
          </a:prstGeom>
          <a:noFill/>
          <a:ln/>
        </p:spPr>
        <p:txBody>
          <a:bodyPr>
            <a:normAutofit fontScale="850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 wireless applications, all stations use air (or a vacuum) as the medium for communication. Stations must be able to share this medium without interception by an eavesdropper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and without being subject to jamming from a malicious intruder (military Operations)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To achieve these goals, spread spectrum techniques add redundancy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; they spread the original spectrum needed for each station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Spread Spectrum achieve its goal through two principles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0525" y="4419601"/>
            <a:ext cx="86010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Spread Spectrum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79248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752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Chapter 6 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Bandwidth Utilization : Multiplexing and Spreading</a:t>
            </a:r>
            <a:endParaRPr lang="en-US" sz="49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209800"/>
            <a:ext cx="7772400" cy="990600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Multiplexing</a:t>
            </a:r>
          </a:p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Spread Spectrum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3581400"/>
            <a:ext cx="7772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Sometimes we need to combine several low-bandwidth channels to make use of one channel with a larger bandwidth. Sometimes we need to expand the bandwidth of a channel to achieve goals such as privacy and antijamming.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Bandwidth utilization is the wise use of available bandwidth to achieve specific goals.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Efficiency can be achieved by multiplexing;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privacy and antijamming can be achieved by spreading.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Multiplexing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0"/>
            <a:ext cx="87630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52400" y="4419600"/>
            <a:ext cx="8763000" cy="2438400"/>
          </a:xfrm>
          <a:prstGeom prst="rect">
            <a:avLst/>
          </a:prstGeom>
          <a:noFill/>
          <a:ln/>
        </p:spPr>
        <p:txBody>
          <a:bodyPr>
            <a:normAutofit fontScale="77500" lnSpcReduction="20000"/>
          </a:bodyPr>
          <a:lstStyle/>
          <a:p>
            <a:pPr marL="342900" marR="0" lvl="0" indent="-342900" algn="just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lines on the left direct their transmission streams to a multiplexer which combines them into a single stream. At the receiving end, that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stream is fed to de-multiplexer, which separates the stream back into its component transmissions and direct them to their corresponding lines.</a:t>
            </a:r>
          </a:p>
          <a:p>
            <a:pPr marL="342900" marR="0" lvl="0" indent="-342900" algn="just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b="1" baseline="0" dirty="0" smtClean="0">
                <a:latin typeface="Arial" pitchFamily="34" charset="0"/>
                <a:cs typeface="Arial" pitchFamily="34" charset="0"/>
              </a:rPr>
              <a:t>Word link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refers to the physical path</a:t>
            </a:r>
          </a:p>
          <a:p>
            <a:pPr marL="342900" marR="0" lvl="0" indent="-342900" algn="just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word channel refers to the portion of a link that carries a transmission between a given pair of lines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2400" y="990600"/>
            <a:ext cx="8763000" cy="1600200"/>
          </a:xfrm>
          <a:prstGeom prst="rect">
            <a:avLst/>
          </a:prstGeom>
          <a:noFill/>
          <a:ln/>
        </p:spPr>
        <p:txBody>
          <a:bodyPr>
            <a:normAutofit fontScale="77500" lnSpcReduction="20000"/>
          </a:bodyPr>
          <a:lstStyle/>
          <a:p>
            <a:pPr marL="342900" marR="0" lvl="0" indent="-342900" algn="just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Multiplexing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the set of techniques that allows the simultaneous transmission of multiple signals across a single data link</a:t>
            </a:r>
          </a:p>
          <a:p>
            <a:pPr marL="342900" marR="0" lvl="0" indent="-342900" algn="just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b="1" baseline="0" dirty="0" smtClean="0">
                <a:latin typeface="Arial" pitchFamily="34" charset="0"/>
                <a:cs typeface="Arial" pitchFamily="34" charset="0"/>
              </a:rPr>
              <a:t>In a multiplexed system, n lines share the bandwidth of one link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Multiplexing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136650"/>
            <a:ext cx="8458200" cy="4546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Multiplexing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1524000"/>
            <a:ext cx="8610599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Multiplexing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43000" y="914400"/>
            <a:ext cx="7086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Frequency Division Multiplexing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8" y="1828801"/>
            <a:ext cx="8021637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5829300"/>
            <a:ext cx="8915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Multiplexing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43000" y="914400"/>
            <a:ext cx="7086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Frequency Division Multiplexing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88" y="2362200"/>
            <a:ext cx="8823325" cy="410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76600" y="1627589"/>
            <a:ext cx="2895600" cy="582211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Time Domain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Multiplexing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43000" y="914400"/>
            <a:ext cx="7086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Frequency Division Multiplexing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19400" y="1627589"/>
            <a:ext cx="4038600" cy="582211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Frequency Domain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762" y="2487613"/>
            <a:ext cx="8863013" cy="4065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468</Words>
  <Application>Microsoft Office PowerPoint</Application>
  <PresentationFormat>On-screen Show (4:3)</PresentationFormat>
  <Paragraphs>78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Computer Networks</vt:lpstr>
      <vt:lpstr>Slide 2</vt:lpstr>
      <vt:lpstr>Chapter 6  Bandwidth Utilization : Multiplexing and Spreading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/>
  <cp:lastModifiedBy>Windows User</cp:lastModifiedBy>
  <cp:revision>229</cp:revision>
  <dcterms:created xsi:type="dcterms:W3CDTF">2006-08-16T00:00:00Z</dcterms:created>
  <dcterms:modified xsi:type="dcterms:W3CDTF">2012-10-16T16:04:45Z</dcterms:modified>
</cp:coreProperties>
</file>