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76" r:id="rId3"/>
    <p:sldId id="353" r:id="rId4"/>
    <p:sldId id="452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40" r:id="rId26"/>
    <p:sldId id="541" r:id="rId27"/>
    <p:sldId id="542" r:id="rId28"/>
    <p:sldId id="543" r:id="rId29"/>
    <p:sldId id="544" r:id="rId30"/>
    <p:sldId id="545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65" r:id="rId41"/>
    <p:sldId id="568" r:id="rId42"/>
    <p:sldId id="566" r:id="rId43"/>
    <p:sldId id="567" r:id="rId44"/>
    <p:sldId id="569" r:id="rId45"/>
    <p:sldId id="570" r:id="rId46"/>
    <p:sldId id="571" r:id="rId47"/>
    <p:sldId id="572" r:id="rId48"/>
    <p:sldId id="573" r:id="rId49"/>
    <p:sldId id="574" r:id="rId50"/>
    <p:sldId id="575" r:id="rId51"/>
    <p:sldId id="576" r:id="rId52"/>
    <p:sldId id="577" r:id="rId53"/>
    <p:sldId id="578" r:id="rId54"/>
    <p:sldId id="57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27248" autoAdjust="0"/>
    <p:restoredTop sz="94493" autoAdjust="0"/>
  </p:normalViewPr>
  <p:slideViewPr>
    <p:cSldViewPr>
      <p:cViewPr>
        <p:scale>
          <a:sx n="68" d="100"/>
          <a:sy n="68" d="100"/>
        </p:scale>
        <p:origin x="-36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CFFEB-D752-4B91-8F60-65DB26AAC99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C988-26F7-43FF-B249-0950291B5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3CBC-3A38-4C99-9E5B-7A8792DBA54D}" type="datetime1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5C3-2802-4358-A76C-B83B7FD8A89F}" type="datetime1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879F-F97F-43A5-9F28-FF22D055726C}" type="datetime1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25E3-AE6F-4934-A482-067EFE8335B2}" type="datetime1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203A-1FC8-4FA6-8BBA-B7A728D5209B}" type="datetime1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92B2-55C4-4AEE-BB7D-8EEB52AB2EA6}" type="datetime1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60BC-BBF8-4F10-A7E6-C5206947D637}" type="datetime1">
              <a:rPr lang="en-US" smtClean="0"/>
              <a:t>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0D43-6956-4558-98A3-511365D30543}" type="datetime1">
              <a:rPr lang="en-US" smtClean="0"/>
              <a:t>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97B6-5338-4FAF-8B16-6CC87A2B7BD3}" type="datetime1">
              <a:rPr lang="en-US" smtClean="0"/>
              <a:t>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DECE-099E-4D8B-95E8-1F6B23ED680A}" type="datetime1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7108-3618-4E25-A9F7-184899BD5097}" type="datetime1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02818-E133-463B-9CF0-B38CA66239BC}" type="datetime1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990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Computer Networks</a:t>
            </a:r>
            <a:endParaRPr lang="en-US" altLang="ko-KR" b="1" dirty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2514600"/>
            <a:ext cx="77724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Lt Col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Ishtiaq</a:t>
            </a:r>
            <a:r>
              <a:rPr lang="en-US" altLang="ko-KR" sz="4400" b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</a:t>
            </a:r>
            <a:r>
              <a:rPr lang="en-US" altLang="ko-KR" sz="4400" b="1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Kiani</a:t>
            </a:r>
            <a:endParaRPr lang="en-US" altLang="ko-KR" sz="4400" b="1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rPr>
              <a:t>(10 Sep 12 to 12 Jan 13)</a:t>
            </a:r>
            <a:endParaRPr kumimoji="0" lang="en-US" altLang="ko-KR" sz="30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Forwarding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81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Forwarding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Solution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575" y="1708150"/>
            <a:ext cx="857885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Forwarding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1593850"/>
            <a:ext cx="88138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Forwarding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1533524"/>
            <a:ext cx="85471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Forwarding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Address Aggression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1562100"/>
            <a:ext cx="88773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Forwarding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Longest Mask Matching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075" y="1524000"/>
            <a:ext cx="89598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Background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868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Unicast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52600"/>
            <a:ext cx="727710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4375150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600" i="1">
                <a:latin typeface="Times New Roman" pitchFamily="18" charset="0"/>
              </a:rPr>
              <a:t>In unicast routing, the router forwards the received packet through only one of its ports.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Autonomous System (AS)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87" y="1635125"/>
            <a:ext cx="8342313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Popular Routing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9853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6200"/>
            <a:ext cx="8686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355" y="1600200"/>
            <a:ext cx="41148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PART 4</a:t>
            </a:r>
            <a:endParaRPr lang="en-US" sz="88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447800" y="3840163"/>
            <a:ext cx="56989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72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Network Layer</a:t>
            </a:r>
            <a:endParaRPr lang="en-US" altLang="en-US" sz="7200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Distance Vector Routing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847942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914400"/>
            <a:ext cx="8229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Distance Vector Routing - Initialization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46250"/>
            <a:ext cx="88501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914400"/>
            <a:ext cx="8229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Distance Vector Routing - Sharing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0" y="1600200"/>
            <a:ext cx="8769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245100"/>
            <a:ext cx="86868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914400"/>
            <a:ext cx="8229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Distance Vector Routing - Updating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" y="1524000"/>
            <a:ext cx="87693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914400"/>
            <a:ext cx="8229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Distance Vector Routing - Updating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0" y="1635125"/>
            <a:ext cx="8921750" cy="499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Distance Vector Routing – (RIP)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Distance Vector Routing – (RIP)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1587500"/>
            <a:ext cx="87757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0" y="914400"/>
            <a:ext cx="4572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Link State Routing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75" y="1606550"/>
            <a:ext cx="8756650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972175"/>
            <a:ext cx="6172199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914400"/>
            <a:ext cx="6858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Link State Routing -Knowledge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83320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Link State Routing – Routing Table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" y="1600200"/>
            <a:ext cx="86423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1752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Chapter 22 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Network Layer – Delivery, Forwarding and Routing</a:t>
            </a:r>
            <a:endParaRPr lang="en-US" sz="49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7772400" cy="3657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Delivery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Forwarding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Uni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-cast Routing Protocol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Multicast Routing Protocol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Creation of Link State Packet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1600200"/>
            <a:ext cx="878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14600"/>
            <a:ext cx="8763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724400"/>
            <a:ext cx="807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5088254"/>
            <a:ext cx="3276600" cy="39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Flooding of Link State Packet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" y="1479550"/>
            <a:ext cx="8807450" cy="53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Formation of Shortest Path Tree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620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972175"/>
            <a:ext cx="6172199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914400"/>
            <a:ext cx="7086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Formation of Shortest Path Tree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914400"/>
            <a:ext cx="7086600" cy="107465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Calculation of Routing Table for Shortest Path Tree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32000"/>
            <a:ext cx="86868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Open Shortest Path First (OSPF)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524000"/>
            <a:ext cx="88074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78138"/>
            <a:ext cx="8693150" cy="3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Open Shortest Path First (OSPF)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" y="1524000"/>
            <a:ext cx="86804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267200"/>
            <a:ext cx="843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Open Shortest Path First (OSPF)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848599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895600"/>
            <a:ext cx="861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Open Shortest Path First (OSPF)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5" y="1868488"/>
            <a:ext cx="653415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4470400"/>
            <a:ext cx="870585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914400"/>
            <a:ext cx="8382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Open Shortest Path First (OSPF) Protocol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027987" cy="2057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810000"/>
            <a:ext cx="7924800" cy="2895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Delivery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838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28800"/>
            <a:ext cx="88392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7244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943600"/>
            <a:ext cx="8801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914400"/>
            <a:ext cx="5867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Path Vector Routing – Need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0" y="914400"/>
            <a:ext cx="6553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Path Vector Routing – Message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92275"/>
            <a:ext cx="8429625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914400"/>
            <a:ext cx="8839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Path Vector Routing – Initial Routing Tables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914400"/>
            <a:ext cx="8839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Path Vector Routing – Stabilized Tables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296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914400"/>
            <a:ext cx="8839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Border Gateway Protocol (BGP)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" y="1676400"/>
            <a:ext cx="8718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2612"/>
            <a:ext cx="83058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Unicast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914400"/>
            <a:ext cx="8839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Border Gateway Protocol (BGP) - Types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600200"/>
            <a:ext cx="885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50" y="3048000"/>
            <a:ext cx="88519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Multi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cast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914400"/>
            <a:ext cx="6781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Unicast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, Multicast and Broadcast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1600200"/>
            <a:ext cx="8737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10822" y="3745282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191000"/>
            <a:ext cx="86106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Multi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cast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914400"/>
            <a:ext cx="6781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Unicast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, Multicast and Broadcast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0822" y="3745282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514578" y="3276600"/>
            <a:ext cx="2400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657600"/>
            <a:ext cx="8686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Multi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cast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914400"/>
            <a:ext cx="6781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Unicast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, Multicast and Broadcast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0822" y="3745282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4578" y="3276600"/>
            <a:ext cx="2400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50" y="1524000"/>
            <a:ext cx="86042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Multi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cast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914400"/>
            <a:ext cx="8001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Multicasting verses Multiple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Unicasting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0822" y="3745282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4578" y="3276600"/>
            <a:ext cx="2400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6550"/>
            <a:ext cx="4191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631950"/>
            <a:ext cx="495300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Delivery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20750"/>
            <a:ext cx="8915400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Multi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cast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914400"/>
            <a:ext cx="8534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Emulation of Multicasting with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Unicasting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0822" y="3745282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4578" y="3276600"/>
            <a:ext cx="2400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81150"/>
            <a:ext cx="8731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940300"/>
            <a:ext cx="8305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Multi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cast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4600" y="914400"/>
            <a:ext cx="42672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Multicast Routing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0822" y="3745282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4578" y="3276600"/>
            <a:ext cx="2400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2514600"/>
            <a:ext cx="87058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Multi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cast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Source Based Tree Approach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0822" y="3745282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4578" y="3276600"/>
            <a:ext cx="2400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" y="1524000"/>
            <a:ext cx="877942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" y="5829300"/>
            <a:ext cx="82105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Multi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cast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Group Shared Tree Approach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0822" y="3745282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4578" y="3276600"/>
            <a:ext cx="2400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68450"/>
            <a:ext cx="89916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6388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sng" dirty="0" smtClean="0">
                <a:latin typeface="Arial" pitchFamily="34" charset="0"/>
                <a:ea typeface="+mj-ea"/>
                <a:cs typeface="Arial" pitchFamily="34" charset="0"/>
              </a:rPr>
              <a:t>Multi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cast Routing Protocol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76400" y="914400"/>
            <a:ext cx="59436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Multicast Protocols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0822" y="3745282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4578" y="3276600"/>
            <a:ext cx="24008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1600200"/>
            <a:ext cx="82359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Forwarding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914400"/>
            <a:ext cx="8001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Route Method verses Next Hop Method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953500" cy="502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Forwarding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914400"/>
            <a:ext cx="80010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Host Specific verses Network Specific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1676400"/>
            <a:ext cx="889155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Forwarding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4600" y="914400"/>
            <a:ext cx="39624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Default Method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399"/>
            <a:ext cx="8001000" cy="518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Forwarding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8800" y="914400"/>
            <a:ext cx="5257800" cy="582211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Forwarding Process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1600200"/>
            <a:ext cx="8394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9436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460</Words>
  <Application>Microsoft Office PowerPoint</Application>
  <PresentationFormat>On-screen Show (4:3)</PresentationFormat>
  <Paragraphs>165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Computer Networks</vt:lpstr>
      <vt:lpstr>Slide 2</vt:lpstr>
      <vt:lpstr>Chapter 22  Network Layer – Delivery, Forwarding and Routing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/>
  <cp:lastModifiedBy>Windows User</cp:lastModifiedBy>
  <cp:revision>378</cp:revision>
  <dcterms:created xsi:type="dcterms:W3CDTF">2006-08-16T00:00:00Z</dcterms:created>
  <dcterms:modified xsi:type="dcterms:W3CDTF">2013-01-01T18:00:33Z</dcterms:modified>
</cp:coreProperties>
</file>