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21"/>
  </p:notesMasterIdLst>
  <p:handoutMasterIdLst>
    <p:handoutMasterId r:id="rId22"/>
  </p:handoutMasterIdLst>
  <p:sldIdLst>
    <p:sldId id="535" r:id="rId2"/>
    <p:sldId id="536" r:id="rId3"/>
    <p:sldId id="538" r:id="rId4"/>
    <p:sldId id="614" r:id="rId5"/>
    <p:sldId id="609" r:id="rId6"/>
    <p:sldId id="608" r:id="rId7"/>
    <p:sldId id="539" r:id="rId8"/>
    <p:sldId id="540" r:id="rId9"/>
    <p:sldId id="541" r:id="rId10"/>
    <p:sldId id="607" r:id="rId11"/>
    <p:sldId id="542" r:id="rId12"/>
    <p:sldId id="611" r:id="rId13"/>
    <p:sldId id="543" r:id="rId14"/>
    <p:sldId id="544" r:id="rId15"/>
    <p:sldId id="613" r:id="rId16"/>
    <p:sldId id="612" r:id="rId17"/>
    <p:sldId id="545" r:id="rId18"/>
    <p:sldId id="546" r:id="rId19"/>
    <p:sldId id="615" r:id="rId20"/>
  </p:sldIdLst>
  <p:sldSz cx="9144000" cy="6858000" type="screen4x3"/>
  <p:notesSz cx="6797675" cy="987425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5667" autoAdjust="0"/>
  </p:normalViewPr>
  <p:slideViewPr>
    <p:cSldViewPr>
      <p:cViewPr varScale="1">
        <p:scale>
          <a:sx n="104" d="100"/>
          <a:sy n="104" d="100"/>
        </p:scale>
        <p:origin x="-90"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3713"/>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GB"/>
          </a:p>
        </p:txBody>
      </p:sp>
      <p:sp>
        <p:nvSpPr>
          <p:cNvPr id="3" name="Date Placeholder 2"/>
          <p:cNvSpPr>
            <a:spLocks noGrp="1"/>
          </p:cNvSpPr>
          <p:nvPr>
            <p:ph type="dt" sz="quarter" idx="1"/>
          </p:nvPr>
        </p:nvSpPr>
        <p:spPr>
          <a:xfrm>
            <a:off x="3849688" y="0"/>
            <a:ext cx="2946400" cy="493713"/>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BBED8F52-50B0-4C9D-8DC7-1113AE9241FE}" type="datetimeFigureOut">
              <a:rPr lang="en-GB"/>
              <a:pPr>
                <a:defRPr/>
              </a:pPr>
              <a:t>29/11/2012</a:t>
            </a:fld>
            <a:endParaRPr lang="en-GB"/>
          </a:p>
        </p:txBody>
      </p:sp>
      <p:sp>
        <p:nvSpPr>
          <p:cNvPr id="4" name="Footer Placeholder 3"/>
          <p:cNvSpPr>
            <a:spLocks noGrp="1"/>
          </p:cNvSpPr>
          <p:nvPr>
            <p:ph type="ftr" sz="quarter" idx="2"/>
          </p:nvPr>
        </p:nvSpPr>
        <p:spPr>
          <a:xfrm>
            <a:off x="0" y="9378950"/>
            <a:ext cx="2946400" cy="493713"/>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GB"/>
          </a:p>
        </p:txBody>
      </p:sp>
      <p:sp>
        <p:nvSpPr>
          <p:cNvPr id="5" name="Slide Number Placeholder 4"/>
          <p:cNvSpPr>
            <a:spLocks noGrp="1"/>
          </p:cNvSpPr>
          <p:nvPr>
            <p:ph type="sldNum" sz="quarter" idx="3"/>
          </p:nvPr>
        </p:nvSpPr>
        <p:spPr>
          <a:xfrm>
            <a:off x="3849688" y="9378950"/>
            <a:ext cx="2946400" cy="493713"/>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B5367C71-184F-455B-846D-ED466CC80B20}" type="slidenum">
              <a:rPr lang="en-GB"/>
              <a:pPr>
                <a:defRPr/>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3713"/>
          </a:xfrm>
          <a:prstGeom prst="rect">
            <a:avLst/>
          </a:prstGeom>
        </p:spPr>
        <p:txBody>
          <a:bodyPr vert="horz" lIns="92446" tIns="46223" rIns="92446" bIns="46223" rtlCol="0"/>
          <a:lstStyle>
            <a:lvl1pPr algn="l" fontAlgn="auto">
              <a:spcBef>
                <a:spcPts val="0"/>
              </a:spcBef>
              <a:spcAft>
                <a:spcPts val="0"/>
              </a:spcAft>
              <a:defRPr sz="1200">
                <a:latin typeface="+mn-lt"/>
                <a:cs typeface="+mn-cs"/>
              </a:defRPr>
            </a:lvl1pPr>
          </a:lstStyle>
          <a:p>
            <a:pPr>
              <a:defRPr/>
            </a:pPr>
            <a:endParaRPr lang="en-GB"/>
          </a:p>
        </p:txBody>
      </p:sp>
      <p:sp>
        <p:nvSpPr>
          <p:cNvPr id="3" name="Date Placeholder 2"/>
          <p:cNvSpPr>
            <a:spLocks noGrp="1"/>
          </p:cNvSpPr>
          <p:nvPr>
            <p:ph type="dt" idx="1"/>
          </p:nvPr>
        </p:nvSpPr>
        <p:spPr>
          <a:xfrm>
            <a:off x="3849688" y="0"/>
            <a:ext cx="2946400" cy="493713"/>
          </a:xfrm>
          <a:prstGeom prst="rect">
            <a:avLst/>
          </a:prstGeom>
        </p:spPr>
        <p:txBody>
          <a:bodyPr vert="horz" lIns="92446" tIns="46223" rIns="92446" bIns="46223" rtlCol="0"/>
          <a:lstStyle>
            <a:lvl1pPr algn="r" fontAlgn="auto">
              <a:spcBef>
                <a:spcPts val="0"/>
              </a:spcBef>
              <a:spcAft>
                <a:spcPts val="0"/>
              </a:spcAft>
              <a:defRPr sz="1200">
                <a:latin typeface="+mn-lt"/>
                <a:cs typeface="+mn-cs"/>
              </a:defRPr>
            </a:lvl1pPr>
          </a:lstStyle>
          <a:p>
            <a:pPr>
              <a:defRPr/>
            </a:pPr>
            <a:fld id="{19CF151D-19C0-4CFB-B936-918C2B979F4D}" type="datetimeFigureOut">
              <a:rPr lang="en-GB"/>
              <a:pPr>
                <a:defRPr/>
              </a:pPr>
              <a:t>29/11/2012</a:t>
            </a:fld>
            <a:endParaRPr lang="en-GB"/>
          </a:p>
        </p:txBody>
      </p:sp>
      <p:sp>
        <p:nvSpPr>
          <p:cNvPr id="4" name="Slide Image Placeholder 3"/>
          <p:cNvSpPr>
            <a:spLocks noGrp="1" noRot="1" noChangeAspect="1"/>
          </p:cNvSpPr>
          <p:nvPr>
            <p:ph type="sldImg" idx="2"/>
          </p:nvPr>
        </p:nvSpPr>
        <p:spPr>
          <a:xfrm>
            <a:off x="931863" y="739775"/>
            <a:ext cx="4935537" cy="3703638"/>
          </a:xfrm>
          <a:prstGeom prst="rect">
            <a:avLst/>
          </a:prstGeom>
          <a:noFill/>
          <a:ln w="12700">
            <a:solidFill>
              <a:prstClr val="black"/>
            </a:solidFill>
          </a:ln>
        </p:spPr>
        <p:txBody>
          <a:bodyPr vert="horz" lIns="92446" tIns="46223" rIns="92446" bIns="46223" rtlCol="0" anchor="ctr"/>
          <a:lstStyle/>
          <a:p>
            <a:pPr lvl="0"/>
            <a:endParaRPr lang="en-GB" noProof="0"/>
          </a:p>
        </p:txBody>
      </p:sp>
      <p:sp>
        <p:nvSpPr>
          <p:cNvPr id="5" name="Notes Placeholder 4"/>
          <p:cNvSpPr>
            <a:spLocks noGrp="1"/>
          </p:cNvSpPr>
          <p:nvPr>
            <p:ph type="body" sz="quarter" idx="3"/>
          </p:nvPr>
        </p:nvSpPr>
        <p:spPr>
          <a:xfrm>
            <a:off x="679450" y="4691063"/>
            <a:ext cx="5438775" cy="4443412"/>
          </a:xfrm>
          <a:prstGeom prst="rect">
            <a:avLst/>
          </a:prstGeom>
        </p:spPr>
        <p:txBody>
          <a:bodyPr vert="horz" lIns="92446" tIns="46223" rIns="92446" bIns="46223"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6" name="Footer Placeholder 5"/>
          <p:cNvSpPr>
            <a:spLocks noGrp="1"/>
          </p:cNvSpPr>
          <p:nvPr>
            <p:ph type="ftr" sz="quarter" idx="4"/>
          </p:nvPr>
        </p:nvSpPr>
        <p:spPr>
          <a:xfrm>
            <a:off x="0" y="9378950"/>
            <a:ext cx="2946400" cy="493713"/>
          </a:xfrm>
          <a:prstGeom prst="rect">
            <a:avLst/>
          </a:prstGeom>
        </p:spPr>
        <p:txBody>
          <a:bodyPr vert="horz" lIns="92446" tIns="46223" rIns="92446" bIns="46223" rtlCol="0" anchor="b"/>
          <a:lstStyle>
            <a:lvl1pPr algn="l" fontAlgn="auto">
              <a:spcBef>
                <a:spcPts val="0"/>
              </a:spcBef>
              <a:spcAft>
                <a:spcPts val="0"/>
              </a:spcAft>
              <a:defRPr sz="1200">
                <a:latin typeface="+mn-lt"/>
                <a:cs typeface="+mn-cs"/>
              </a:defRPr>
            </a:lvl1pPr>
          </a:lstStyle>
          <a:p>
            <a:pPr>
              <a:defRPr/>
            </a:pPr>
            <a:endParaRPr lang="en-GB"/>
          </a:p>
        </p:txBody>
      </p:sp>
      <p:sp>
        <p:nvSpPr>
          <p:cNvPr id="7" name="Slide Number Placeholder 6"/>
          <p:cNvSpPr>
            <a:spLocks noGrp="1"/>
          </p:cNvSpPr>
          <p:nvPr>
            <p:ph type="sldNum" sz="quarter" idx="5"/>
          </p:nvPr>
        </p:nvSpPr>
        <p:spPr>
          <a:xfrm>
            <a:off x="3849688" y="9378950"/>
            <a:ext cx="2946400" cy="493713"/>
          </a:xfrm>
          <a:prstGeom prst="rect">
            <a:avLst/>
          </a:prstGeom>
        </p:spPr>
        <p:txBody>
          <a:bodyPr vert="horz" lIns="92446" tIns="46223" rIns="92446" bIns="46223" rtlCol="0" anchor="b"/>
          <a:lstStyle>
            <a:lvl1pPr algn="r" fontAlgn="auto">
              <a:spcBef>
                <a:spcPts val="0"/>
              </a:spcBef>
              <a:spcAft>
                <a:spcPts val="0"/>
              </a:spcAft>
              <a:defRPr sz="1200">
                <a:latin typeface="+mn-lt"/>
                <a:cs typeface="+mn-cs"/>
              </a:defRPr>
            </a:lvl1pPr>
          </a:lstStyle>
          <a:p>
            <a:pPr>
              <a:defRPr/>
            </a:pPr>
            <a:fld id="{98EA5306-2348-4E3D-8975-78FE81D97042}" type="slidenum">
              <a:rPr lang="en-GB"/>
              <a:pPr>
                <a:defRPr/>
              </a:pPr>
              <a:t>‹#›</a:t>
            </a:fld>
            <a:endParaRPr lang="en-GB"/>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p:txBody>
          <a:bodyPr/>
          <a:lstStyle/>
          <a:p>
            <a:pPr>
              <a:defRPr/>
            </a:pPr>
            <a:fld id="{EC856539-306F-4DFE-947D-AFAE5AC6BAC1}" type="slidenum">
              <a:rPr lang="en-US" smtClean="0">
                <a:latin typeface="Times New Roman" pitchFamily="18" charset="0"/>
                <a:ea typeface="MS PGothic" pitchFamily="34" charset="-128"/>
              </a:rPr>
              <a:pPr>
                <a:defRPr/>
              </a:pPr>
              <a:t>2</a:t>
            </a:fld>
            <a:endParaRPr lang="en-US" smtClean="0">
              <a:latin typeface="Times New Roman" pitchFamily="18" charset="0"/>
              <a:ea typeface="MS PGothic" pitchFamily="34" charset="-128"/>
            </a:endParaRPr>
          </a:p>
        </p:txBody>
      </p:sp>
      <p:sp>
        <p:nvSpPr>
          <p:cNvPr id="860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60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p:txBody>
          <a:bodyPr/>
          <a:lstStyle/>
          <a:p>
            <a:pPr>
              <a:defRPr/>
            </a:pPr>
            <a:fld id="{1495777E-9E64-46C4-8CB9-731F42297D67}" type="slidenum">
              <a:rPr lang="en-US" smtClean="0">
                <a:latin typeface="Times New Roman" pitchFamily="18" charset="0"/>
                <a:ea typeface="MS PGothic" pitchFamily="34" charset="-128"/>
              </a:rPr>
              <a:pPr>
                <a:defRPr/>
              </a:pPr>
              <a:t>15</a:t>
            </a:fld>
            <a:endParaRPr lang="en-US" smtClean="0">
              <a:latin typeface="Times New Roman" pitchFamily="18" charset="0"/>
              <a:ea typeface="MS PGothic" pitchFamily="34" charset="-128"/>
            </a:endParaRPr>
          </a:p>
        </p:txBody>
      </p:sp>
      <p:sp>
        <p:nvSpPr>
          <p:cNvPr id="931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31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p:txBody>
          <a:bodyPr/>
          <a:lstStyle/>
          <a:p>
            <a:pPr>
              <a:defRPr/>
            </a:pPr>
            <a:fld id="{1495777E-9E64-46C4-8CB9-731F42297D67}" type="slidenum">
              <a:rPr lang="en-US" smtClean="0">
                <a:latin typeface="Times New Roman" pitchFamily="18" charset="0"/>
                <a:ea typeface="MS PGothic" pitchFamily="34" charset="-128"/>
              </a:rPr>
              <a:pPr>
                <a:defRPr/>
              </a:pPr>
              <a:t>16</a:t>
            </a:fld>
            <a:endParaRPr lang="en-US" smtClean="0">
              <a:latin typeface="Times New Roman" pitchFamily="18" charset="0"/>
              <a:ea typeface="MS PGothic" pitchFamily="34" charset="-128"/>
            </a:endParaRPr>
          </a:p>
        </p:txBody>
      </p:sp>
      <p:sp>
        <p:nvSpPr>
          <p:cNvPr id="931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31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p:txBody>
          <a:bodyPr/>
          <a:lstStyle/>
          <a:p>
            <a:pPr>
              <a:defRPr/>
            </a:pPr>
            <a:fld id="{3B6FC4EC-FDA3-4560-871F-4202930C094A}" type="slidenum">
              <a:rPr lang="en-US" smtClean="0">
                <a:latin typeface="Times New Roman" pitchFamily="18" charset="0"/>
                <a:ea typeface="MS PGothic" pitchFamily="34" charset="-128"/>
              </a:rPr>
              <a:pPr>
                <a:defRPr/>
              </a:pPr>
              <a:t>17</a:t>
            </a:fld>
            <a:endParaRPr lang="en-US" smtClean="0">
              <a:latin typeface="Times New Roman" pitchFamily="18" charset="0"/>
              <a:ea typeface="MS PGothic" pitchFamily="34" charset="-128"/>
            </a:endParaRPr>
          </a:p>
        </p:txBody>
      </p:sp>
      <p:sp>
        <p:nvSpPr>
          <p:cNvPr id="942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42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p>
            <a:pPr>
              <a:defRPr/>
            </a:pPr>
            <a:fld id="{A42612AB-380E-4506-AB6B-3B22A06521F7}" type="slidenum">
              <a:rPr lang="en-US" smtClean="0">
                <a:latin typeface="Times New Roman" pitchFamily="18" charset="0"/>
                <a:ea typeface="MS PGothic" pitchFamily="34" charset="-128"/>
              </a:rPr>
              <a:pPr>
                <a:defRPr/>
              </a:pPr>
              <a:t>18</a:t>
            </a:fld>
            <a:endParaRPr lang="en-US" smtClean="0">
              <a:latin typeface="Times New Roman" pitchFamily="18" charset="0"/>
              <a:ea typeface="MS PGothic" pitchFamily="34" charset="-128"/>
            </a:endParaRPr>
          </a:p>
        </p:txBody>
      </p:sp>
      <p:sp>
        <p:nvSpPr>
          <p:cNvPr id="952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52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p>
            <a:pPr>
              <a:defRPr/>
            </a:pPr>
            <a:fld id="{A42612AB-380E-4506-AB6B-3B22A06521F7}" type="slidenum">
              <a:rPr lang="en-US" smtClean="0">
                <a:latin typeface="Times New Roman" pitchFamily="18" charset="0"/>
                <a:ea typeface="MS PGothic" pitchFamily="34" charset="-128"/>
              </a:rPr>
              <a:pPr>
                <a:defRPr/>
              </a:pPr>
              <a:t>19</a:t>
            </a:fld>
            <a:endParaRPr lang="en-US" smtClean="0">
              <a:latin typeface="Times New Roman" pitchFamily="18" charset="0"/>
              <a:ea typeface="MS PGothic" pitchFamily="34" charset="-128"/>
            </a:endParaRPr>
          </a:p>
        </p:txBody>
      </p:sp>
      <p:sp>
        <p:nvSpPr>
          <p:cNvPr id="952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52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p:txBody>
          <a:bodyPr/>
          <a:lstStyle/>
          <a:p>
            <a:pPr>
              <a:defRPr/>
            </a:pPr>
            <a:fld id="{72391922-5CDC-4C64-902C-7CE57B25B842}" type="slidenum">
              <a:rPr lang="en-US" smtClean="0">
                <a:latin typeface="Times New Roman" pitchFamily="18" charset="0"/>
                <a:ea typeface="MS PGothic" pitchFamily="34" charset="-128"/>
              </a:rPr>
              <a:pPr>
                <a:defRPr/>
              </a:pPr>
              <a:t>3</a:t>
            </a:fld>
            <a:endParaRPr lang="en-US" smtClean="0">
              <a:latin typeface="Times New Roman" pitchFamily="18" charset="0"/>
              <a:ea typeface="MS PGothic" pitchFamily="34" charset="-128"/>
            </a:endParaRPr>
          </a:p>
        </p:txBody>
      </p:sp>
      <p:sp>
        <p:nvSpPr>
          <p:cNvPr id="880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80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p:txBody>
          <a:bodyPr/>
          <a:lstStyle/>
          <a:p>
            <a:pPr>
              <a:defRPr/>
            </a:pPr>
            <a:fld id="{72391922-5CDC-4C64-902C-7CE57B25B842}" type="slidenum">
              <a:rPr lang="en-US" smtClean="0">
                <a:latin typeface="Times New Roman" pitchFamily="18" charset="0"/>
                <a:ea typeface="MS PGothic" pitchFamily="34" charset="-128"/>
              </a:rPr>
              <a:pPr>
                <a:defRPr/>
              </a:pPr>
              <a:t>5</a:t>
            </a:fld>
            <a:endParaRPr lang="en-US" smtClean="0">
              <a:latin typeface="Times New Roman" pitchFamily="18" charset="0"/>
              <a:ea typeface="MS PGothic" pitchFamily="34" charset="-128"/>
            </a:endParaRPr>
          </a:p>
        </p:txBody>
      </p:sp>
      <p:sp>
        <p:nvSpPr>
          <p:cNvPr id="880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80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p:txBody>
          <a:bodyPr/>
          <a:lstStyle/>
          <a:p>
            <a:pPr>
              <a:defRPr/>
            </a:pPr>
            <a:fld id="{72391922-5CDC-4C64-902C-7CE57B25B842}" type="slidenum">
              <a:rPr lang="en-US" smtClean="0">
                <a:latin typeface="Times New Roman" pitchFamily="18" charset="0"/>
                <a:ea typeface="MS PGothic" pitchFamily="34" charset="-128"/>
              </a:rPr>
              <a:pPr>
                <a:defRPr/>
              </a:pPr>
              <a:t>6</a:t>
            </a:fld>
            <a:endParaRPr lang="en-US" smtClean="0">
              <a:latin typeface="Times New Roman" pitchFamily="18" charset="0"/>
              <a:ea typeface="MS PGothic" pitchFamily="34" charset="-128"/>
            </a:endParaRPr>
          </a:p>
        </p:txBody>
      </p:sp>
      <p:sp>
        <p:nvSpPr>
          <p:cNvPr id="880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80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p:txBody>
          <a:bodyPr/>
          <a:lstStyle/>
          <a:p>
            <a:pPr>
              <a:defRPr/>
            </a:pPr>
            <a:fld id="{9F8D8A20-4628-46BC-AC89-6621516F5662}" type="slidenum">
              <a:rPr lang="en-US" smtClean="0">
                <a:latin typeface="Times New Roman" pitchFamily="18" charset="0"/>
                <a:ea typeface="MS PGothic" pitchFamily="34" charset="-128"/>
              </a:rPr>
              <a:pPr>
                <a:defRPr/>
              </a:pPr>
              <a:t>7</a:t>
            </a:fld>
            <a:endParaRPr lang="en-US" smtClean="0">
              <a:latin typeface="Times New Roman" pitchFamily="18" charset="0"/>
              <a:ea typeface="MS PGothic" pitchFamily="34" charset="-128"/>
            </a:endParaRPr>
          </a:p>
        </p:txBody>
      </p:sp>
      <p:sp>
        <p:nvSpPr>
          <p:cNvPr id="890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90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p:txBody>
          <a:bodyPr/>
          <a:lstStyle/>
          <a:p>
            <a:pPr>
              <a:defRPr/>
            </a:pPr>
            <a:fld id="{C504F045-4D46-4EF5-BD8F-2DE6D9149A2F}" type="slidenum">
              <a:rPr lang="en-US" smtClean="0">
                <a:latin typeface="Times New Roman" pitchFamily="18" charset="0"/>
                <a:ea typeface="MS PGothic" pitchFamily="34" charset="-128"/>
              </a:rPr>
              <a:pPr>
                <a:defRPr/>
              </a:pPr>
              <a:t>8</a:t>
            </a:fld>
            <a:endParaRPr lang="en-US" smtClean="0">
              <a:latin typeface="Times New Roman" pitchFamily="18" charset="0"/>
              <a:ea typeface="MS PGothic" pitchFamily="34" charset="-128"/>
            </a:endParaRPr>
          </a:p>
        </p:txBody>
      </p:sp>
      <p:sp>
        <p:nvSpPr>
          <p:cNvPr id="901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01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p:txBody>
          <a:bodyPr/>
          <a:lstStyle/>
          <a:p>
            <a:pPr>
              <a:defRPr/>
            </a:pPr>
            <a:fld id="{BBE51EF6-3467-4B3F-AF09-448386703CC3}" type="slidenum">
              <a:rPr lang="en-US" smtClean="0">
                <a:latin typeface="Times New Roman" pitchFamily="18" charset="0"/>
                <a:ea typeface="MS PGothic" pitchFamily="34" charset="-128"/>
              </a:rPr>
              <a:pPr>
                <a:defRPr/>
              </a:pPr>
              <a:t>9</a:t>
            </a:fld>
            <a:endParaRPr lang="en-US" smtClean="0">
              <a:latin typeface="Times New Roman" pitchFamily="18" charset="0"/>
              <a:ea typeface="MS PGothic" pitchFamily="34" charset="-128"/>
            </a:endParaRPr>
          </a:p>
        </p:txBody>
      </p:sp>
      <p:sp>
        <p:nvSpPr>
          <p:cNvPr id="911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11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p:txBody>
          <a:bodyPr/>
          <a:lstStyle/>
          <a:p>
            <a:pPr>
              <a:defRPr/>
            </a:pPr>
            <a:fld id="{1F34CE16-3E09-4BE4-B6CA-1C6AAAD5AEDA}" type="slidenum">
              <a:rPr lang="en-US" smtClean="0">
                <a:latin typeface="Times New Roman" pitchFamily="18" charset="0"/>
                <a:ea typeface="MS PGothic" pitchFamily="34" charset="-128"/>
              </a:rPr>
              <a:pPr>
                <a:defRPr/>
              </a:pPr>
              <a:t>10</a:t>
            </a:fld>
            <a:endParaRPr lang="en-US" smtClean="0">
              <a:latin typeface="Times New Roman" pitchFamily="18" charset="0"/>
              <a:ea typeface="MS PGothic" pitchFamily="34" charset="-128"/>
            </a:endParaRPr>
          </a:p>
        </p:txBody>
      </p:sp>
      <p:sp>
        <p:nvSpPr>
          <p:cNvPr id="921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21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p:txBody>
          <a:bodyPr/>
          <a:lstStyle/>
          <a:p>
            <a:pPr>
              <a:defRPr/>
            </a:pPr>
            <a:fld id="{1495777E-9E64-46C4-8CB9-731F42297D67}" type="slidenum">
              <a:rPr lang="en-US" smtClean="0">
                <a:latin typeface="Times New Roman" pitchFamily="18" charset="0"/>
                <a:ea typeface="MS PGothic" pitchFamily="34" charset="-128"/>
              </a:rPr>
              <a:pPr>
                <a:defRPr/>
              </a:pPr>
              <a:t>14</a:t>
            </a:fld>
            <a:endParaRPr lang="en-US" smtClean="0">
              <a:latin typeface="Times New Roman" pitchFamily="18" charset="0"/>
              <a:ea typeface="MS PGothic" pitchFamily="34" charset="-128"/>
            </a:endParaRPr>
          </a:p>
        </p:txBody>
      </p:sp>
      <p:sp>
        <p:nvSpPr>
          <p:cNvPr id="931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31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fld id="{F2BCE654-EA86-4EBD-A624-0B5F53679A20}" type="datetime1">
              <a:rPr lang="en-GB" smtClean="0"/>
              <a:pPr>
                <a:defRPr/>
              </a:pPr>
              <a:t>29/11/2012</a:t>
            </a:fld>
            <a:endParaRPr lang="en-GB"/>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GB"/>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B397C232-BF97-43F3-877C-CE4C4EB013B4}" type="slidenum">
              <a:rPr lang="en-GB" smtClean="0"/>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7AF5E915-94B5-4D16-A1DE-8D81BD69A43E}" type="datetime1">
              <a:rPr lang="en-GB" smtClean="0"/>
              <a:pPr>
                <a:defRPr/>
              </a:pPr>
              <a:t>29/11/2012</a:t>
            </a:fld>
            <a:endParaRPr lang="en-GB"/>
          </a:p>
        </p:txBody>
      </p:sp>
      <p:sp>
        <p:nvSpPr>
          <p:cNvPr id="5" name="Footer Placeholder 4"/>
          <p:cNvSpPr>
            <a:spLocks noGrp="1"/>
          </p:cNvSpPr>
          <p:nvPr>
            <p:ph type="ftr" sz="quarter" idx="11"/>
          </p:nvPr>
        </p:nvSpPr>
        <p:spPr/>
        <p:txBody>
          <a:bodyPr/>
          <a:lstStyle>
            <a:extLst/>
          </a:lstStyle>
          <a:p>
            <a:pPr>
              <a:defRPr/>
            </a:pPr>
            <a:endParaRPr lang="en-GB"/>
          </a:p>
        </p:txBody>
      </p:sp>
      <p:sp>
        <p:nvSpPr>
          <p:cNvPr id="6" name="Slide Number Placeholder 5"/>
          <p:cNvSpPr>
            <a:spLocks noGrp="1"/>
          </p:cNvSpPr>
          <p:nvPr>
            <p:ph type="sldNum" sz="quarter" idx="12"/>
          </p:nvPr>
        </p:nvSpPr>
        <p:spPr/>
        <p:txBody>
          <a:bodyPr/>
          <a:lstStyle>
            <a:extLst/>
          </a:lstStyle>
          <a:p>
            <a:pPr>
              <a:defRPr/>
            </a:pPr>
            <a:fld id="{1AF93CD1-4BEC-45D3-88BD-E8B1E2824535}" type="slidenum">
              <a:rPr lang="en-GB" smtClean="0"/>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562A1E32-3787-4C7B-B214-90EA3EE88E41}" type="datetime1">
              <a:rPr lang="en-GB" smtClean="0"/>
              <a:pPr>
                <a:defRPr/>
              </a:pPr>
              <a:t>29/11/2012</a:t>
            </a:fld>
            <a:endParaRPr lang="en-GB"/>
          </a:p>
        </p:txBody>
      </p:sp>
      <p:sp>
        <p:nvSpPr>
          <p:cNvPr id="5" name="Footer Placeholder 4"/>
          <p:cNvSpPr>
            <a:spLocks noGrp="1"/>
          </p:cNvSpPr>
          <p:nvPr>
            <p:ph type="ftr" sz="quarter" idx="11"/>
          </p:nvPr>
        </p:nvSpPr>
        <p:spPr/>
        <p:txBody>
          <a:bodyPr/>
          <a:lstStyle>
            <a:extLst/>
          </a:lstStyle>
          <a:p>
            <a:pPr>
              <a:defRPr/>
            </a:pPr>
            <a:endParaRPr lang="en-GB"/>
          </a:p>
        </p:txBody>
      </p:sp>
      <p:sp>
        <p:nvSpPr>
          <p:cNvPr id="6" name="Slide Number Placeholder 5"/>
          <p:cNvSpPr>
            <a:spLocks noGrp="1"/>
          </p:cNvSpPr>
          <p:nvPr>
            <p:ph type="sldNum" sz="quarter" idx="12"/>
          </p:nvPr>
        </p:nvSpPr>
        <p:spPr/>
        <p:txBody>
          <a:bodyPr/>
          <a:lstStyle>
            <a:extLst/>
          </a:lstStyle>
          <a:p>
            <a:pPr>
              <a:defRPr/>
            </a:pPr>
            <a:fld id="{8B3B404A-B39B-480D-BB23-F09C3638D454}" type="slidenum">
              <a:rPr lang="en-GB" smtClean="0"/>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D2A3DCD5-12EF-4580-A320-5942F8B32948}" type="datetime1">
              <a:rPr lang="en-GB" smtClean="0"/>
              <a:pPr>
                <a:defRPr/>
              </a:pPr>
              <a:t>29/11/2012</a:t>
            </a:fld>
            <a:endParaRPr lang="en-GB"/>
          </a:p>
        </p:txBody>
      </p:sp>
      <p:sp>
        <p:nvSpPr>
          <p:cNvPr id="5" name="Footer Placeholder 4"/>
          <p:cNvSpPr>
            <a:spLocks noGrp="1"/>
          </p:cNvSpPr>
          <p:nvPr>
            <p:ph type="ftr" sz="quarter" idx="11"/>
          </p:nvPr>
        </p:nvSpPr>
        <p:spPr/>
        <p:txBody>
          <a:bodyPr/>
          <a:lstStyle>
            <a:extLst/>
          </a:lstStyle>
          <a:p>
            <a:pPr>
              <a:defRPr/>
            </a:pPr>
            <a:endParaRPr lang="en-GB"/>
          </a:p>
        </p:txBody>
      </p:sp>
      <p:sp>
        <p:nvSpPr>
          <p:cNvPr id="6" name="Slide Number Placeholder 5"/>
          <p:cNvSpPr>
            <a:spLocks noGrp="1"/>
          </p:cNvSpPr>
          <p:nvPr>
            <p:ph type="sldNum" sz="quarter" idx="12"/>
          </p:nvPr>
        </p:nvSpPr>
        <p:spPr/>
        <p:txBody>
          <a:bodyPr/>
          <a:lstStyle>
            <a:extLst/>
          </a:lstStyle>
          <a:p>
            <a:pPr>
              <a:defRPr/>
            </a:pPr>
            <a:fld id="{4B5241C4-BB1B-42C2-BCCB-4194AF860F49}" type="slidenum">
              <a:rPr lang="en-GB" smtClean="0"/>
              <a:pPr>
                <a:defRPr/>
              </a:pPr>
              <a:t>‹#›</a:t>
            </a:fld>
            <a:endParaRPr lang="en-GB"/>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fld id="{2FAF83B8-4A49-4C25-8082-D2FF5675FD77}" type="datetime1">
              <a:rPr lang="en-GB" smtClean="0"/>
              <a:pPr>
                <a:defRPr/>
              </a:pPr>
              <a:t>29/11/2012</a:t>
            </a:fld>
            <a:endParaRPr lang="en-GB"/>
          </a:p>
        </p:txBody>
      </p:sp>
      <p:sp>
        <p:nvSpPr>
          <p:cNvPr id="5" name="Footer Placeholder 4"/>
          <p:cNvSpPr>
            <a:spLocks noGrp="1"/>
          </p:cNvSpPr>
          <p:nvPr>
            <p:ph type="ftr" sz="quarter" idx="11"/>
          </p:nvPr>
        </p:nvSpPr>
        <p:spPr/>
        <p:txBody>
          <a:bodyPr/>
          <a:lstStyle>
            <a:extLst/>
          </a:lstStyle>
          <a:p>
            <a:pPr>
              <a:defRPr/>
            </a:pPr>
            <a:endParaRPr lang="en-GB"/>
          </a:p>
        </p:txBody>
      </p:sp>
      <p:sp>
        <p:nvSpPr>
          <p:cNvPr id="6" name="Slide Number Placeholder 5"/>
          <p:cNvSpPr>
            <a:spLocks noGrp="1"/>
          </p:cNvSpPr>
          <p:nvPr>
            <p:ph type="sldNum" sz="quarter" idx="12"/>
          </p:nvPr>
        </p:nvSpPr>
        <p:spPr/>
        <p:txBody>
          <a:bodyPr/>
          <a:lstStyle>
            <a:extLst/>
          </a:lstStyle>
          <a:p>
            <a:pPr>
              <a:defRPr/>
            </a:pPr>
            <a:fld id="{E2AC1FB3-9B3D-45EA-AA76-0B5455EAF380}" type="slidenum">
              <a:rPr lang="en-GB" smtClean="0"/>
              <a:pPr>
                <a:defRPr/>
              </a:pPr>
              <a:t>‹#›</a:t>
            </a:fld>
            <a:endParaRPr lang="en-GB"/>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fld id="{2A79776C-1960-41D0-8624-63C0247B0061}" type="datetime1">
              <a:rPr lang="en-GB" smtClean="0"/>
              <a:pPr>
                <a:defRPr/>
              </a:pPr>
              <a:t>29/11/2012</a:t>
            </a:fld>
            <a:endParaRPr lang="en-GB"/>
          </a:p>
        </p:txBody>
      </p:sp>
      <p:sp>
        <p:nvSpPr>
          <p:cNvPr id="6" name="Footer Placeholder 5"/>
          <p:cNvSpPr>
            <a:spLocks noGrp="1"/>
          </p:cNvSpPr>
          <p:nvPr>
            <p:ph type="ftr" sz="quarter" idx="11"/>
          </p:nvPr>
        </p:nvSpPr>
        <p:spPr/>
        <p:txBody>
          <a:bodyPr/>
          <a:lstStyle>
            <a:extLst/>
          </a:lstStyle>
          <a:p>
            <a:pPr>
              <a:defRPr/>
            </a:pPr>
            <a:endParaRPr lang="en-GB"/>
          </a:p>
        </p:txBody>
      </p:sp>
      <p:sp>
        <p:nvSpPr>
          <p:cNvPr id="7" name="Slide Number Placeholder 6"/>
          <p:cNvSpPr>
            <a:spLocks noGrp="1"/>
          </p:cNvSpPr>
          <p:nvPr>
            <p:ph type="sldNum" sz="quarter" idx="12"/>
          </p:nvPr>
        </p:nvSpPr>
        <p:spPr/>
        <p:txBody>
          <a:bodyPr/>
          <a:lstStyle>
            <a:extLst/>
          </a:lstStyle>
          <a:p>
            <a:pPr>
              <a:defRPr/>
            </a:pPr>
            <a:fld id="{11E546E8-3EA3-46E6-BBAB-AA75744EA0AF}" type="slidenum">
              <a:rPr lang="en-GB" smtClean="0"/>
              <a:pPr>
                <a:defRPr/>
              </a:pPr>
              <a:t>‹#›</a:t>
            </a:fld>
            <a:endParaRPr lang="en-GB"/>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fld id="{4A421AE1-64D9-4351-BA51-87C923559E86}" type="datetime1">
              <a:rPr lang="en-GB" smtClean="0"/>
              <a:pPr>
                <a:defRPr/>
              </a:pPr>
              <a:t>29/11/2012</a:t>
            </a:fld>
            <a:endParaRPr lang="en-GB"/>
          </a:p>
        </p:txBody>
      </p:sp>
      <p:sp>
        <p:nvSpPr>
          <p:cNvPr id="8" name="Footer Placeholder 7"/>
          <p:cNvSpPr>
            <a:spLocks noGrp="1"/>
          </p:cNvSpPr>
          <p:nvPr>
            <p:ph type="ftr" sz="quarter" idx="11"/>
          </p:nvPr>
        </p:nvSpPr>
        <p:spPr/>
        <p:txBody>
          <a:bodyPr/>
          <a:lstStyle>
            <a:extLst/>
          </a:lstStyle>
          <a:p>
            <a:pPr>
              <a:defRPr/>
            </a:pPr>
            <a:endParaRPr lang="en-GB"/>
          </a:p>
        </p:txBody>
      </p:sp>
      <p:sp>
        <p:nvSpPr>
          <p:cNvPr id="9" name="Slide Number Placeholder 8"/>
          <p:cNvSpPr>
            <a:spLocks noGrp="1"/>
          </p:cNvSpPr>
          <p:nvPr>
            <p:ph type="sldNum" sz="quarter" idx="12"/>
          </p:nvPr>
        </p:nvSpPr>
        <p:spPr/>
        <p:txBody>
          <a:bodyPr/>
          <a:lstStyle>
            <a:extLst/>
          </a:lstStyle>
          <a:p>
            <a:pPr>
              <a:defRPr/>
            </a:pPr>
            <a:fld id="{D3B823FB-8CA6-4B2B-921F-A2B5AF1520C2}" type="slidenum">
              <a:rPr lang="en-GB" smtClean="0"/>
              <a:pPr>
                <a:defRPr/>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fld id="{48A919A8-E1BD-45A7-8592-6ADC91942DA5}" type="datetime1">
              <a:rPr lang="en-GB" smtClean="0"/>
              <a:pPr>
                <a:defRPr/>
              </a:pPr>
              <a:t>29/11/2012</a:t>
            </a:fld>
            <a:endParaRPr lang="en-GB"/>
          </a:p>
        </p:txBody>
      </p:sp>
      <p:sp>
        <p:nvSpPr>
          <p:cNvPr id="4" name="Footer Placeholder 3"/>
          <p:cNvSpPr>
            <a:spLocks noGrp="1"/>
          </p:cNvSpPr>
          <p:nvPr>
            <p:ph type="ftr" sz="quarter" idx="11"/>
          </p:nvPr>
        </p:nvSpPr>
        <p:spPr/>
        <p:txBody>
          <a:bodyPr/>
          <a:lstStyle>
            <a:extLst/>
          </a:lstStyle>
          <a:p>
            <a:pPr>
              <a:defRPr/>
            </a:pPr>
            <a:endParaRPr lang="en-GB"/>
          </a:p>
        </p:txBody>
      </p:sp>
      <p:sp>
        <p:nvSpPr>
          <p:cNvPr id="5" name="Slide Number Placeholder 4"/>
          <p:cNvSpPr>
            <a:spLocks noGrp="1"/>
          </p:cNvSpPr>
          <p:nvPr>
            <p:ph type="sldNum" sz="quarter" idx="12"/>
          </p:nvPr>
        </p:nvSpPr>
        <p:spPr/>
        <p:txBody>
          <a:bodyPr/>
          <a:lstStyle>
            <a:extLst/>
          </a:lstStyle>
          <a:p>
            <a:pPr>
              <a:defRPr/>
            </a:pPr>
            <a:fld id="{4F111DB9-7248-4D60-9AF9-40FCFDC774B0}" type="slidenum">
              <a:rPr lang="en-GB" smtClean="0"/>
              <a:pPr>
                <a:defRPr/>
              </a:pPr>
              <a:t>‹#›</a:t>
            </a:fld>
            <a:endParaRPr lang="en-GB"/>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fld id="{43C5D9C1-B9DF-4798-AB0E-F2AE465E4921}" type="datetime1">
              <a:rPr lang="en-GB" smtClean="0"/>
              <a:pPr>
                <a:defRPr/>
              </a:pPr>
              <a:t>29/11/2012</a:t>
            </a:fld>
            <a:endParaRPr lang="en-GB"/>
          </a:p>
        </p:txBody>
      </p:sp>
      <p:sp>
        <p:nvSpPr>
          <p:cNvPr id="3" name="Footer Placeholder 2"/>
          <p:cNvSpPr>
            <a:spLocks noGrp="1"/>
          </p:cNvSpPr>
          <p:nvPr>
            <p:ph type="ftr" sz="quarter" idx="11"/>
          </p:nvPr>
        </p:nvSpPr>
        <p:spPr/>
        <p:txBody>
          <a:bodyPr/>
          <a:lstStyle>
            <a:extLst/>
          </a:lstStyle>
          <a:p>
            <a:pPr>
              <a:defRPr/>
            </a:pPr>
            <a:endParaRPr lang="en-GB"/>
          </a:p>
        </p:txBody>
      </p:sp>
      <p:sp>
        <p:nvSpPr>
          <p:cNvPr id="4" name="Slide Number Placeholder 3"/>
          <p:cNvSpPr>
            <a:spLocks noGrp="1"/>
          </p:cNvSpPr>
          <p:nvPr>
            <p:ph type="sldNum" sz="quarter" idx="12"/>
          </p:nvPr>
        </p:nvSpPr>
        <p:spPr/>
        <p:txBody>
          <a:bodyPr/>
          <a:lstStyle>
            <a:extLst/>
          </a:lstStyle>
          <a:p>
            <a:pPr>
              <a:defRPr/>
            </a:pPr>
            <a:fld id="{681980BC-66F1-4088-9FFC-8FE95EDCC5BD}" type="slidenum">
              <a:rPr lang="en-GB" smtClean="0"/>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fld id="{B2BC96C3-883B-4914-A2EB-4806C422E6E6}" type="datetime1">
              <a:rPr lang="en-GB" smtClean="0"/>
              <a:pPr>
                <a:defRPr/>
              </a:pPr>
              <a:t>29/11/2012</a:t>
            </a:fld>
            <a:endParaRPr lang="en-GB"/>
          </a:p>
        </p:txBody>
      </p:sp>
      <p:sp>
        <p:nvSpPr>
          <p:cNvPr id="6" name="Footer Placeholder 5"/>
          <p:cNvSpPr>
            <a:spLocks noGrp="1"/>
          </p:cNvSpPr>
          <p:nvPr>
            <p:ph type="ftr" sz="quarter" idx="11"/>
          </p:nvPr>
        </p:nvSpPr>
        <p:spPr/>
        <p:txBody>
          <a:bodyPr/>
          <a:lstStyle>
            <a:extLst/>
          </a:lstStyle>
          <a:p>
            <a:pPr>
              <a:defRPr/>
            </a:pPr>
            <a:endParaRPr lang="en-GB"/>
          </a:p>
        </p:txBody>
      </p:sp>
      <p:sp>
        <p:nvSpPr>
          <p:cNvPr id="7" name="Slide Number Placeholder 6"/>
          <p:cNvSpPr>
            <a:spLocks noGrp="1"/>
          </p:cNvSpPr>
          <p:nvPr>
            <p:ph type="sldNum" sz="quarter" idx="12"/>
          </p:nvPr>
        </p:nvSpPr>
        <p:spPr/>
        <p:txBody>
          <a:bodyPr/>
          <a:lstStyle>
            <a:extLst/>
          </a:lstStyle>
          <a:p>
            <a:pPr>
              <a:defRPr/>
            </a:pPr>
            <a:fld id="{F903F793-D7D3-4562-90E8-A8FBC3930282}" type="slidenum">
              <a:rPr lang="en-GB" smtClean="0"/>
              <a:pPr>
                <a:defRPr/>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fld id="{A0AE800C-38DE-467A-AB00-5F812C6E56B7}" type="datetime1">
              <a:rPr lang="en-GB" smtClean="0"/>
              <a:pPr>
                <a:defRPr/>
              </a:pPr>
              <a:t>29/11/2012</a:t>
            </a:fld>
            <a:endParaRPr lang="en-GB"/>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GB"/>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73124967-17BE-4D2B-B51B-1EB8B302CABB}" type="slidenum">
              <a:rPr lang="en-GB" smtClean="0"/>
              <a:pPr>
                <a:defRPr/>
              </a:pPr>
              <a:t>‹#›</a:t>
            </a:fld>
            <a:endParaRPr lang="en-GB"/>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fld id="{F57BB029-B890-40F7-A4CF-43A7D482E3D3}" type="datetime1">
              <a:rPr lang="en-GB" smtClean="0"/>
              <a:pPr>
                <a:defRPr/>
              </a:pPr>
              <a:t>29/11/2012</a:t>
            </a:fld>
            <a:endParaRPr lang="en-GB"/>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GB"/>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1DF0378B-2849-49B6-916C-D71E50A42B16}" type="slidenum">
              <a:rPr lang="en-GB" smtClean="0"/>
              <a:pPr>
                <a:defRPr/>
              </a:pPr>
              <a:t>‹#›</a:t>
            </a:fld>
            <a:endParaRPr lang="en-GB"/>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a:xfrm>
            <a:off x="1116013" y="549275"/>
            <a:ext cx="7405687" cy="995363"/>
          </a:xfrm>
        </p:spPr>
        <p:txBody>
          <a:bodyPr/>
          <a:lstStyle/>
          <a:p>
            <a:pPr eaLnBrk="1" fontAlgn="auto" hangingPunct="1">
              <a:spcAft>
                <a:spcPts val="0"/>
              </a:spcAft>
              <a:defRPr/>
            </a:pPr>
            <a:r>
              <a:rPr lang="en-US" dirty="0" smtClean="0">
                <a:solidFill>
                  <a:schemeClr val="tx2">
                    <a:satMod val="130000"/>
                  </a:schemeClr>
                </a:solidFill>
              </a:rPr>
              <a:t>Operating Systems</a:t>
            </a:r>
          </a:p>
        </p:txBody>
      </p:sp>
      <p:sp>
        <p:nvSpPr>
          <p:cNvPr id="21507" name="Rectangle 3"/>
          <p:cNvSpPr>
            <a:spLocks noGrp="1" noChangeArrowheads="1"/>
          </p:cNvSpPr>
          <p:nvPr>
            <p:ph type="subTitle" idx="1"/>
          </p:nvPr>
        </p:nvSpPr>
        <p:spPr>
          <a:xfrm>
            <a:off x="1043608" y="4077072"/>
            <a:ext cx="6019800" cy="385936"/>
          </a:xfrm>
        </p:spPr>
        <p:txBody>
          <a:bodyPr>
            <a:normAutofit fontScale="92500" lnSpcReduction="10000"/>
          </a:bodyPr>
          <a:lstStyle/>
          <a:p>
            <a:pPr algn="l" eaLnBrk="1" fontAlgn="auto" hangingPunct="1">
              <a:lnSpc>
                <a:spcPct val="80000"/>
              </a:lnSpc>
              <a:spcAft>
                <a:spcPts val="0"/>
              </a:spcAft>
              <a:buFont typeface="Wingdings 2"/>
              <a:buNone/>
              <a:defRPr/>
            </a:pPr>
            <a:r>
              <a:rPr lang="en-US" sz="2800" b="1" dirty="0" smtClean="0"/>
              <a:t>Hammad Afzal</a:t>
            </a:r>
          </a:p>
          <a:p>
            <a:pPr algn="ctr" eaLnBrk="1" fontAlgn="auto" hangingPunct="1">
              <a:lnSpc>
                <a:spcPct val="80000"/>
              </a:lnSpc>
              <a:spcAft>
                <a:spcPts val="0"/>
              </a:spcAft>
              <a:buFont typeface="Wingdings 2"/>
              <a:buNone/>
              <a:defRPr/>
            </a:pPr>
            <a:endParaRPr lang="en-US" sz="2800" b="1" dirty="0" smtClean="0"/>
          </a:p>
          <a:p>
            <a:pPr eaLnBrk="1" fontAlgn="auto" hangingPunct="1">
              <a:spcAft>
                <a:spcPts val="0"/>
              </a:spcAft>
              <a:buFont typeface="Wingdings 2"/>
              <a:buNone/>
              <a:defRPr/>
            </a:pPr>
            <a:endParaRPr lang="en-US" sz="3200" dirty="0" smtClean="0"/>
          </a:p>
        </p:txBody>
      </p:sp>
      <p:sp>
        <p:nvSpPr>
          <p:cNvPr id="10244" name="Rectangle 4"/>
          <p:cNvSpPr>
            <a:spLocks noChangeArrowheads="1"/>
          </p:cNvSpPr>
          <p:nvPr/>
        </p:nvSpPr>
        <p:spPr bwMode="auto">
          <a:xfrm>
            <a:off x="1139825" y="4868863"/>
            <a:ext cx="4572000" cy="1077912"/>
          </a:xfrm>
          <a:prstGeom prst="rect">
            <a:avLst/>
          </a:prstGeom>
          <a:noFill/>
          <a:ln w="9525">
            <a:noFill/>
            <a:miter lim="800000"/>
            <a:headEnd/>
            <a:tailEnd/>
          </a:ln>
        </p:spPr>
        <p:txBody>
          <a:bodyPr>
            <a:spAutoFit/>
          </a:bodyPr>
          <a:lstStyle/>
          <a:p>
            <a:endParaRPr lang="en-US" sz="1600">
              <a:latin typeface="Gill Sans MT"/>
            </a:endParaRPr>
          </a:p>
          <a:p>
            <a:endParaRPr lang="en-US" sz="1600">
              <a:latin typeface="Gill Sans MT"/>
            </a:endParaRPr>
          </a:p>
          <a:p>
            <a:r>
              <a:rPr lang="en-US" sz="1600">
                <a:latin typeface="Gill Sans MT"/>
              </a:rPr>
              <a:t>Department of Computer Software Engineering</a:t>
            </a:r>
          </a:p>
          <a:p>
            <a:r>
              <a:rPr lang="en-US" sz="1600">
                <a:latin typeface="Gill Sans MT"/>
              </a:rPr>
              <a:t>National University of Sciences and Technology</a:t>
            </a:r>
          </a:p>
        </p:txBody>
      </p:sp>
      <p:sp>
        <p:nvSpPr>
          <p:cNvPr id="10245" name="Rectangle 5"/>
          <p:cNvSpPr>
            <a:spLocks noChangeArrowheads="1"/>
          </p:cNvSpPr>
          <p:nvPr/>
        </p:nvSpPr>
        <p:spPr bwMode="auto">
          <a:xfrm>
            <a:off x="1116013" y="4572000"/>
            <a:ext cx="3047629" cy="369332"/>
          </a:xfrm>
          <a:prstGeom prst="rect">
            <a:avLst/>
          </a:prstGeom>
          <a:noFill/>
          <a:ln w="9525">
            <a:noFill/>
            <a:miter lim="800000"/>
            <a:headEnd/>
            <a:tailEnd/>
          </a:ln>
        </p:spPr>
        <p:txBody>
          <a:bodyPr wrap="none">
            <a:spAutoFit/>
          </a:bodyPr>
          <a:lstStyle/>
          <a:p>
            <a:r>
              <a:rPr lang="en-US" dirty="0">
                <a:latin typeface="Gill Sans MT"/>
              </a:rPr>
              <a:t>hammad.afzal@mcs.edu.pk</a:t>
            </a:r>
          </a:p>
        </p:txBody>
      </p:sp>
      <p:sp>
        <p:nvSpPr>
          <p:cNvPr id="10246" name="TextBox 5"/>
          <p:cNvSpPr txBox="1">
            <a:spLocks noChangeArrowheads="1"/>
          </p:cNvSpPr>
          <p:nvPr/>
        </p:nvSpPr>
        <p:spPr bwMode="auto">
          <a:xfrm>
            <a:off x="5004048" y="1916113"/>
            <a:ext cx="4139952" cy="830997"/>
          </a:xfrm>
          <a:prstGeom prst="rect">
            <a:avLst/>
          </a:prstGeom>
          <a:noFill/>
          <a:ln w="9525">
            <a:noFill/>
            <a:miter lim="800000"/>
            <a:headEnd/>
            <a:tailEnd/>
          </a:ln>
        </p:spPr>
        <p:txBody>
          <a:bodyPr wrap="square">
            <a:spAutoFit/>
          </a:bodyPr>
          <a:lstStyle/>
          <a:p>
            <a:r>
              <a:rPr lang="en-US" sz="2400" dirty="0">
                <a:latin typeface="Gill Sans MT"/>
              </a:rPr>
              <a:t>Chapter </a:t>
            </a:r>
            <a:r>
              <a:rPr lang="en-US" sz="2400" dirty="0" smtClean="0">
                <a:latin typeface="Gill Sans MT"/>
              </a:rPr>
              <a:t>6 (a)</a:t>
            </a:r>
            <a:endParaRPr lang="en-US" sz="2400" dirty="0">
              <a:latin typeface="Gill Sans MT"/>
            </a:endParaRPr>
          </a:p>
          <a:p>
            <a:r>
              <a:rPr lang="en-US" sz="2400" b="1" dirty="0">
                <a:latin typeface="Gill Sans MT"/>
              </a:rPr>
              <a:t>Process Synchronization</a:t>
            </a:r>
          </a:p>
        </p:txBody>
      </p:sp>
      <p:sp>
        <p:nvSpPr>
          <p:cNvPr id="7" name="Slide Number Placeholder 6"/>
          <p:cNvSpPr>
            <a:spLocks noGrp="1"/>
          </p:cNvSpPr>
          <p:nvPr>
            <p:ph type="sldNum" sz="quarter" idx="12"/>
          </p:nvPr>
        </p:nvSpPr>
        <p:spPr/>
        <p:txBody>
          <a:bodyPr/>
          <a:lstStyle/>
          <a:p>
            <a:pPr>
              <a:defRPr/>
            </a:pPr>
            <a:fld id="{B397C232-BF97-43F3-877C-CE4C4EB013B4}" type="slidenum">
              <a:rPr lang="en-GB" smtClean="0"/>
              <a:pPr>
                <a:defRPr/>
              </a:pPr>
              <a:t>1</a:t>
            </a:fld>
            <a:endParaRPr lang="en-GB"/>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1027"/>
          <p:cNvSpPr>
            <a:spLocks noGrp="1" noChangeArrowheads="1"/>
          </p:cNvSpPr>
          <p:nvPr>
            <p:ph idx="1"/>
          </p:nvPr>
        </p:nvSpPr>
        <p:spPr>
          <a:xfrm>
            <a:off x="0" y="1279525"/>
            <a:ext cx="8894763" cy="5173663"/>
          </a:xfrm>
        </p:spPr>
        <p:txBody>
          <a:bodyPr>
            <a:normAutofit/>
          </a:bodyPr>
          <a:lstStyle/>
          <a:p>
            <a:pPr eaLnBrk="1" hangingPunct="1">
              <a:lnSpc>
                <a:spcPct val="90000"/>
              </a:lnSpc>
            </a:pPr>
            <a:r>
              <a:rPr lang="en-US" sz="1600" dirty="0" smtClean="0"/>
              <a:t>Consider this execution interleaving with “count = 5” initially:</a:t>
            </a:r>
          </a:p>
          <a:p>
            <a:pPr eaLnBrk="1" hangingPunct="1">
              <a:lnSpc>
                <a:spcPct val="90000"/>
              </a:lnSpc>
            </a:pPr>
            <a:endParaRPr lang="en-US" sz="1600" dirty="0" smtClean="0"/>
          </a:p>
          <a:p>
            <a:pPr lvl="1" eaLnBrk="1" hangingPunct="1">
              <a:lnSpc>
                <a:spcPct val="90000"/>
              </a:lnSpc>
              <a:buFont typeface="Monotype Sorts"/>
              <a:buNone/>
            </a:pPr>
            <a:r>
              <a:rPr lang="en-US" sz="1200" dirty="0" smtClean="0"/>
              <a:t>	</a:t>
            </a:r>
            <a:r>
              <a:rPr lang="en-US" sz="2000" dirty="0" smtClean="0"/>
              <a:t>S0: producer execute </a:t>
            </a:r>
            <a:r>
              <a:rPr lang="en-US" sz="2000" dirty="0" smtClean="0">
                <a:solidFill>
                  <a:srgbClr val="0000FF"/>
                </a:solidFill>
              </a:rPr>
              <a:t>register1 = counter</a:t>
            </a:r>
            <a:r>
              <a:rPr lang="en-US" sz="2000" dirty="0" smtClean="0"/>
              <a:t>   {register1 = 5}</a:t>
            </a:r>
            <a:br>
              <a:rPr lang="en-US" sz="2000" dirty="0" smtClean="0"/>
            </a:br>
            <a:endParaRPr lang="en-US" sz="2000" dirty="0" smtClean="0"/>
          </a:p>
          <a:p>
            <a:pPr lvl="1" eaLnBrk="1" hangingPunct="1">
              <a:lnSpc>
                <a:spcPct val="90000"/>
              </a:lnSpc>
              <a:buFont typeface="Monotype Sorts"/>
              <a:buNone/>
            </a:pPr>
            <a:r>
              <a:rPr lang="en-US" sz="2000" dirty="0" smtClean="0"/>
              <a:t>	S1: producer execute </a:t>
            </a:r>
            <a:r>
              <a:rPr lang="en-US" sz="2000" dirty="0" smtClean="0">
                <a:solidFill>
                  <a:srgbClr val="0000FF"/>
                </a:solidFill>
              </a:rPr>
              <a:t>register1 = register1 + 1  </a:t>
            </a:r>
            <a:r>
              <a:rPr lang="en-US" sz="2000" dirty="0" smtClean="0"/>
              <a:t> {register1 = 6} </a:t>
            </a:r>
            <a:br>
              <a:rPr lang="en-US" sz="2000" dirty="0" smtClean="0"/>
            </a:br>
            <a:endParaRPr lang="en-US" sz="2000" dirty="0" smtClean="0"/>
          </a:p>
          <a:p>
            <a:pPr lvl="1" eaLnBrk="1" hangingPunct="1">
              <a:lnSpc>
                <a:spcPct val="90000"/>
              </a:lnSpc>
              <a:buFont typeface="Monotype Sorts"/>
              <a:buNone/>
            </a:pPr>
            <a:r>
              <a:rPr lang="en-US" sz="2000" dirty="0" smtClean="0"/>
              <a:t>	S2: consumer execute </a:t>
            </a:r>
            <a:r>
              <a:rPr lang="en-US" sz="2000" dirty="0" smtClean="0">
                <a:solidFill>
                  <a:srgbClr val="0000FF"/>
                </a:solidFill>
              </a:rPr>
              <a:t>register2 = counter   </a:t>
            </a:r>
            <a:r>
              <a:rPr lang="en-US" sz="2000" dirty="0" smtClean="0"/>
              <a:t>{register2 = 5} </a:t>
            </a:r>
            <a:br>
              <a:rPr lang="en-US" sz="2000" dirty="0" smtClean="0"/>
            </a:br>
            <a:endParaRPr lang="en-US" sz="2000" dirty="0" smtClean="0"/>
          </a:p>
          <a:p>
            <a:pPr lvl="1" eaLnBrk="1" hangingPunct="1">
              <a:lnSpc>
                <a:spcPct val="90000"/>
              </a:lnSpc>
              <a:buFont typeface="Monotype Sorts"/>
              <a:buNone/>
            </a:pPr>
            <a:r>
              <a:rPr lang="en-US" sz="2000" dirty="0" smtClean="0"/>
              <a:t>	S3: consumer execute </a:t>
            </a:r>
            <a:r>
              <a:rPr lang="en-US" sz="2000" dirty="0" smtClean="0">
                <a:solidFill>
                  <a:srgbClr val="0000FF"/>
                </a:solidFill>
              </a:rPr>
              <a:t>register2 = register2 - 1</a:t>
            </a:r>
            <a:r>
              <a:rPr lang="en-US" sz="2000" dirty="0" smtClean="0"/>
              <a:t>   {register2 = 4} </a:t>
            </a:r>
            <a:br>
              <a:rPr lang="en-US" sz="2000" dirty="0" smtClean="0"/>
            </a:br>
            <a:endParaRPr lang="en-US" sz="2000" dirty="0" smtClean="0"/>
          </a:p>
          <a:p>
            <a:pPr lvl="1" eaLnBrk="1" hangingPunct="1">
              <a:lnSpc>
                <a:spcPct val="90000"/>
              </a:lnSpc>
              <a:buFont typeface="Monotype Sorts"/>
              <a:buNone/>
            </a:pPr>
            <a:r>
              <a:rPr lang="en-US" sz="2000" dirty="0" smtClean="0"/>
              <a:t>	S4: producer execute </a:t>
            </a:r>
            <a:r>
              <a:rPr lang="en-US" sz="2000" dirty="0" smtClean="0">
                <a:solidFill>
                  <a:srgbClr val="0000FF"/>
                </a:solidFill>
              </a:rPr>
              <a:t>counter = register1</a:t>
            </a:r>
            <a:r>
              <a:rPr lang="en-US" sz="2000" dirty="0" smtClean="0"/>
              <a:t>   {count = 6 } </a:t>
            </a:r>
            <a:br>
              <a:rPr lang="en-US" sz="2000" dirty="0" smtClean="0"/>
            </a:br>
            <a:endParaRPr lang="en-US" sz="2000" dirty="0" smtClean="0"/>
          </a:p>
          <a:p>
            <a:pPr lvl="1" eaLnBrk="1" hangingPunct="1">
              <a:lnSpc>
                <a:spcPct val="90000"/>
              </a:lnSpc>
              <a:buFont typeface="Monotype Sorts"/>
              <a:buNone/>
            </a:pPr>
            <a:r>
              <a:rPr lang="en-US" sz="2000" dirty="0" smtClean="0"/>
              <a:t>	S5: consumer execute </a:t>
            </a:r>
            <a:r>
              <a:rPr lang="en-US" sz="2000" dirty="0" smtClean="0">
                <a:solidFill>
                  <a:srgbClr val="0000FF"/>
                </a:solidFill>
              </a:rPr>
              <a:t>counter = register2   </a:t>
            </a:r>
            <a:r>
              <a:rPr lang="en-US" sz="2000" dirty="0" smtClean="0"/>
              <a:t>{count = 4}</a:t>
            </a:r>
          </a:p>
          <a:p>
            <a:pPr lvl="1" eaLnBrk="1" hangingPunct="1">
              <a:lnSpc>
                <a:spcPct val="90000"/>
              </a:lnSpc>
              <a:buFont typeface="Monotype Sorts"/>
              <a:buNone/>
            </a:pPr>
            <a:endParaRPr lang="en-US" sz="2000" dirty="0" smtClean="0"/>
          </a:p>
        </p:txBody>
      </p:sp>
      <p:sp>
        <p:nvSpPr>
          <p:cNvPr id="9218" name="Rectangle 1026"/>
          <p:cNvSpPr>
            <a:spLocks noGrp="1" noChangeArrowheads="1"/>
          </p:cNvSpPr>
          <p:nvPr>
            <p:ph type="title"/>
          </p:nvPr>
        </p:nvSpPr>
        <p:spPr>
          <a:xfrm>
            <a:off x="1042988" y="0"/>
            <a:ext cx="8101012" cy="981075"/>
          </a:xfrm>
        </p:spPr>
        <p:txBody>
          <a:bodyPr lIns="64008" tIns="32004" rIns="64008" bIns="32004"/>
          <a:lstStyle/>
          <a:p>
            <a:pPr eaLnBrk="1" hangingPunct="1">
              <a:defRPr/>
            </a:pPr>
            <a:r>
              <a:rPr lang="en-US" dirty="0" smtClean="0"/>
              <a:t>Race Condition</a:t>
            </a:r>
          </a:p>
        </p:txBody>
      </p:sp>
      <p:sp>
        <p:nvSpPr>
          <p:cNvPr id="4" name="Slide Number Placeholder 3"/>
          <p:cNvSpPr>
            <a:spLocks noGrp="1"/>
          </p:cNvSpPr>
          <p:nvPr>
            <p:ph type="sldNum" sz="quarter" idx="12"/>
          </p:nvPr>
        </p:nvSpPr>
        <p:spPr/>
        <p:txBody>
          <a:bodyPr/>
          <a:lstStyle/>
          <a:p>
            <a:pPr>
              <a:defRPr/>
            </a:pPr>
            <a:fld id="{4B5241C4-BB1B-42C2-BCCB-4194AF860F49}" type="slidenum">
              <a:rPr lang="en-GB" smtClean="0"/>
              <a:pPr>
                <a:defRPr/>
              </a:pPr>
              <a:t>10</a:t>
            </a:fld>
            <a:endParaRPr lang="en-GB"/>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p:cNvSpPr>
            <a:spLocks noGrp="1"/>
          </p:cNvSpPr>
          <p:nvPr>
            <p:ph idx="1"/>
          </p:nvPr>
        </p:nvSpPr>
        <p:spPr>
          <a:xfrm>
            <a:off x="539552" y="1125538"/>
            <a:ext cx="8075811" cy="4800600"/>
          </a:xfrm>
        </p:spPr>
        <p:txBody>
          <a:bodyPr>
            <a:normAutofit/>
          </a:bodyPr>
          <a:lstStyle/>
          <a:p>
            <a:pPr eaLnBrk="1" hangingPunct="1"/>
            <a:r>
              <a:rPr lang="en-US" sz="2400" dirty="0" smtClean="0"/>
              <a:t>Consider system of n processes {p</a:t>
            </a:r>
            <a:r>
              <a:rPr lang="en-US" sz="2400" baseline="-25000" dirty="0" smtClean="0"/>
              <a:t>0</a:t>
            </a:r>
            <a:r>
              <a:rPr lang="en-US" sz="2400" dirty="0" smtClean="0"/>
              <a:t>, p</a:t>
            </a:r>
            <a:r>
              <a:rPr lang="en-US" sz="2400" baseline="-25000" dirty="0" smtClean="0"/>
              <a:t>1</a:t>
            </a:r>
            <a:r>
              <a:rPr lang="en-US" sz="2400" dirty="0" smtClean="0"/>
              <a:t>, … p</a:t>
            </a:r>
            <a:r>
              <a:rPr lang="en-US" sz="2400" baseline="-25000" dirty="0" smtClean="0"/>
              <a:t>n-1</a:t>
            </a:r>
            <a:r>
              <a:rPr lang="en-US" sz="2400" dirty="0" smtClean="0"/>
              <a:t>}</a:t>
            </a:r>
          </a:p>
          <a:p>
            <a:pPr eaLnBrk="1" hangingPunct="1"/>
            <a:endParaRPr lang="en-US" sz="2400" dirty="0" smtClean="0"/>
          </a:p>
          <a:p>
            <a:pPr eaLnBrk="1" hangingPunct="1"/>
            <a:r>
              <a:rPr lang="en-US" sz="2400" dirty="0" smtClean="0"/>
              <a:t>Each process has </a:t>
            </a:r>
            <a:r>
              <a:rPr lang="en-US" sz="2400" b="1" dirty="0" smtClean="0">
                <a:solidFill>
                  <a:srgbClr val="0000FF"/>
                </a:solidFill>
              </a:rPr>
              <a:t>critical section </a:t>
            </a:r>
            <a:r>
              <a:rPr lang="en-US" sz="2400" dirty="0" smtClean="0"/>
              <a:t>segment of code</a:t>
            </a:r>
          </a:p>
          <a:p>
            <a:pPr lvl="1" eaLnBrk="1" hangingPunct="1"/>
            <a:endParaRPr lang="en-US" sz="2000" dirty="0" smtClean="0"/>
          </a:p>
          <a:p>
            <a:pPr lvl="1" eaLnBrk="1" hangingPunct="1"/>
            <a:r>
              <a:rPr lang="en-US" sz="2000" dirty="0" smtClean="0"/>
              <a:t>Process may be changing common variables, updating table, writing file, etc</a:t>
            </a:r>
          </a:p>
          <a:p>
            <a:pPr lvl="1" eaLnBrk="1" hangingPunct="1"/>
            <a:endParaRPr lang="en-US" sz="2000" dirty="0" smtClean="0"/>
          </a:p>
          <a:p>
            <a:pPr lvl="1" eaLnBrk="1" hangingPunct="1"/>
            <a:r>
              <a:rPr lang="en-US" sz="2000" dirty="0" smtClean="0"/>
              <a:t>When one process in critical section, no other may be in its critical section</a:t>
            </a:r>
          </a:p>
          <a:p>
            <a:pPr eaLnBrk="1" hangingPunct="1"/>
            <a:endParaRPr lang="en-US" sz="2400" dirty="0" smtClean="0"/>
          </a:p>
          <a:p>
            <a:pPr eaLnBrk="1" hangingPunct="1"/>
            <a:r>
              <a:rPr lang="en-US" sz="2400" dirty="0" smtClean="0"/>
              <a:t>Critical section problem is to design protocol that processes can use to cooperate.</a:t>
            </a:r>
          </a:p>
          <a:p>
            <a:pPr eaLnBrk="1" hangingPunct="1"/>
            <a:endParaRPr lang="en-US" sz="2400" dirty="0" smtClean="0"/>
          </a:p>
        </p:txBody>
      </p:sp>
      <p:sp>
        <p:nvSpPr>
          <p:cNvPr id="10242" name="Title 1"/>
          <p:cNvSpPr>
            <a:spLocks noGrp="1"/>
          </p:cNvSpPr>
          <p:nvPr>
            <p:ph type="title"/>
          </p:nvPr>
        </p:nvSpPr>
        <p:spPr>
          <a:xfrm>
            <a:off x="971550" y="0"/>
            <a:ext cx="8172450" cy="981075"/>
          </a:xfrm>
        </p:spPr>
        <p:txBody>
          <a:bodyPr lIns="64008" tIns="32004" rIns="64008" bIns="32004"/>
          <a:lstStyle/>
          <a:p>
            <a:pPr eaLnBrk="1" hangingPunct="1">
              <a:defRPr/>
            </a:pPr>
            <a:r>
              <a:rPr lang="en-US" dirty="0" smtClean="0"/>
              <a:t>Critical Section Problem</a:t>
            </a:r>
          </a:p>
        </p:txBody>
      </p:sp>
      <p:sp>
        <p:nvSpPr>
          <p:cNvPr id="4" name="Slide Number Placeholder 3"/>
          <p:cNvSpPr>
            <a:spLocks noGrp="1"/>
          </p:cNvSpPr>
          <p:nvPr>
            <p:ph type="sldNum" sz="quarter" idx="12"/>
          </p:nvPr>
        </p:nvSpPr>
        <p:spPr/>
        <p:txBody>
          <a:bodyPr/>
          <a:lstStyle/>
          <a:p>
            <a:pPr>
              <a:defRPr/>
            </a:pPr>
            <a:fld id="{4B5241C4-BB1B-42C2-BCCB-4194AF860F49}" type="slidenum">
              <a:rPr lang="en-GB" smtClean="0"/>
              <a:pPr>
                <a:defRPr/>
              </a:pPr>
              <a:t>11</a:t>
            </a:fld>
            <a:endParaRPr lang="en-GB"/>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p:cNvSpPr>
            <a:spLocks noGrp="1"/>
          </p:cNvSpPr>
          <p:nvPr>
            <p:ph idx="1"/>
          </p:nvPr>
        </p:nvSpPr>
        <p:spPr>
          <a:xfrm>
            <a:off x="539552" y="1125538"/>
            <a:ext cx="8075811" cy="5327798"/>
          </a:xfrm>
        </p:spPr>
        <p:txBody>
          <a:bodyPr>
            <a:normAutofit/>
          </a:bodyPr>
          <a:lstStyle/>
          <a:p>
            <a:pPr eaLnBrk="1" hangingPunct="1"/>
            <a:r>
              <a:rPr lang="en-US" sz="2400" dirty="0" smtClean="0"/>
              <a:t>Each process must ask permission to enter critical section. </a:t>
            </a:r>
          </a:p>
          <a:p>
            <a:pPr eaLnBrk="1" hangingPunct="1"/>
            <a:endParaRPr lang="en-US" sz="2400" dirty="0" smtClean="0"/>
          </a:p>
          <a:p>
            <a:pPr eaLnBrk="1" hangingPunct="1"/>
            <a:r>
              <a:rPr lang="en-US" sz="2400" dirty="0" smtClean="0"/>
              <a:t>Section of code that implement this request is </a:t>
            </a:r>
            <a:r>
              <a:rPr lang="en-US" sz="2400" b="1" dirty="0" smtClean="0">
                <a:solidFill>
                  <a:srgbClr val="0000FF"/>
                </a:solidFill>
              </a:rPr>
              <a:t>Entry section</a:t>
            </a:r>
            <a:r>
              <a:rPr lang="en-US" sz="2400" dirty="0" smtClean="0"/>
              <a:t>, </a:t>
            </a:r>
          </a:p>
          <a:p>
            <a:pPr eaLnBrk="1" hangingPunct="1"/>
            <a:endParaRPr lang="en-US" sz="2400" dirty="0" smtClean="0"/>
          </a:p>
          <a:p>
            <a:pPr eaLnBrk="1" hangingPunct="1"/>
            <a:r>
              <a:rPr lang="en-US" sz="2400" dirty="0" smtClean="0"/>
              <a:t>Entry section is followed by </a:t>
            </a:r>
            <a:r>
              <a:rPr lang="en-US" sz="2400" b="1" dirty="0" smtClean="0">
                <a:solidFill>
                  <a:srgbClr val="0000FF"/>
                </a:solidFill>
              </a:rPr>
              <a:t>critical section</a:t>
            </a:r>
            <a:r>
              <a:rPr lang="en-US" sz="2400" dirty="0" smtClean="0"/>
              <a:t>, </a:t>
            </a:r>
            <a:r>
              <a:rPr lang="en-US" sz="2400" dirty="0" err="1" smtClean="0"/>
              <a:t>theN</a:t>
            </a:r>
            <a:endParaRPr lang="en-US" sz="2400" dirty="0" smtClean="0"/>
          </a:p>
          <a:p>
            <a:pPr eaLnBrk="1" hangingPunct="1"/>
            <a:r>
              <a:rPr lang="en-US" sz="2400" dirty="0" smtClean="0"/>
              <a:t> with </a:t>
            </a:r>
            <a:r>
              <a:rPr lang="en-US" sz="2400" b="1" dirty="0" smtClean="0">
                <a:solidFill>
                  <a:srgbClr val="0000FF"/>
                </a:solidFill>
              </a:rPr>
              <a:t>exit section</a:t>
            </a:r>
            <a:r>
              <a:rPr lang="en-US" sz="2400" dirty="0" smtClean="0"/>
              <a:t>, then </a:t>
            </a:r>
            <a:r>
              <a:rPr lang="en-US" sz="2400" b="1" dirty="0" smtClean="0">
                <a:solidFill>
                  <a:srgbClr val="0000FF"/>
                </a:solidFill>
              </a:rPr>
              <a:t>remainder section</a:t>
            </a:r>
          </a:p>
          <a:p>
            <a:pPr eaLnBrk="1" hangingPunct="1"/>
            <a:endParaRPr lang="en-US" sz="2400" dirty="0" smtClean="0"/>
          </a:p>
        </p:txBody>
      </p:sp>
      <p:sp>
        <p:nvSpPr>
          <p:cNvPr id="10242" name="Title 1"/>
          <p:cNvSpPr>
            <a:spLocks noGrp="1"/>
          </p:cNvSpPr>
          <p:nvPr>
            <p:ph type="title"/>
          </p:nvPr>
        </p:nvSpPr>
        <p:spPr>
          <a:xfrm>
            <a:off x="971550" y="0"/>
            <a:ext cx="8172450" cy="981075"/>
          </a:xfrm>
        </p:spPr>
        <p:txBody>
          <a:bodyPr lIns="64008" tIns="32004" rIns="64008" bIns="32004"/>
          <a:lstStyle/>
          <a:p>
            <a:pPr eaLnBrk="1" hangingPunct="1">
              <a:defRPr/>
            </a:pPr>
            <a:r>
              <a:rPr lang="en-US" dirty="0" smtClean="0"/>
              <a:t>Critical Section Problem</a:t>
            </a:r>
          </a:p>
        </p:txBody>
      </p:sp>
      <p:sp>
        <p:nvSpPr>
          <p:cNvPr id="4" name="Slide Number Placeholder 3"/>
          <p:cNvSpPr>
            <a:spLocks noGrp="1"/>
          </p:cNvSpPr>
          <p:nvPr>
            <p:ph type="sldNum" sz="quarter" idx="12"/>
          </p:nvPr>
        </p:nvSpPr>
        <p:spPr/>
        <p:txBody>
          <a:bodyPr/>
          <a:lstStyle/>
          <a:p>
            <a:pPr>
              <a:defRPr/>
            </a:pPr>
            <a:fld id="{4B5241C4-BB1B-42C2-BCCB-4194AF860F49}" type="slidenum">
              <a:rPr lang="en-GB" smtClean="0"/>
              <a:pPr>
                <a:defRPr/>
              </a:pPr>
              <a:t>12</a:t>
            </a:fld>
            <a:endParaRPr lang="en-GB"/>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Content Placeholder 2"/>
          <p:cNvSpPr>
            <a:spLocks noGrp="1"/>
          </p:cNvSpPr>
          <p:nvPr>
            <p:ph idx="1"/>
          </p:nvPr>
        </p:nvSpPr>
        <p:spPr>
          <a:xfrm>
            <a:off x="467544" y="1124744"/>
            <a:ext cx="8229600" cy="4525963"/>
          </a:xfrm>
        </p:spPr>
        <p:txBody>
          <a:bodyPr/>
          <a:lstStyle/>
          <a:p>
            <a:pPr eaLnBrk="1" hangingPunct="1"/>
            <a:r>
              <a:rPr lang="en-US" dirty="0" smtClean="0"/>
              <a:t>General structure of process p</a:t>
            </a:r>
            <a:r>
              <a:rPr lang="en-US" baseline="-25000" dirty="0" smtClean="0"/>
              <a:t>i </a:t>
            </a:r>
            <a:r>
              <a:rPr lang="en-US" dirty="0" smtClean="0"/>
              <a:t>is</a:t>
            </a:r>
          </a:p>
          <a:p>
            <a:pPr eaLnBrk="1" hangingPunct="1"/>
            <a:endParaRPr lang="en-US" b="1" dirty="0" smtClean="0">
              <a:solidFill>
                <a:srgbClr val="0000FF"/>
              </a:solidFill>
            </a:endParaRPr>
          </a:p>
        </p:txBody>
      </p:sp>
      <p:sp>
        <p:nvSpPr>
          <p:cNvPr id="11266" name="Title 1"/>
          <p:cNvSpPr>
            <a:spLocks noGrp="1"/>
          </p:cNvSpPr>
          <p:nvPr>
            <p:ph type="title"/>
          </p:nvPr>
        </p:nvSpPr>
        <p:spPr>
          <a:xfrm>
            <a:off x="1042988" y="0"/>
            <a:ext cx="8101012" cy="981075"/>
          </a:xfrm>
        </p:spPr>
        <p:txBody>
          <a:bodyPr lIns="64008" tIns="32004" rIns="64008" bIns="32004"/>
          <a:lstStyle/>
          <a:p>
            <a:pPr eaLnBrk="1" hangingPunct="1">
              <a:defRPr/>
            </a:pPr>
            <a:r>
              <a:rPr lang="en-US" dirty="0" smtClean="0"/>
              <a:t>Critical Section Problem</a:t>
            </a:r>
          </a:p>
        </p:txBody>
      </p:sp>
      <p:pic>
        <p:nvPicPr>
          <p:cNvPr id="19460" name="Picture 3"/>
          <p:cNvPicPr>
            <a:picLocks noChangeAspect="1"/>
          </p:cNvPicPr>
          <p:nvPr/>
        </p:nvPicPr>
        <p:blipFill>
          <a:blip r:embed="rId2" cstate="print"/>
          <a:srcRect/>
          <a:stretch>
            <a:fillRect/>
          </a:stretch>
        </p:blipFill>
        <p:spPr bwMode="auto">
          <a:xfrm>
            <a:off x="355062" y="1628800"/>
            <a:ext cx="7673322" cy="4032274"/>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4B5241C4-BB1B-42C2-BCCB-4194AF860F49}" type="slidenum">
              <a:rPr lang="en-GB" smtClean="0"/>
              <a:pPr>
                <a:defRPr/>
              </a:pPr>
              <a:t>13</a:t>
            </a:fld>
            <a:endParaRPr lang="en-GB"/>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467544" y="1052513"/>
            <a:ext cx="8171631" cy="5544839"/>
          </a:xfrm>
        </p:spPr>
        <p:txBody>
          <a:bodyPr>
            <a:normAutofit/>
          </a:bodyPr>
          <a:lstStyle/>
          <a:p>
            <a:pPr eaLnBrk="1" hangingPunct="1">
              <a:buFont typeface="Monotype Sorts"/>
              <a:buNone/>
            </a:pPr>
            <a:r>
              <a:rPr lang="en-US" sz="2400" dirty="0" smtClean="0">
                <a:solidFill>
                  <a:srgbClr val="000000"/>
                </a:solidFill>
              </a:rPr>
              <a:t>1. </a:t>
            </a:r>
            <a:r>
              <a:rPr lang="en-US" sz="2400" b="1" dirty="0" smtClean="0">
                <a:solidFill>
                  <a:srgbClr val="000000"/>
                </a:solidFill>
              </a:rPr>
              <a:t>Mutual Exclusion </a:t>
            </a:r>
            <a:r>
              <a:rPr lang="en-US" sz="2400" dirty="0" smtClean="0"/>
              <a:t>- If process P</a:t>
            </a:r>
            <a:r>
              <a:rPr lang="en-US" sz="2400" baseline="-25000" dirty="0" smtClean="0"/>
              <a:t>i</a:t>
            </a:r>
            <a:r>
              <a:rPr lang="en-US" sz="2400" dirty="0" smtClean="0"/>
              <a:t> is executing in its critical section, then no other processes can be executing in their critical sections</a:t>
            </a:r>
          </a:p>
          <a:p>
            <a:pPr eaLnBrk="1" hangingPunct="1">
              <a:buFont typeface="Monotype Sorts"/>
              <a:buAutoNum type="arabicPeriod"/>
            </a:pPr>
            <a:endParaRPr lang="en-US" sz="2400" dirty="0" smtClean="0"/>
          </a:p>
          <a:p>
            <a:pPr eaLnBrk="1" hangingPunct="1">
              <a:buFont typeface="Monotype Sorts"/>
              <a:buNone/>
            </a:pPr>
            <a:r>
              <a:rPr lang="en-US" sz="2400" dirty="0" smtClean="0">
                <a:solidFill>
                  <a:srgbClr val="000000"/>
                </a:solidFill>
              </a:rPr>
              <a:t>2. </a:t>
            </a:r>
            <a:r>
              <a:rPr lang="en-US" sz="2400" b="1" dirty="0" smtClean="0">
                <a:solidFill>
                  <a:srgbClr val="000000"/>
                </a:solidFill>
              </a:rPr>
              <a:t>Progress</a:t>
            </a:r>
            <a:r>
              <a:rPr lang="en-US" sz="2400" b="1" dirty="0" smtClean="0"/>
              <a:t> </a:t>
            </a:r>
            <a:r>
              <a:rPr lang="en-US" sz="2400" dirty="0" smtClean="0"/>
              <a:t>- If no process is executing in its critical section and there exist some processes that wish to enter their critical section, then only those processes that are not executing in their remainder section can participate in deciding which will enter in the critical section, </a:t>
            </a:r>
          </a:p>
          <a:p>
            <a:pPr eaLnBrk="1" hangingPunct="1">
              <a:buFont typeface="Monotype Sorts"/>
              <a:buNone/>
            </a:pPr>
            <a:r>
              <a:rPr lang="en-US" sz="2400" dirty="0" smtClean="0"/>
              <a:t>	</a:t>
            </a:r>
            <a:r>
              <a:rPr lang="en-US" sz="2400" u="sng" dirty="0" smtClean="0"/>
              <a:t>and this decision cannot be postponed indefinitely</a:t>
            </a:r>
          </a:p>
          <a:p>
            <a:pPr eaLnBrk="1" hangingPunct="1">
              <a:buFont typeface="Monotype Sorts"/>
              <a:buAutoNum type="arabicPeriod" startAt="2"/>
            </a:pPr>
            <a:endParaRPr lang="en-US" sz="2400" dirty="0" smtClean="0"/>
          </a:p>
        </p:txBody>
      </p:sp>
      <p:sp>
        <p:nvSpPr>
          <p:cNvPr id="12290" name="Rectangle 2"/>
          <p:cNvSpPr>
            <a:spLocks noGrp="1" noChangeArrowheads="1"/>
          </p:cNvSpPr>
          <p:nvPr>
            <p:ph type="title"/>
          </p:nvPr>
        </p:nvSpPr>
        <p:spPr>
          <a:xfrm>
            <a:off x="1" y="0"/>
            <a:ext cx="9144000" cy="703263"/>
          </a:xfrm>
        </p:spPr>
        <p:txBody>
          <a:bodyPr lIns="64008" tIns="32004" rIns="64008" bIns="32004">
            <a:normAutofit fontScale="90000"/>
          </a:bodyPr>
          <a:lstStyle/>
          <a:p>
            <a:pPr eaLnBrk="1" hangingPunct="1">
              <a:defRPr/>
            </a:pPr>
            <a:r>
              <a:rPr lang="en-US" dirty="0" smtClean="0"/>
              <a:t>Solution to Critical-Section Problem</a:t>
            </a:r>
          </a:p>
        </p:txBody>
      </p:sp>
      <p:sp>
        <p:nvSpPr>
          <p:cNvPr id="4" name="Slide Number Placeholder 3"/>
          <p:cNvSpPr>
            <a:spLocks noGrp="1"/>
          </p:cNvSpPr>
          <p:nvPr>
            <p:ph type="sldNum" sz="quarter" idx="12"/>
          </p:nvPr>
        </p:nvSpPr>
        <p:spPr/>
        <p:txBody>
          <a:bodyPr/>
          <a:lstStyle/>
          <a:p>
            <a:pPr>
              <a:defRPr/>
            </a:pPr>
            <a:fld id="{4B5241C4-BB1B-42C2-BCCB-4194AF860F49}" type="slidenum">
              <a:rPr lang="en-GB" smtClean="0"/>
              <a:pPr>
                <a:defRPr/>
              </a:pPr>
              <a:t>14</a:t>
            </a:fld>
            <a:endParaRPr lang="en-GB"/>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467544" y="1052513"/>
            <a:ext cx="8171631" cy="5616847"/>
          </a:xfrm>
        </p:spPr>
        <p:txBody>
          <a:bodyPr>
            <a:normAutofit/>
          </a:bodyPr>
          <a:lstStyle/>
          <a:p>
            <a:pPr eaLnBrk="1" hangingPunct="1">
              <a:buFont typeface="Monotype Sorts"/>
              <a:buNone/>
            </a:pPr>
            <a:r>
              <a:rPr lang="en-US" sz="2400" dirty="0" smtClean="0"/>
              <a:t>3. </a:t>
            </a:r>
            <a:r>
              <a:rPr lang="en-US" sz="2400" b="1" dirty="0" smtClean="0">
                <a:solidFill>
                  <a:srgbClr val="000000"/>
                </a:solidFill>
              </a:rPr>
              <a:t>Bounded Waiting </a:t>
            </a:r>
            <a:r>
              <a:rPr lang="en-US" sz="2400" dirty="0" smtClean="0"/>
              <a:t>-  </a:t>
            </a:r>
          </a:p>
          <a:p>
            <a:pPr eaLnBrk="1" hangingPunct="1">
              <a:buFont typeface="Monotype Sorts"/>
              <a:buNone/>
            </a:pPr>
            <a:r>
              <a:rPr lang="en-US" sz="2400" dirty="0" smtClean="0"/>
              <a:t>	A bound must exist on the number of times that other processes are allowed to enter their critical sections after a process has made a request to enter its critical section and before that request is granted.</a:t>
            </a:r>
          </a:p>
          <a:p>
            <a:pPr eaLnBrk="1" hangingPunct="1">
              <a:buFont typeface="Monotype Sorts"/>
              <a:buNone/>
            </a:pPr>
            <a:endParaRPr lang="en-US" sz="2400" dirty="0" smtClean="0"/>
          </a:p>
          <a:p>
            <a:pPr marL="796925" lvl="1" indent="-339725" eaLnBrk="1" hangingPunct="1">
              <a:buSzPct val="125000"/>
              <a:buFont typeface="Wingdings 2" pitchFamily="18" charset="2"/>
              <a:buChar char=""/>
            </a:pPr>
            <a:r>
              <a:rPr lang="en-US" sz="2400" dirty="0" smtClean="0"/>
              <a:t>Assume that each process executes at a </a:t>
            </a:r>
            <a:r>
              <a:rPr lang="en-US" sz="2400" dirty="0" smtClean="0"/>
              <a:t>nonzero </a:t>
            </a:r>
            <a:r>
              <a:rPr lang="en-US" sz="2400" dirty="0" smtClean="0">
                <a:solidFill>
                  <a:srgbClr val="FF0000"/>
                </a:solidFill>
              </a:rPr>
              <a:t>(some measurable)</a:t>
            </a:r>
            <a:r>
              <a:rPr lang="en-US" sz="2400" dirty="0" smtClean="0"/>
              <a:t> </a:t>
            </a:r>
            <a:r>
              <a:rPr lang="en-US" sz="2400" dirty="0" smtClean="0"/>
              <a:t>speed </a:t>
            </a:r>
          </a:p>
          <a:p>
            <a:pPr marL="796925" lvl="1" indent="-339725" eaLnBrk="1" hangingPunct="1">
              <a:buSzPct val="125000"/>
              <a:buFont typeface="Wingdings 2" pitchFamily="18" charset="2"/>
              <a:buChar char=""/>
            </a:pPr>
            <a:endParaRPr lang="en-US" sz="2400" dirty="0" smtClean="0"/>
          </a:p>
          <a:p>
            <a:pPr marL="796925" lvl="1" indent="-339725" eaLnBrk="1" hangingPunct="1">
              <a:buSzPct val="125000"/>
              <a:buFont typeface="Wingdings 2" pitchFamily="18" charset="2"/>
              <a:buChar char=""/>
            </a:pPr>
            <a:r>
              <a:rPr lang="en-US" sz="2400" dirty="0" smtClean="0"/>
              <a:t>No assumption concerning </a:t>
            </a:r>
            <a:r>
              <a:rPr lang="en-US" sz="2400" b="1" dirty="0" smtClean="0">
                <a:solidFill>
                  <a:srgbClr val="0000FF"/>
                </a:solidFill>
              </a:rPr>
              <a:t>relative speed </a:t>
            </a:r>
            <a:r>
              <a:rPr lang="en-US" sz="2400" dirty="0" smtClean="0"/>
              <a:t>of the </a:t>
            </a:r>
            <a:r>
              <a:rPr lang="en-US" sz="2400" dirty="0" smtClean="0">
                <a:solidFill>
                  <a:srgbClr val="000000"/>
                </a:solidFill>
              </a:rPr>
              <a:t>n </a:t>
            </a:r>
            <a:r>
              <a:rPr lang="en-US" sz="2400" dirty="0" smtClean="0"/>
              <a:t>processes</a:t>
            </a:r>
          </a:p>
        </p:txBody>
      </p:sp>
      <p:sp>
        <p:nvSpPr>
          <p:cNvPr id="12290" name="Rectangle 2"/>
          <p:cNvSpPr>
            <a:spLocks noGrp="1" noChangeArrowheads="1"/>
          </p:cNvSpPr>
          <p:nvPr>
            <p:ph type="title"/>
          </p:nvPr>
        </p:nvSpPr>
        <p:spPr>
          <a:xfrm>
            <a:off x="1" y="0"/>
            <a:ext cx="9144000" cy="703263"/>
          </a:xfrm>
        </p:spPr>
        <p:txBody>
          <a:bodyPr lIns="64008" tIns="32004" rIns="64008" bIns="32004">
            <a:normAutofit fontScale="90000"/>
          </a:bodyPr>
          <a:lstStyle/>
          <a:p>
            <a:pPr eaLnBrk="1" hangingPunct="1">
              <a:defRPr/>
            </a:pPr>
            <a:r>
              <a:rPr lang="en-US" dirty="0" smtClean="0"/>
              <a:t>Solution to Critical-Section Problem</a:t>
            </a:r>
          </a:p>
        </p:txBody>
      </p:sp>
      <p:sp>
        <p:nvSpPr>
          <p:cNvPr id="4" name="Slide Number Placeholder 3"/>
          <p:cNvSpPr>
            <a:spLocks noGrp="1"/>
          </p:cNvSpPr>
          <p:nvPr>
            <p:ph type="sldNum" sz="quarter" idx="12"/>
          </p:nvPr>
        </p:nvSpPr>
        <p:spPr/>
        <p:txBody>
          <a:bodyPr/>
          <a:lstStyle/>
          <a:p>
            <a:pPr>
              <a:defRPr/>
            </a:pPr>
            <a:fld id="{4B5241C4-BB1B-42C2-BCCB-4194AF860F49}" type="slidenum">
              <a:rPr lang="en-GB" smtClean="0"/>
              <a:pPr>
                <a:defRPr/>
              </a:pPr>
              <a:t>15</a:t>
            </a:fld>
            <a:endParaRPr lang="en-GB"/>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467544" y="1052513"/>
            <a:ext cx="8171631" cy="5616847"/>
          </a:xfrm>
        </p:spPr>
        <p:txBody>
          <a:bodyPr>
            <a:normAutofit/>
          </a:bodyPr>
          <a:lstStyle/>
          <a:p>
            <a:r>
              <a:rPr lang="en-US" sz="2800" dirty="0" smtClean="0"/>
              <a:t>Kernel often accesses data structures that are accessed by many processes. E.g. data structure containing list of open files, being accessed by two processes.</a:t>
            </a:r>
          </a:p>
          <a:p>
            <a:endParaRPr lang="en-US" sz="2800" dirty="0" smtClean="0"/>
          </a:p>
          <a:p>
            <a:r>
              <a:rPr lang="en-US" sz="2800" dirty="0" smtClean="0"/>
              <a:t>Two general approaches are used: </a:t>
            </a:r>
          </a:p>
          <a:p>
            <a:r>
              <a:rPr lang="en-US" sz="2400" dirty="0" smtClean="0"/>
              <a:t>Preemptive and non-preemptive</a:t>
            </a:r>
          </a:p>
          <a:p>
            <a:pPr lvl="1"/>
            <a:r>
              <a:rPr lang="en-US" sz="2000" dirty="0" smtClean="0"/>
              <a:t>No problems about race conditions can occur in case of non-preemptive.</a:t>
            </a:r>
          </a:p>
          <a:p>
            <a:pPr lvl="1"/>
            <a:r>
              <a:rPr lang="en-US" sz="2000" dirty="0" smtClean="0"/>
              <a:t>In case of preemption, critical section problems should be handled very carefully.</a:t>
            </a:r>
          </a:p>
          <a:p>
            <a:pPr lvl="1"/>
            <a:endParaRPr lang="en-US" sz="2000" dirty="0" smtClean="0"/>
          </a:p>
          <a:p>
            <a:endParaRPr lang="en-US" sz="2800" dirty="0" smtClean="0"/>
          </a:p>
        </p:txBody>
      </p:sp>
      <p:sp>
        <p:nvSpPr>
          <p:cNvPr id="12290" name="Rectangle 2"/>
          <p:cNvSpPr>
            <a:spLocks noGrp="1" noChangeArrowheads="1"/>
          </p:cNvSpPr>
          <p:nvPr>
            <p:ph type="title"/>
          </p:nvPr>
        </p:nvSpPr>
        <p:spPr>
          <a:xfrm>
            <a:off x="1" y="0"/>
            <a:ext cx="9144000" cy="703263"/>
          </a:xfrm>
        </p:spPr>
        <p:txBody>
          <a:bodyPr lIns="64008" tIns="32004" rIns="64008" bIns="32004">
            <a:normAutofit/>
          </a:bodyPr>
          <a:lstStyle/>
          <a:p>
            <a:pPr eaLnBrk="1" hangingPunct="1">
              <a:defRPr/>
            </a:pPr>
            <a:r>
              <a:rPr lang="en-US" dirty="0" smtClean="0"/>
              <a:t>Critical-Sections in Kernel</a:t>
            </a:r>
          </a:p>
        </p:txBody>
      </p:sp>
      <p:sp>
        <p:nvSpPr>
          <p:cNvPr id="4" name="Slide Number Placeholder 3"/>
          <p:cNvSpPr>
            <a:spLocks noGrp="1"/>
          </p:cNvSpPr>
          <p:nvPr>
            <p:ph type="sldNum" sz="quarter" idx="12"/>
          </p:nvPr>
        </p:nvSpPr>
        <p:spPr/>
        <p:txBody>
          <a:bodyPr/>
          <a:lstStyle/>
          <a:p>
            <a:pPr>
              <a:defRPr/>
            </a:pPr>
            <a:fld id="{4B5241C4-BB1B-42C2-BCCB-4194AF860F49}" type="slidenum">
              <a:rPr lang="en-GB" smtClean="0"/>
              <a:pPr>
                <a:defRPr/>
              </a:pPr>
              <a:t>16</a:t>
            </a:fld>
            <a:endParaRPr lang="en-GB"/>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539552" y="981075"/>
            <a:ext cx="8280920" cy="5616277"/>
          </a:xfrm>
        </p:spPr>
        <p:txBody>
          <a:bodyPr>
            <a:noAutofit/>
          </a:bodyPr>
          <a:lstStyle/>
          <a:p>
            <a:pPr eaLnBrk="1" hangingPunct="1">
              <a:lnSpc>
                <a:spcPct val="90000"/>
              </a:lnSpc>
              <a:tabLst>
                <a:tab pos="741363" algn="l"/>
                <a:tab pos="1022350" algn="l"/>
                <a:tab pos="1258888" algn="l"/>
              </a:tabLst>
            </a:pPr>
            <a:r>
              <a:rPr lang="en-US" sz="2400" dirty="0" smtClean="0"/>
              <a:t>Two process solution</a:t>
            </a:r>
          </a:p>
          <a:p>
            <a:pPr eaLnBrk="1" hangingPunct="1">
              <a:lnSpc>
                <a:spcPct val="90000"/>
              </a:lnSpc>
              <a:tabLst>
                <a:tab pos="741363" algn="l"/>
                <a:tab pos="1022350" algn="l"/>
                <a:tab pos="1258888" algn="l"/>
              </a:tabLst>
            </a:pPr>
            <a:endParaRPr lang="en-US" sz="2400" dirty="0" smtClean="0"/>
          </a:p>
          <a:p>
            <a:pPr eaLnBrk="1" hangingPunct="1">
              <a:lnSpc>
                <a:spcPct val="90000"/>
              </a:lnSpc>
              <a:tabLst>
                <a:tab pos="741363" algn="l"/>
                <a:tab pos="1022350" algn="l"/>
                <a:tab pos="1258888" algn="l"/>
              </a:tabLst>
            </a:pPr>
            <a:r>
              <a:rPr lang="en-US" sz="2400" dirty="0" smtClean="0"/>
              <a:t>Assume that the LOAD and STORE instructions are atomic; that is, cannot be interrupted</a:t>
            </a:r>
          </a:p>
          <a:p>
            <a:pPr eaLnBrk="1" hangingPunct="1">
              <a:lnSpc>
                <a:spcPct val="90000"/>
              </a:lnSpc>
              <a:tabLst>
                <a:tab pos="741363" algn="l"/>
                <a:tab pos="1022350" algn="l"/>
                <a:tab pos="1258888" algn="l"/>
              </a:tabLst>
            </a:pPr>
            <a:endParaRPr lang="en-US" sz="2400" dirty="0" smtClean="0"/>
          </a:p>
          <a:p>
            <a:pPr eaLnBrk="1" hangingPunct="1">
              <a:lnSpc>
                <a:spcPct val="90000"/>
              </a:lnSpc>
              <a:tabLst>
                <a:tab pos="741363" algn="l"/>
                <a:tab pos="1022350" algn="l"/>
                <a:tab pos="1258888" algn="l"/>
              </a:tabLst>
            </a:pPr>
            <a:r>
              <a:rPr lang="en-US" sz="2400" dirty="0" smtClean="0"/>
              <a:t>The two processes share two variables:</a:t>
            </a:r>
          </a:p>
          <a:p>
            <a:pPr lvl="1" eaLnBrk="1" hangingPunct="1">
              <a:lnSpc>
                <a:spcPct val="90000"/>
              </a:lnSpc>
              <a:tabLst>
                <a:tab pos="741363" algn="l"/>
                <a:tab pos="1022350" algn="l"/>
                <a:tab pos="1258888" algn="l"/>
              </a:tabLst>
            </a:pPr>
            <a:r>
              <a:rPr lang="en-US" sz="2000" dirty="0" smtClean="0"/>
              <a:t>int</a:t>
            </a:r>
            <a:r>
              <a:rPr lang="en-US" sz="2000" dirty="0" smtClean="0">
                <a:solidFill>
                  <a:srgbClr val="FF0000"/>
                </a:solidFill>
              </a:rPr>
              <a:t> </a:t>
            </a:r>
            <a:r>
              <a:rPr lang="en-US" sz="2000" b="1" dirty="0" smtClean="0">
                <a:solidFill>
                  <a:srgbClr val="FF0000"/>
                </a:solidFill>
              </a:rPr>
              <a:t>turn</a:t>
            </a:r>
            <a:r>
              <a:rPr lang="en-US" sz="2000" dirty="0" smtClean="0"/>
              <a:t>; </a:t>
            </a:r>
          </a:p>
          <a:p>
            <a:pPr lvl="1" eaLnBrk="1" hangingPunct="1">
              <a:lnSpc>
                <a:spcPct val="90000"/>
              </a:lnSpc>
              <a:tabLst>
                <a:tab pos="741363" algn="l"/>
                <a:tab pos="1022350" algn="l"/>
                <a:tab pos="1258888" algn="l"/>
              </a:tabLst>
            </a:pPr>
            <a:r>
              <a:rPr lang="en-US" sz="2000" dirty="0" smtClean="0"/>
              <a:t>Boolean </a:t>
            </a:r>
            <a:r>
              <a:rPr lang="en-US" sz="2000" b="1" dirty="0" smtClean="0">
                <a:solidFill>
                  <a:srgbClr val="FF0000"/>
                </a:solidFill>
              </a:rPr>
              <a:t>flag[2]</a:t>
            </a:r>
          </a:p>
          <a:p>
            <a:pPr lvl="1" eaLnBrk="1" hangingPunct="1">
              <a:lnSpc>
                <a:spcPct val="90000"/>
              </a:lnSpc>
              <a:tabLst>
                <a:tab pos="741363" algn="l"/>
                <a:tab pos="1022350" algn="l"/>
                <a:tab pos="1258888" algn="l"/>
              </a:tabLst>
            </a:pPr>
            <a:endParaRPr lang="en-US" sz="2000" b="1" dirty="0" smtClean="0">
              <a:solidFill>
                <a:srgbClr val="FF0000"/>
              </a:solidFill>
            </a:endParaRPr>
          </a:p>
          <a:p>
            <a:pPr eaLnBrk="1" hangingPunct="1">
              <a:lnSpc>
                <a:spcPct val="90000"/>
              </a:lnSpc>
              <a:tabLst>
                <a:tab pos="741363" algn="l"/>
                <a:tab pos="1022350" algn="l"/>
                <a:tab pos="1258888" algn="l"/>
              </a:tabLst>
            </a:pPr>
            <a:r>
              <a:rPr lang="en-US" sz="2400" dirty="0" smtClean="0"/>
              <a:t>The variable </a:t>
            </a:r>
            <a:r>
              <a:rPr lang="en-US" sz="2400" b="1" dirty="0" smtClean="0">
                <a:solidFill>
                  <a:srgbClr val="FF0000"/>
                </a:solidFill>
              </a:rPr>
              <a:t>turn</a:t>
            </a:r>
            <a:r>
              <a:rPr lang="en-US" sz="2400" dirty="0" smtClean="0"/>
              <a:t> indicates whose turn it is to enter the critical section</a:t>
            </a:r>
          </a:p>
          <a:p>
            <a:pPr eaLnBrk="1" hangingPunct="1">
              <a:lnSpc>
                <a:spcPct val="90000"/>
              </a:lnSpc>
              <a:tabLst>
                <a:tab pos="741363" algn="l"/>
                <a:tab pos="1022350" algn="l"/>
                <a:tab pos="1258888" algn="l"/>
              </a:tabLst>
            </a:pPr>
            <a:endParaRPr lang="en-US" sz="2400" dirty="0" smtClean="0"/>
          </a:p>
          <a:p>
            <a:pPr eaLnBrk="1" hangingPunct="1">
              <a:lnSpc>
                <a:spcPct val="90000"/>
              </a:lnSpc>
              <a:tabLst>
                <a:tab pos="741363" algn="l"/>
                <a:tab pos="1022350" algn="l"/>
                <a:tab pos="1258888" algn="l"/>
              </a:tabLst>
            </a:pPr>
            <a:r>
              <a:rPr lang="en-US" sz="2400" dirty="0" smtClean="0"/>
              <a:t>The </a:t>
            </a:r>
            <a:r>
              <a:rPr lang="en-US" sz="2400" b="1" dirty="0" smtClean="0">
                <a:solidFill>
                  <a:srgbClr val="FF0000"/>
                </a:solidFill>
              </a:rPr>
              <a:t>flag</a:t>
            </a:r>
            <a:r>
              <a:rPr lang="en-US" sz="2400" dirty="0" smtClean="0"/>
              <a:t> array is used to indicate if a process is ready to enter the critical section. </a:t>
            </a:r>
            <a:r>
              <a:rPr lang="en-US" sz="2400" b="1" dirty="0" smtClean="0">
                <a:solidFill>
                  <a:srgbClr val="FF0000"/>
                </a:solidFill>
              </a:rPr>
              <a:t>flag[</a:t>
            </a:r>
            <a:r>
              <a:rPr lang="en-US" sz="2400" b="1" dirty="0" err="1" smtClean="0">
                <a:solidFill>
                  <a:srgbClr val="FF0000"/>
                </a:solidFill>
              </a:rPr>
              <a:t>i</a:t>
            </a:r>
            <a:r>
              <a:rPr lang="en-US" sz="2400" b="1" dirty="0" smtClean="0">
                <a:solidFill>
                  <a:srgbClr val="FF0000"/>
                </a:solidFill>
              </a:rPr>
              <a:t>]</a:t>
            </a:r>
            <a:r>
              <a:rPr lang="en-US" sz="2400" dirty="0" smtClean="0">
                <a:solidFill>
                  <a:srgbClr val="FF0000"/>
                </a:solidFill>
              </a:rPr>
              <a:t> </a:t>
            </a:r>
            <a:r>
              <a:rPr lang="en-US" sz="2400" dirty="0" smtClean="0"/>
              <a:t>= true implies that process </a:t>
            </a:r>
            <a:r>
              <a:rPr lang="en-US" sz="2400" b="1" dirty="0" smtClean="0">
                <a:solidFill>
                  <a:srgbClr val="0000FF"/>
                </a:solidFill>
              </a:rPr>
              <a:t>P</a:t>
            </a:r>
            <a:r>
              <a:rPr lang="en-US" sz="2400" b="1" baseline="-25000" dirty="0" smtClean="0">
                <a:solidFill>
                  <a:srgbClr val="0000FF"/>
                </a:solidFill>
              </a:rPr>
              <a:t>i</a:t>
            </a:r>
            <a:r>
              <a:rPr lang="en-US" sz="2400" dirty="0" smtClean="0"/>
              <a:t> is ready!</a:t>
            </a:r>
          </a:p>
        </p:txBody>
      </p:sp>
      <p:sp>
        <p:nvSpPr>
          <p:cNvPr id="13314" name="Rectangle 2"/>
          <p:cNvSpPr>
            <a:spLocks noGrp="1" noChangeArrowheads="1"/>
          </p:cNvSpPr>
          <p:nvPr>
            <p:ph type="title"/>
          </p:nvPr>
        </p:nvSpPr>
        <p:spPr>
          <a:xfrm>
            <a:off x="1042988" y="0"/>
            <a:ext cx="8101012" cy="692150"/>
          </a:xfrm>
        </p:spPr>
        <p:txBody>
          <a:bodyPr lIns="64008" tIns="32004" rIns="64008" bIns="32004">
            <a:normAutofit/>
          </a:bodyPr>
          <a:lstStyle/>
          <a:p>
            <a:pPr eaLnBrk="1" hangingPunct="1">
              <a:defRPr/>
            </a:pPr>
            <a:r>
              <a:rPr lang="en-US" dirty="0" smtClean="0"/>
              <a:t>Peterson’s Solution</a:t>
            </a:r>
          </a:p>
        </p:txBody>
      </p:sp>
      <p:sp>
        <p:nvSpPr>
          <p:cNvPr id="4" name="Slide Number Placeholder 3"/>
          <p:cNvSpPr>
            <a:spLocks noGrp="1"/>
          </p:cNvSpPr>
          <p:nvPr>
            <p:ph type="sldNum" sz="quarter" idx="12"/>
          </p:nvPr>
        </p:nvSpPr>
        <p:spPr/>
        <p:txBody>
          <a:bodyPr/>
          <a:lstStyle/>
          <a:p>
            <a:pPr>
              <a:defRPr/>
            </a:pPr>
            <a:fld id="{4B5241C4-BB1B-42C2-BCCB-4194AF860F49}" type="slidenum">
              <a:rPr lang="en-GB" smtClean="0"/>
              <a:pPr>
                <a:defRPr/>
              </a:pPr>
              <a:t>17</a:t>
            </a:fld>
            <a:endParaRPr lang="en-GB"/>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3"/>
          <p:cNvSpPr>
            <a:spLocks noGrp="1" noChangeArrowheads="1"/>
          </p:cNvSpPr>
          <p:nvPr>
            <p:ph idx="1"/>
          </p:nvPr>
        </p:nvSpPr>
        <p:spPr>
          <a:xfrm>
            <a:off x="142844" y="500042"/>
            <a:ext cx="8715436" cy="5949280"/>
          </a:xfrm>
        </p:spPr>
        <p:txBody>
          <a:bodyPr>
            <a:normAutofit fontScale="92500" lnSpcReduction="10000"/>
          </a:bodyPr>
          <a:lstStyle/>
          <a:p>
            <a:pPr eaLnBrk="1" hangingPunct="1">
              <a:buFont typeface="Monotype Sorts"/>
              <a:buNone/>
            </a:pPr>
            <a:r>
              <a:rPr lang="en-US" sz="2400" dirty="0" smtClean="0">
                <a:solidFill>
                  <a:srgbClr val="0000FF"/>
                </a:solidFill>
              </a:rPr>
              <a:t>do { </a:t>
            </a:r>
          </a:p>
          <a:p>
            <a:pPr eaLnBrk="1" hangingPunct="1">
              <a:buFont typeface="Monotype Sorts"/>
              <a:buNone/>
            </a:pPr>
            <a:r>
              <a:rPr lang="en-US" sz="2400" dirty="0" smtClean="0">
                <a:solidFill>
                  <a:srgbClr val="0000FF"/>
                </a:solidFill>
              </a:rPr>
              <a:t>		flag[</a:t>
            </a:r>
            <a:r>
              <a:rPr lang="en-US" sz="2400" dirty="0" err="1" smtClean="0">
                <a:solidFill>
                  <a:srgbClr val="0000FF"/>
                </a:solidFill>
              </a:rPr>
              <a:t>i</a:t>
            </a:r>
            <a:r>
              <a:rPr lang="en-US" sz="2400" dirty="0" smtClean="0">
                <a:solidFill>
                  <a:srgbClr val="0000FF"/>
                </a:solidFill>
              </a:rPr>
              <a:t>] = True;</a:t>
            </a:r>
          </a:p>
          <a:p>
            <a:pPr eaLnBrk="1" hangingPunct="1">
              <a:buFont typeface="Monotype Sorts"/>
              <a:buNone/>
            </a:pPr>
            <a:r>
              <a:rPr lang="en-US" sz="2400" dirty="0" smtClean="0">
                <a:solidFill>
                  <a:srgbClr val="0000FF"/>
                </a:solidFill>
              </a:rPr>
              <a:t>		turn = j;</a:t>
            </a:r>
          </a:p>
          <a:p>
            <a:pPr eaLnBrk="1" hangingPunct="1">
              <a:buFont typeface="Monotype Sorts"/>
              <a:buNone/>
            </a:pPr>
            <a:r>
              <a:rPr lang="en-US" sz="2400" dirty="0" smtClean="0">
                <a:solidFill>
                  <a:srgbClr val="0000FF"/>
                </a:solidFill>
              </a:rPr>
              <a:t>		while (flag[j] &amp;&amp; turn = j)</a:t>
            </a:r>
          </a:p>
          <a:p>
            <a:pPr eaLnBrk="1" hangingPunct="1">
              <a:buFont typeface="Monotype Sorts"/>
              <a:buNone/>
            </a:pPr>
            <a:endParaRPr lang="en-US" sz="2400" dirty="0" smtClean="0">
              <a:solidFill>
                <a:srgbClr val="0000FF"/>
              </a:solidFill>
            </a:endParaRPr>
          </a:p>
          <a:p>
            <a:pPr eaLnBrk="1" hangingPunct="1">
              <a:buFont typeface="Monotype Sorts"/>
              <a:buNone/>
            </a:pPr>
            <a:r>
              <a:rPr lang="en-US" sz="2400" dirty="0" smtClean="0">
                <a:solidFill>
                  <a:srgbClr val="0000FF"/>
                </a:solidFill>
              </a:rPr>
              <a:t>		</a:t>
            </a:r>
            <a:r>
              <a:rPr lang="en-US" sz="2400" b="1" dirty="0" smtClean="0">
                <a:solidFill>
                  <a:srgbClr val="0000FF"/>
                </a:solidFill>
              </a:rPr>
              <a:t>c</a:t>
            </a:r>
            <a:r>
              <a:rPr lang="en-US" sz="2000" b="1" dirty="0" smtClean="0">
                <a:solidFill>
                  <a:srgbClr val="0000FF"/>
                </a:solidFill>
              </a:rPr>
              <a:t>ritical section </a:t>
            </a:r>
          </a:p>
          <a:p>
            <a:pPr eaLnBrk="1" hangingPunct="1">
              <a:buFont typeface="Monotype Sorts"/>
              <a:buNone/>
            </a:pPr>
            <a:endParaRPr lang="en-US" sz="2000" dirty="0" smtClean="0">
              <a:solidFill>
                <a:srgbClr val="0000FF"/>
              </a:solidFill>
            </a:endParaRPr>
          </a:p>
          <a:p>
            <a:pPr eaLnBrk="1" hangingPunct="1">
              <a:buFont typeface="Monotype Sorts"/>
              <a:buNone/>
            </a:pPr>
            <a:r>
              <a:rPr lang="en-US" sz="2000" dirty="0" smtClean="0">
                <a:solidFill>
                  <a:srgbClr val="0000FF"/>
                </a:solidFill>
              </a:rPr>
              <a:t>		flag[</a:t>
            </a:r>
            <a:r>
              <a:rPr lang="en-US" sz="2000" dirty="0" err="1" smtClean="0">
                <a:solidFill>
                  <a:srgbClr val="0000FF"/>
                </a:solidFill>
              </a:rPr>
              <a:t>i</a:t>
            </a:r>
            <a:r>
              <a:rPr lang="en-US" sz="2000" dirty="0" smtClean="0">
                <a:solidFill>
                  <a:srgbClr val="0000FF"/>
                </a:solidFill>
              </a:rPr>
              <a:t>] = FALSE; </a:t>
            </a:r>
          </a:p>
          <a:p>
            <a:pPr eaLnBrk="1" hangingPunct="1">
              <a:buFont typeface="Monotype Sorts"/>
              <a:buNone/>
            </a:pPr>
            <a:endParaRPr lang="en-US" sz="2000" b="1" dirty="0" smtClean="0">
              <a:solidFill>
                <a:srgbClr val="0000FF"/>
              </a:solidFill>
            </a:endParaRPr>
          </a:p>
          <a:p>
            <a:pPr eaLnBrk="1" hangingPunct="1">
              <a:buFont typeface="Monotype Sorts"/>
              <a:buNone/>
            </a:pPr>
            <a:r>
              <a:rPr lang="en-US" sz="2000" b="1" dirty="0" smtClean="0">
                <a:solidFill>
                  <a:srgbClr val="0000FF"/>
                </a:solidFill>
              </a:rPr>
              <a:t>		remainder section ;</a:t>
            </a:r>
          </a:p>
          <a:p>
            <a:pPr eaLnBrk="1" hangingPunct="1">
              <a:buFont typeface="Monotype Sorts"/>
              <a:buNone/>
            </a:pPr>
            <a:endParaRPr lang="en-US" sz="2400" dirty="0" smtClean="0">
              <a:solidFill>
                <a:srgbClr val="0000FF"/>
              </a:solidFill>
            </a:endParaRPr>
          </a:p>
          <a:p>
            <a:pPr eaLnBrk="1" hangingPunct="1">
              <a:buFont typeface="Monotype Sorts"/>
              <a:buNone/>
            </a:pPr>
            <a:r>
              <a:rPr lang="en-US" sz="2400" dirty="0" smtClean="0">
                <a:solidFill>
                  <a:srgbClr val="0000FF"/>
                </a:solidFill>
              </a:rPr>
              <a:t>	} while (TRUE); </a:t>
            </a:r>
            <a:endParaRPr lang="en-US" sz="1200" dirty="0" smtClean="0">
              <a:solidFill>
                <a:srgbClr val="0000FF"/>
              </a:solidFill>
            </a:endParaRPr>
          </a:p>
          <a:p>
            <a:pPr eaLnBrk="1" hangingPunct="1">
              <a:buFont typeface="Monotype Sorts"/>
              <a:buNone/>
            </a:pPr>
            <a:endParaRPr lang="en-US" sz="1200" dirty="0" smtClean="0">
              <a:solidFill>
                <a:srgbClr val="0000FF"/>
              </a:solidFill>
            </a:endParaRPr>
          </a:p>
          <a:p>
            <a:pPr eaLnBrk="1" hangingPunct="1"/>
            <a:r>
              <a:rPr lang="en-US" sz="2400" dirty="0" smtClean="0">
                <a:solidFill>
                  <a:srgbClr val="000000"/>
                </a:solidFill>
              </a:rPr>
              <a:t>Provable that </a:t>
            </a:r>
          </a:p>
          <a:p>
            <a:pPr lvl="1">
              <a:buFont typeface="Monotype Sorts"/>
              <a:buAutoNum type="arabicPeriod"/>
            </a:pPr>
            <a:r>
              <a:rPr lang="en-US" sz="2000" dirty="0" smtClean="0">
                <a:solidFill>
                  <a:srgbClr val="000000"/>
                </a:solidFill>
              </a:rPr>
              <a:t>Mutual exclusion is preserved</a:t>
            </a:r>
          </a:p>
          <a:p>
            <a:pPr lvl="1">
              <a:buFont typeface="Monotype Sorts"/>
              <a:buAutoNum type="arabicPeriod"/>
            </a:pPr>
            <a:r>
              <a:rPr lang="en-US" sz="2000" dirty="0" smtClean="0">
                <a:solidFill>
                  <a:srgbClr val="000000"/>
                </a:solidFill>
              </a:rPr>
              <a:t>Progress requirement is satisfied</a:t>
            </a:r>
          </a:p>
          <a:p>
            <a:pPr lvl="1">
              <a:buFont typeface="Monotype Sorts"/>
              <a:buAutoNum type="arabicPeriod"/>
            </a:pPr>
            <a:r>
              <a:rPr lang="en-US" sz="1900" dirty="0" smtClean="0">
                <a:solidFill>
                  <a:srgbClr val="000000"/>
                </a:solidFill>
              </a:rPr>
              <a:t>Bounded-waiting requirement is met</a:t>
            </a:r>
          </a:p>
        </p:txBody>
      </p:sp>
      <p:sp>
        <p:nvSpPr>
          <p:cNvPr id="14341" name="Rectangle 2"/>
          <p:cNvSpPr>
            <a:spLocks noGrp="1" noChangeArrowheads="1"/>
          </p:cNvSpPr>
          <p:nvPr>
            <p:ph type="title"/>
          </p:nvPr>
        </p:nvSpPr>
        <p:spPr>
          <a:xfrm>
            <a:off x="1033463" y="0"/>
            <a:ext cx="8291512" cy="576263"/>
          </a:xfrm>
        </p:spPr>
        <p:txBody>
          <a:bodyPr lIns="64008" tIns="32004" rIns="64008" bIns="32004">
            <a:normAutofit fontScale="90000"/>
          </a:bodyPr>
          <a:lstStyle/>
          <a:p>
            <a:pPr eaLnBrk="1" hangingPunct="1">
              <a:defRPr/>
            </a:pPr>
            <a:r>
              <a:rPr lang="en-US" dirty="0" smtClean="0"/>
              <a:t>Algorithm for Process </a:t>
            </a:r>
            <a:r>
              <a:rPr lang="en-US" dirty="0" smtClean="0">
                <a:solidFill>
                  <a:srgbClr val="0000FF"/>
                </a:solidFill>
              </a:rPr>
              <a:t>P</a:t>
            </a:r>
            <a:r>
              <a:rPr lang="en-US" baseline="-25000" dirty="0" smtClean="0">
                <a:solidFill>
                  <a:srgbClr val="0000FF"/>
                </a:solidFill>
              </a:rPr>
              <a:t>i</a:t>
            </a:r>
          </a:p>
        </p:txBody>
      </p:sp>
      <p:sp>
        <p:nvSpPr>
          <p:cNvPr id="4" name="Slide Number Placeholder 3"/>
          <p:cNvSpPr>
            <a:spLocks noGrp="1"/>
          </p:cNvSpPr>
          <p:nvPr>
            <p:ph type="sldNum" sz="quarter" idx="12"/>
          </p:nvPr>
        </p:nvSpPr>
        <p:spPr/>
        <p:txBody>
          <a:bodyPr/>
          <a:lstStyle/>
          <a:p>
            <a:pPr>
              <a:defRPr/>
            </a:pPr>
            <a:fld id="{4B5241C4-BB1B-42C2-BCCB-4194AF860F49}" type="slidenum">
              <a:rPr lang="en-GB" smtClean="0"/>
              <a:pPr>
                <a:defRPr/>
              </a:pPr>
              <a:t>18</a:t>
            </a:fld>
            <a:endParaRPr lang="en-GB"/>
          </a:p>
        </p:txBody>
      </p:sp>
      <p:sp>
        <p:nvSpPr>
          <p:cNvPr id="5" name="Rectangle 3"/>
          <p:cNvSpPr txBox="1">
            <a:spLocks noChangeArrowheads="1"/>
          </p:cNvSpPr>
          <p:nvPr/>
        </p:nvSpPr>
        <p:spPr>
          <a:xfrm>
            <a:off x="4357686" y="500042"/>
            <a:ext cx="5214974" cy="4377644"/>
          </a:xfrm>
          <a:prstGeom prst="rect">
            <a:avLst/>
          </a:prstGeom>
        </p:spPr>
        <p:txBody>
          <a:bodyPr vert="horz">
            <a:normAutofit fontScale="92500" lnSpcReduction="10000"/>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Monotype Sorts"/>
              <a:buNone/>
              <a:tabLst/>
              <a:defRPr/>
            </a:pPr>
            <a:r>
              <a:rPr kumimoji="0" lang="en-US" sz="2400" b="0" i="0" u="none" strike="noStrike" kern="1200" cap="none" spc="0" normalizeH="0" baseline="0" noProof="0" dirty="0" smtClean="0">
                <a:ln>
                  <a:noFill/>
                </a:ln>
                <a:solidFill>
                  <a:srgbClr val="0000FF"/>
                </a:solidFill>
                <a:effectLst/>
                <a:uLnTx/>
                <a:uFillTx/>
                <a:latin typeface="+mn-lt"/>
                <a:ea typeface="+mn-ea"/>
                <a:cs typeface="+mn-cs"/>
              </a:rPr>
              <a:t>do {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Monotype Sorts"/>
              <a:buNone/>
              <a:tabLst/>
              <a:defRPr/>
            </a:pPr>
            <a:r>
              <a:rPr kumimoji="0" lang="en-US" sz="2400" b="0" i="0" u="none" strike="noStrike" kern="1200" cap="none" spc="0" normalizeH="0" baseline="0" noProof="0" dirty="0" smtClean="0">
                <a:ln>
                  <a:noFill/>
                </a:ln>
                <a:solidFill>
                  <a:srgbClr val="0000FF"/>
                </a:solidFill>
                <a:effectLst/>
                <a:uLnTx/>
                <a:uFillTx/>
                <a:latin typeface="+mn-lt"/>
                <a:ea typeface="+mn-ea"/>
                <a:cs typeface="+mn-cs"/>
              </a:rPr>
              <a:t>		flag[j] = True;</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Monotype Sorts"/>
              <a:buNone/>
              <a:tabLst/>
              <a:defRPr/>
            </a:pPr>
            <a:r>
              <a:rPr kumimoji="0" lang="en-US" sz="2400" b="0" i="0" u="none" strike="noStrike" kern="1200" cap="none" spc="0" normalizeH="0" baseline="0" noProof="0" dirty="0" smtClean="0">
                <a:ln>
                  <a:noFill/>
                </a:ln>
                <a:solidFill>
                  <a:srgbClr val="0000FF"/>
                </a:solidFill>
                <a:effectLst/>
                <a:uLnTx/>
                <a:uFillTx/>
                <a:latin typeface="+mn-lt"/>
                <a:ea typeface="+mn-ea"/>
                <a:cs typeface="+mn-cs"/>
              </a:rPr>
              <a:t>		turn = </a:t>
            </a:r>
            <a:r>
              <a:rPr kumimoji="0" lang="en-US" sz="2400" b="0" i="0" u="none" strike="noStrike" kern="1200" cap="none" spc="0" normalizeH="0" baseline="0" noProof="0" dirty="0" err="1" smtClean="0">
                <a:ln>
                  <a:noFill/>
                </a:ln>
                <a:solidFill>
                  <a:srgbClr val="0000FF"/>
                </a:solidFill>
                <a:effectLst/>
                <a:uLnTx/>
                <a:uFillTx/>
                <a:latin typeface="+mn-lt"/>
                <a:ea typeface="+mn-ea"/>
                <a:cs typeface="+mn-cs"/>
              </a:rPr>
              <a:t>i</a:t>
            </a:r>
            <a:r>
              <a:rPr kumimoji="0" lang="en-US" sz="2400" b="0" i="0" u="none" strike="noStrike" kern="1200" cap="none" spc="0" normalizeH="0" baseline="0" noProof="0" dirty="0" smtClean="0">
                <a:ln>
                  <a:noFill/>
                </a:ln>
                <a:solidFill>
                  <a:srgbClr val="0000FF"/>
                </a:solidFill>
                <a:effectLst/>
                <a:uLnTx/>
                <a:uFillTx/>
                <a:latin typeface="+mn-lt"/>
                <a:ea typeface="+mn-ea"/>
                <a:cs typeface="+mn-cs"/>
              </a:rPr>
              <a:t>;</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Monotype Sorts"/>
              <a:buNone/>
              <a:tabLst/>
              <a:defRPr/>
            </a:pPr>
            <a:r>
              <a:rPr kumimoji="0" lang="en-US" sz="2400" b="0" i="0" u="none" strike="noStrike" kern="1200" cap="none" spc="0" normalizeH="0" baseline="0" noProof="0" dirty="0" smtClean="0">
                <a:ln>
                  <a:noFill/>
                </a:ln>
                <a:solidFill>
                  <a:srgbClr val="0000FF"/>
                </a:solidFill>
                <a:effectLst/>
                <a:uLnTx/>
                <a:uFillTx/>
                <a:latin typeface="+mn-lt"/>
                <a:ea typeface="+mn-ea"/>
                <a:cs typeface="+mn-cs"/>
              </a:rPr>
              <a:t>		while (flag[</a:t>
            </a:r>
            <a:r>
              <a:rPr kumimoji="0" lang="en-US" sz="2400" b="0" i="0" u="none" strike="noStrike" kern="1200" cap="none" spc="0" normalizeH="0" baseline="0" noProof="0" dirty="0" err="1" smtClean="0">
                <a:ln>
                  <a:noFill/>
                </a:ln>
                <a:solidFill>
                  <a:srgbClr val="0000FF"/>
                </a:solidFill>
                <a:effectLst/>
                <a:uLnTx/>
                <a:uFillTx/>
                <a:latin typeface="+mn-lt"/>
                <a:ea typeface="+mn-ea"/>
                <a:cs typeface="+mn-cs"/>
              </a:rPr>
              <a:t>i</a:t>
            </a:r>
            <a:r>
              <a:rPr kumimoji="0" lang="en-US" sz="2400" b="0" i="0" u="none" strike="noStrike" kern="1200" cap="none" spc="0" normalizeH="0" baseline="0" noProof="0" dirty="0" smtClean="0">
                <a:ln>
                  <a:noFill/>
                </a:ln>
                <a:solidFill>
                  <a:srgbClr val="0000FF"/>
                </a:solidFill>
                <a:effectLst/>
                <a:uLnTx/>
                <a:uFillTx/>
                <a:latin typeface="+mn-lt"/>
                <a:ea typeface="+mn-ea"/>
                <a:cs typeface="+mn-cs"/>
              </a:rPr>
              <a:t>] &amp;&amp; turn = </a:t>
            </a:r>
            <a:r>
              <a:rPr kumimoji="0" lang="en-US" sz="2400" b="0" i="0" u="none" strike="noStrike" kern="1200" cap="none" spc="0" normalizeH="0" baseline="0" noProof="0" dirty="0" err="1" smtClean="0">
                <a:ln>
                  <a:noFill/>
                </a:ln>
                <a:solidFill>
                  <a:srgbClr val="0000FF"/>
                </a:solidFill>
                <a:effectLst/>
                <a:uLnTx/>
                <a:uFillTx/>
                <a:latin typeface="+mn-lt"/>
                <a:ea typeface="+mn-ea"/>
                <a:cs typeface="+mn-cs"/>
              </a:rPr>
              <a:t>i</a:t>
            </a:r>
            <a:r>
              <a:rPr kumimoji="0" lang="en-US" sz="2400" b="0" i="0" u="none" strike="noStrike" kern="1200" cap="none" spc="0" normalizeH="0" baseline="0" noProof="0" dirty="0" smtClean="0">
                <a:ln>
                  <a:noFill/>
                </a:ln>
                <a:solidFill>
                  <a:srgbClr val="0000FF"/>
                </a:solidFill>
                <a:effectLst/>
                <a:uLnTx/>
                <a:uFillTx/>
                <a:latin typeface="+mn-lt"/>
                <a:ea typeface="+mn-ea"/>
                <a:cs typeface="+mn-cs"/>
              </a:rPr>
              <a:t>)</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Monotype Sorts"/>
              <a:buNone/>
              <a:tabLst/>
              <a:defRPr/>
            </a:pPr>
            <a:endParaRPr kumimoji="0" lang="en-US" sz="2400" b="0" i="0" u="none" strike="noStrike" kern="1200" cap="none" spc="0" normalizeH="0" baseline="0" noProof="0" dirty="0" smtClean="0">
              <a:ln>
                <a:noFill/>
              </a:ln>
              <a:solidFill>
                <a:srgbClr val="0000FF"/>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Monotype Sorts"/>
              <a:buNone/>
              <a:tabLst/>
              <a:defRPr/>
            </a:pPr>
            <a:r>
              <a:rPr kumimoji="0" lang="en-US" sz="2400" b="0" i="0" u="none" strike="noStrike" kern="1200" cap="none" spc="0" normalizeH="0" baseline="0" noProof="0" dirty="0" smtClean="0">
                <a:ln>
                  <a:noFill/>
                </a:ln>
                <a:solidFill>
                  <a:srgbClr val="0000FF"/>
                </a:solidFill>
                <a:effectLst/>
                <a:uLnTx/>
                <a:uFillTx/>
                <a:latin typeface="+mn-lt"/>
                <a:ea typeface="+mn-ea"/>
                <a:cs typeface="+mn-cs"/>
              </a:rPr>
              <a:t>		</a:t>
            </a:r>
            <a:r>
              <a:rPr kumimoji="0" lang="en-US" sz="2400" b="1" i="0" u="none" strike="noStrike" kern="1200" cap="none" spc="0" normalizeH="0" baseline="0" noProof="0" dirty="0" smtClean="0">
                <a:ln>
                  <a:noFill/>
                </a:ln>
                <a:solidFill>
                  <a:srgbClr val="0000FF"/>
                </a:solidFill>
                <a:effectLst/>
                <a:uLnTx/>
                <a:uFillTx/>
                <a:latin typeface="+mn-lt"/>
                <a:ea typeface="+mn-ea"/>
                <a:cs typeface="+mn-cs"/>
              </a:rPr>
              <a:t>c</a:t>
            </a:r>
            <a:r>
              <a:rPr kumimoji="0" lang="en-US" sz="2000" b="1" i="0" u="none" strike="noStrike" kern="1200" cap="none" spc="0" normalizeH="0" baseline="0" noProof="0" dirty="0" smtClean="0">
                <a:ln>
                  <a:noFill/>
                </a:ln>
                <a:solidFill>
                  <a:srgbClr val="0000FF"/>
                </a:solidFill>
                <a:effectLst/>
                <a:uLnTx/>
                <a:uFillTx/>
                <a:latin typeface="+mn-lt"/>
                <a:ea typeface="+mn-ea"/>
                <a:cs typeface="+mn-cs"/>
              </a:rPr>
              <a:t>ritical section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Monotype Sorts"/>
              <a:buNone/>
              <a:tabLst/>
              <a:defRPr/>
            </a:pPr>
            <a:endParaRPr kumimoji="0" lang="en-US" sz="2000" b="0" i="0" u="none" strike="noStrike" kern="1200" cap="none" spc="0" normalizeH="0" baseline="0" noProof="0" dirty="0" smtClean="0">
              <a:ln>
                <a:noFill/>
              </a:ln>
              <a:solidFill>
                <a:srgbClr val="0000FF"/>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Monotype Sorts"/>
              <a:buNone/>
              <a:tabLst/>
              <a:defRPr/>
            </a:pPr>
            <a:r>
              <a:rPr kumimoji="0" lang="en-US" sz="2000" b="0" i="0" u="none" strike="noStrike" kern="1200" cap="none" spc="0" normalizeH="0" baseline="0" noProof="0" dirty="0" smtClean="0">
                <a:ln>
                  <a:noFill/>
                </a:ln>
                <a:solidFill>
                  <a:srgbClr val="0000FF"/>
                </a:solidFill>
                <a:effectLst/>
                <a:uLnTx/>
                <a:uFillTx/>
                <a:latin typeface="+mn-lt"/>
                <a:ea typeface="+mn-ea"/>
                <a:cs typeface="+mn-cs"/>
              </a:rPr>
              <a:t>		flag[j] = FALSE;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Monotype Sorts"/>
              <a:buNone/>
              <a:tabLst/>
              <a:defRPr/>
            </a:pPr>
            <a:endParaRPr kumimoji="0" lang="en-US" sz="2000" b="1" i="0" u="none" strike="noStrike" kern="1200" cap="none" spc="0" normalizeH="0" baseline="0" noProof="0" dirty="0" smtClean="0">
              <a:ln>
                <a:noFill/>
              </a:ln>
              <a:solidFill>
                <a:srgbClr val="0000FF"/>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Monotype Sorts"/>
              <a:buNone/>
              <a:tabLst/>
              <a:defRPr/>
            </a:pPr>
            <a:r>
              <a:rPr kumimoji="0" lang="en-US" sz="2000" b="1" i="0" u="none" strike="noStrike" kern="1200" cap="none" spc="0" normalizeH="0" baseline="0" noProof="0" dirty="0" smtClean="0">
                <a:ln>
                  <a:noFill/>
                </a:ln>
                <a:solidFill>
                  <a:srgbClr val="0000FF"/>
                </a:solidFill>
                <a:effectLst/>
                <a:uLnTx/>
                <a:uFillTx/>
                <a:latin typeface="+mn-lt"/>
                <a:ea typeface="+mn-ea"/>
                <a:cs typeface="+mn-cs"/>
              </a:rPr>
              <a:t>		remainder section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Monotype Sorts"/>
              <a:buNone/>
              <a:tabLst/>
              <a:defRPr/>
            </a:pPr>
            <a:endParaRPr kumimoji="0" lang="en-US" sz="2400" b="0" i="0" u="none" strike="noStrike" kern="1200" cap="none" spc="0" normalizeH="0" baseline="0" noProof="0" dirty="0" smtClean="0">
              <a:ln>
                <a:noFill/>
              </a:ln>
              <a:solidFill>
                <a:srgbClr val="0000FF"/>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Monotype Sorts"/>
              <a:buNone/>
              <a:tabLst/>
              <a:defRPr/>
            </a:pPr>
            <a:r>
              <a:rPr kumimoji="0" lang="en-US" sz="2400" b="0" i="0" u="none" strike="noStrike" kern="1200" cap="none" spc="0" normalizeH="0" baseline="0" noProof="0" dirty="0" smtClean="0">
                <a:ln>
                  <a:noFill/>
                </a:ln>
                <a:solidFill>
                  <a:srgbClr val="0000FF"/>
                </a:solidFill>
                <a:effectLst/>
                <a:uLnTx/>
                <a:uFillTx/>
                <a:latin typeface="+mn-lt"/>
                <a:ea typeface="+mn-ea"/>
                <a:cs typeface="+mn-cs"/>
              </a:rPr>
              <a:t>	 } while (TRUE); </a:t>
            </a:r>
            <a:endParaRPr kumimoji="0" lang="en-US" sz="1200" b="0" i="0" u="none" strike="noStrike" kern="1200" cap="none" spc="0" normalizeH="0" baseline="0" noProof="0" dirty="0" smtClean="0">
              <a:ln>
                <a:noFill/>
              </a:ln>
              <a:solidFill>
                <a:srgbClr val="0000FF"/>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Monotype Sorts"/>
              <a:buNone/>
              <a:tabLst/>
              <a:defRPr/>
            </a:pPr>
            <a:endParaRPr kumimoji="0" lang="en-US" sz="1200" b="0" i="0" u="none" strike="noStrike" kern="1200" cap="none" spc="0" normalizeH="0" baseline="0" noProof="0" dirty="0" smtClean="0">
              <a:ln>
                <a:noFill/>
              </a:ln>
              <a:solidFill>
                <a:srgbClr val="0000FF"/>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3"/>
          <p:cNvSpPr>
            <a:spLocks noGrp="1" noChangeArrowheads="1"/>
          </p:cNvSpPr>
          <p:nvPr>
            <p:ph idx="1"/>
          </p:nvPr>
        </p:nvSpPr>
        <p:spPr>
          <a:xfrm>
            <a:off x="-32" y="622992"/>
            <a:ext cx="8715436" cy="5949280"/>
          </a:xfrm>
        </p:spPr>
        <p:txBody>
          <a:bodyPr>
            <a:normAutofit fontScale="92500" lnSpcReduction="10000"/>
          </a:bodyPr>
          <a:lstStyle/>
          <a:p>
            <a:pPr eaLnBrk="1" hangingPunct="1">
              <a:buFont typeface="Monotype Sorts"/>
              <a:buNone/>
            </a:pPr>
            <a:r>
              <a:rPr lang="en-US" sz="2400" dirty="0" smtClean="0">
                <a:solidFill>
                  <a:srgbClr val="0000FF"/>
                </a:solidFill>
              </a:rPr>
              <a:t>do { </a:t>
            </a:r>
          </a:p>
          <a:p>
            <a:pPr eaLnBrk="1" hangingPunct="1">
              <a:buFont typeface="Monotype Sorts"/>
              <a:buNone/>
            </a:pPr>
            <a:r>
              <a:rPr lang="en-US" sz="2400" dirty="0" smtClean="0">
                <a:solidFill>
                  <a:srgbClr val="0000FF"/>
                </a:solidFill>
              </a:rPr>
              <a:t>		flag[1] = True;</a:t>
            </a:r>
          </a:p>
          <a:p>
            <a:pPr eaLnBrk="1" hangingPunct="1">
              <a:buFont typeface="Monotype Sorts"/>
              <a:buNone/>
            </a:pPr>
            <a:r>
              <a:rPr lang="en-US" sz="2400" dirty="0" smtClean="0">
                <a:solidFill>
                  <a:srgbClr val="0000FF"/>
                </a:solidFill>
              </a:rPr>
              <a:t>		turn = 2;</a:t>
            </a:r>
          </a:p>
          <a:p>
            <a:pPr eaLnBrk="1" hangingPunct="1">
              <a:buFont typeface="Monotype Sorts"/>
              <a:buNone/>
            </a:pPr>
            <a:r>
              <a:rPr lang="en-US" sz="2400" dirty="0" smtClean="0">
                <a:solidFill>
                  <a:srgbClr val="0000FF"/>
                </a:solidFill>
              </a:rPr>
              <a:t>		while (flag[2] &amp;&amp; turn = 2)</a:t>
            </a:r>
          </a:p>
          <a:p>
            <a:pPr eaLnBrk="1" hangingPunct="1">
              <a:buFont typeface="Monotype Sorts"/>
              <a:buNone/>
            </a:pPr>
            <a:endParaRPr lang="en-US" sz="2400" dirty="0" smtClean="0">
              <a:solidFill>
                <a:srgbClr val="0000FF"/>
              </a:solidFill>
            </a:endParaRPr>
          </a:p>
          <a:p>
            <a:pPr eaLnBrk="1" hangingPunct="1">
              <a:buFont typeface="Monotype Sorts"/>
              <a:buNone/>
            </a:pPr>
            <a:r>
              <a:rPr lang="en-US" sz="2400" dirty="0" smtClean="0">
                <a:solidFill>
                  <a:srgbClr val="0000FF"/>
                </a:solidFill>
              </a:rPr>
              <a:t>		</a:t>
            </a:r>
            <a:r>
              <a:rPr lang="en-US" sz="2400" b="1" dirty="0" smtClean="0">
                <a:solidFill>
                  <a:srgbClr val="0000FF"/>
                </a:solidFill>
              </a:rPr>
              <a:t>c</a:t>
            </a:r>
            <a:r>
              <a:rPr lang="en-US" sz="2000" b="1" dirty="0" smtClean="0">
                <a:solidFill>
                  <a:srgbClr val="0000FF"/>
                </a:solidFill>
              </a:rPr>
              <a:t>ritical section </a:t>
            </a:r>
          </a:p>
          <a:p>
            <a:pPr eaLnBrk="1" hangingPunct="1">
              <a:buFont typeface="Monotype Sorts"/>
              <a:buNone/>
            </a:pPr>
            <a:endParaRPr lang="en-US" sz="2000" dirty="0" smtClean="0">
              <a:solidFill>
                <a:srgbClr val="0000FF"/>
              </a:solidFill>
            </a:endParaRPr>
          </a:p>
          <a:p>
            <a:pPr eaLnBrk="1" hangingPunct="1">
              <a:buFont typeface="Monotype Sorts"/>
              <a:buNone/>
            </a:pPr>
            <a:r>
              <a:rPr lang="en-US" sz="2000" dirty="0" smtClean="0">
                <a:solidFill>
                  <a:srgbClr val="0000FF"/>
                </a:solidFill>
              </a:rPr>
              <a:t>		flag[1] = FALSE; </a:t>
            </a:r>
          </a:p>
          <a:p>
            <a:pPr eaLnBrk="1" hangingPunct="1">
              <a:buFont typeface="Monotype Sorts"/>
              <a:buNone/>
            </a:pPr>
            <a:endParaRPr lang="en-US" sz="2000" b="1" dirty="0" smtClean="0">
              <a:solidFill>
                <a:srgbClr val="0000FF"/>
              </a:solidFill>
            </a:endParaRPr>
          </a:p>
          <a:p>
            <a:pPr eaLnBrk="1" hangingPunct="1">
              <a:buFont typeface="Monotype Sorts"/>
              <a:buNone/>
            </a:pPr>
            <a:r>
              <a:rPr lang="en-US" sz="2000" b="1" dirty="0" smtClean="0">
                <a:solidFill>
                  <a:srgbClr val="0000FF"/>
                </a:solidFill>
              </a:rPr>
              <a:t>		remainder section </a:t>
            </a:r>
          </a:p>
          <a:p>
            <a:pPr eaLnBrk="1" hangingPunct="1">
              <a:buFont typeface="Monotype Sorts"/>
              <a:buNone/>
            </a:pPr>
            <a:endParaRPr lang="en-US" sz="2400" dirty="0" smtClean="0">
              <a:solidFill>
                <a:srgbClr val="0000FF"/>
              </a:solidFill>
            </a:endParaRPr>
          </a:p>
          <a:p>
            <a:pPr eaLnBrk="1" hangingPunct="1">
              <a:buFont typeface="Monotype Sorts"/>
              <a:buNone/>
            </a:pPr>
            <a:r>
              <a:rPr lang="en-US" sz="2400" dirty="0" smtClean="0">
                <a:solidFill>
                  <a:srgbClr val="0000FF"/>
                </a:solidFill>
              </a:rPr>
              <a:t>	} while (TRUE); </a:t>
            </a:r>
            <a:endParaRPr lang="en-US" sz="1200" dirty="0" smtClean="0">
              <a:solidFill>
                <a:srgbClr val="0000FF"/>
              </a:solidFill>
            </a:endParaRPr>
          </a:p>
          <a:p>
            <a:pPr eaLnBrk="1" hangingPunct="1">
              <a:buFont typeface="Monotype Sorts"/>
              <a:buNone/>
            </a:pPr>
            <a:endParaRPr lang="en-US" sz="1200" dirty="0" smtClean="0">
              <a:solidFill>
                <a:srgbClr val="0000FF"/>
              </a:solidFill>
            </a:endParaRPr>
          </a:p>
          <a:p>
            <a:pPr eaLnBrk="1" hangingPunct="1"/>
            <a:r>
              <a:rPr lang="en-US" sz="2400" dirty="0" smtClean="0">
                <a:solidFill>
                  <a:srgbClr val="000000"/>
                </a:solidFill>
              </a:rPr>
              <a:t>Provable that </a:t>
            </a:r>
          </a:p>
          <a:p>
            <a:pPr lvl="1">
              <a:buFont typeface="Monotype Sorts"/>
              <a:buAutoNum type="arabicPeriod"/>
            </a:pPr>
            <a:r>
              <a:rPr lang="en-US" sz="2000" dirty="0" smtClean="0">
                <a:solidFill>
                  <a:srgbClr val="000000"/>
                </a:solidFill>
              </a:rPr>
              <a:t>Mutual exclusion is preserved</a:t>
            </a:r>
          </a:p>
          <a:p>
            <a:pPr lvl="1">
              <a:buFont typeface="Monotype Sorts"/>
              <a:buAutoNum type="arabicPeriod"/>
            </a:pPr>
            <a:r>
              <a:rPr lang="en-US" sz="2000" dirty="0" smtClean="0">
                <a:solidFill>
                  <a:srgbClr val="000000"/>
                </a:solidFill>
              </a:rPr>
              <a:t>Progress requirement is satisfied</a:t>
            </a:r>
          </a:p>
          <a:p>
            <a:pPr lvl="1">
              <a:buFont typeface="Monotype Sorts"/>
              <a:buAutoNum type="arabicPeriod"/>
            </a:pPr>
            <a:r>
              <a:rPr lang="en-US" sz="1600" dirty="0" smtClean="0">
                <a:solidFill>
                  <a:srgbClr val="000000"/>
                </a:solidFill>
              </a:rPr>
              <a:t>Bounded-waiting requirement is met</a:t>
            </a:r>
          </a:p>
        </p:txBody>
      </p:sp>
      <p:sp>
        <p:nvSpPr>
          <p:cNvPr id="14341" name="Rectangle 2"/>
          <p:cNvSpPr>
            <a:spLocks noGrp="1" noChangeArrowheads="1"/>
          </p:cNvSpPr>
          <p:nvPr>
            <p:ph type="title"/>
          </p:nvPr>
        </p:nvSpPr>
        <p:spPr>
          <a:xfrm>
            <a:off x="1033463" y="0"/>
            <a:ext cx="8291512" cy="576263"/>
          </a:xfrm>
        </p:spPr>
        <p:txBody>
          <a:bodyPr lIns="64008" tIns="32004" rIns="64008" bIns="32004">
            <a:normAutofit fontScale="90000"/>
          </a:bodyPr>
          <a:lstStyle/>
          <a:p>
            <a:pPr eaLnBrk="1" hangingPunct="1">
              <a:defRPr/>
            </a:pPr>
            <a:r>
              <a:rPr lang="en-US" dirty="0" smtClean="0"/>
              <a:t>Algorithm for Process </a:t>
            </a:r>
            <a:r>
              <a:rPr lang="en-US" dirty="0" smtClean="0">
                <a:solidFill>
                  <a:srgbClr val="0000FF"/>
                </a:solidFill>
              </a:rPr>
              <a:t>P</a:t>
            </a:r>
            <a:r>
              <a:rPr lang="en-US" baseline="-25000" dirty="0" smtClean="0">
                <a:solidFill>
                  <a:srgbClr val="0000FF"/>
                </a:solidFill>
              </a:rPr>
              <a:t>i</a:t>
            </a:r>
          </a:p>
        </p:txBody>
      </p:sp>
      <p:sp>
        <p:nvSpPr>
          <p:cNvPr id="4" name="Slide Number Placeholder 3"/>
          <p:cNvSpPr>
            <a:spLocks noGrp="1"/>
          </p:cNvSpPr>
          <p:nvPr>
            <p:ph type="sldNum" sz="quarter" idx="12"/>
          </p:nvPr>
        </p:nvSpPr>
        <p:spPr/>
        <p:txBody>
          <a:bodyPr/>
          <a:lstStyle/>
          <a:p>
            <a:pPr>
              <a:defRPr/>
            </a:pPr>
            <a:fld id="{4B5241C4-BB1B-42C2-BCCB-4194AF860F49}" type="slidenum">
              <a:rPr lang="en-GB" smtClean="0"/>
              <a:pPr>
                <a:defRPr/>
              </a:pPr>
              <a:t>19</a:t>
            </a:fld>
            <a:endParaRPr lang="en-GB"/>
          </a:p>
        </p:txBody>
      </p:sp>
      <p:sp>
        <p:nvSpPr>
          <p:cNvPr id="5" name="Rectangle 3"/>
          <p:cNvSpPr txBox="1">
            <a:spLocks noChangeArrowheads="1"/>
          </p:cNvSpPr>
          <p:nvPr/>
        </p:nvSpPr>
        <p:spPr>
          <a:xfrm>
            <a:off x="4357686" y="642918"/>
            <a:ext cx="5214974" cy="4377644"/>
          </a:xfrm>
          <a:prstGeom prst="rect">
            <a:avLst/>
          </a:prstGeom>
        </p:spPr>
        <p:txBody>
          <a:bodyPr vert="horz">
            <a:normAutofit fontScale="92500" lnSpcReduction="10000"/>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Monotype Sorts"/>
              <a:buNone/>
              <a:tabLst/>
              <a:defRPr/>
            </a:pPr>
            <a:r>
              <a:rPr kumimoji="0" lang="en-US" sz="2400" b="0" i="0" u="none" strike="noStrike" kern="1200" cap="none" spc="0" normalizeH="0" baseline="0" noProof="0" dirty="0" smtClean="0">
                <a:ln>
                  <a:noFill/>
                </a:ln>
                <a:solidFill>
                  <a:srgbClr val="0000FF"/>
                </a:solidFill>
                <a:effectLst/>
                <a:uLnTx/>
                <a:uFillTx/>
                <a:latin typeface="+mn-lt"/>
                <a:ea typeface="+mn-ea"/>
                <a:cs typeface="+mn-cs"/>
              </a:rPr>
              <a:t>do {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Monotype Sorts"/>
              <a:buNone/>
              <a:tabLst/>
              <a:defRPr/>
            </a:pPr>
            <a:r>
              <a:rPr kumimoji="0" lang="en-US" sz="2400" b="0" i="0" u="none" strike="noStrike" kern="1200" cap="none" spc="0" normalizeH="0" baseline="0" noProof="0" dirty="0" smtClean="0">
                <a:ln>
                  <a:noFill/>
                </a:ln>
                <a:solidFill>
                  <a:srgbClr val="0000FF"/>
                </a:solidFill>
                <a:effectLst/>
                <a:uLnTx/>
                <a:uFillTx/>
                <a:latin typeface="+mn-lt"/>
                <a:ea typeface="+mn-ea"/>
                <a:cs typeface="+mn-cs"/>
              </a:rPr>
              <a:t>		flag[</a:t>
            </a:r>
            <a:r>
              <a:rPr lang="en-US" sz="2400" dirty="0" smtClean="0">
                <a:solidFill>
                  <a:srgbClr val="0000FF"/>
                </a:solidFill>
                <a:latin typeface="+mn-lt"/>
                <a:cs typeface="+mn-cs"/>
              </a:rPr>
              <a:t>2</a:t>
            </a:r>
            <a:r>
              <a:rPr kumimoji="0" lang="en-US" sz="2400" b="0" i="0" u="none" strike="noStrike" kern="1200" cap="none" spc="0" normalizeH="0" baseline="0" noProof="0" dirty="0" smtClean="0">
                <a:ln>
                  <a:noFill/>
                </a:ln>
                <a:solidFill>
                  <a:srgbClr val="0000FF"/>
                </a:solidFill>
                <a:effectLst/>
                <a:uLnTx/>
                <a:uFillTx/>
                <a:latin typeface="+mn-lt"/>
                <a:ea typeface="+mn-ea"/>
                <a:cs typeface="+mn-cs"/>
              </a:rPr>
              <a:t>] = True;</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Monotype Sorts"/>
              <a:buNone/>
              <a:tabLst/>
              <a:defRPr/>
            </a:pPr>
            <a:r>
              <a:rPr kumimoji="0" lang="en-US" sz="2400" b="0" i="0" u="none" strike="noStrike" kern="1200" cap="none" spc="0" normalizeH="0" baseline="0" noProof="0" dirty="0" smtClean="0">
                <a:ln>
                  <a:noFill/>
                </a:ln>
                <a:solidFill>
                  <a:srgbClr val="0000FF"/>
                </a:solidFill>
                <a:effectLst/>
                <a:uLnTx/>
                <a:uFillTx/>
                <a:latin typeface="+mn-lt"/>
                <a:ea typeface="+mn-ea"/>
                <a:cs typeface="+mn-cs"/>
              </a:rPr>
              <a:t>		turn = </a:t>
            </a:r>
            <a:r>
              <a:rPr lang="en-US" sz="2400" dirty="0" err="1" smtClean="0">
                <a:solidFill>
                  <a:srgbClr val="0000FF"/>
                </a:solidFill>
                <a:latin typeface="+mn-lt"/>
                <a:cs typeface="+mn-cs"/>
              </a:rPr>
              <a:t>1</a:t>
            </a:r>
            <a:r>
              <a:rPr kumimoji="0" lang="en-US" sz="2400" b="0" i="0" u="none" strike="noStrike" kern="1200" cap="none" spc="0" normalizeH="0" baseline="0" noProof="0" dirty="0" smtClean="0">
                <a:ln>
                  <a:noFill/>
                </a:ln>
                <a:solidFill>
                  <a:srgbClr val="0000FF"/>
                </a:solidFill>
                <a:effectLst/>
                <a:uLnTx/>
                <a:uFillTx/>
                <a:latin typeface="+mn-lt"/>
                <a:ea typeface="+mn-ea"/>
                <a:cs typeface="+mn-cs"/>
              </a:rPr>
              <a:t>;</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Monotype Sorts"/>
              <a:buNone/>
              <a:tabLst/>
              <a:defRPr/>
            </a:pPr>
            <a:r>
              <a:rPr kumimoji="0" lang="en-US" sz="2400" b="0" i="0" u="none" strike="noStrike" kern="1200" cap="none" spc="0" normalizeH="0" baseline="0" noProof="0" dirty="0" smtClean="0">
                <a:ln>
                  <a:noFill/>
                </a:ln>
                <a:solidFill>
                  <a:srgbClr val="0000FF"/>
                </a:solidFill>
                <a:effectLst/>
                <a:uLnTx/>
                <a:uFillTx/>
                <a:latin typeface="+mn-lt"/>
                <a:ea typeface="+mn-ea"/>
                <a:cs typeface="+mn-cs"/>
              </a:rPr>
              <a:t>		while (flag[</a:t>
            </a:r>
            <a:r>
              <a:rPr lang="en-US" sz="2400" dirty="0" err="1" smtClean="0">
                <a:solidFill>
                  <a:srgbClr val="0000FF"/>
                </a:solidFill>
                <a:latin typeface="+mn-lt"/>
                <a:cs typeface="+mn-cs"/>
              </a:rPr>
              <a:t>1</a:t>
            </a:r>
            <a:r>
              <a:rPr kumimoji="0" lang="en-US" sz="2400" b="0" i="0" u="none" strike="noStrike" kern="1200" cap="none" spc="0" normalizeH="0" baseline="0" noProof="0" dirty="0" smtClean="0">
                <a:ln>
                  <a:noFill/>
                </a:ln>
                <a:solidFill>
                  <a:srgbClr val="0000FF"/>
                </a:solidFill>
                <a:effectLst/>
                <a:uLnTx/>
                <a:uFillTx/>
                <a:latin typeface="+mn-lt"/>
                <a:ea typeface="+mn-ea"/>
                <a:cs typeface="+mn-cs"/>
              </a:rPr>
              <a:t>] &amp;&amp; turn = </a:t>
            </a:r>
            <a:r>
              <a:rPr lang="en-US" sz="2400" dirty="0" err="1" smtClean="0">
                <a:solidFill>
                  <a:srgbClr val="0000FF"/>
                </a:solidFill>
                <a:latin typeface="+mn-lt"/>
                <a:cs typeface="+mn-cs"/>
              </a:rPr>
              <a:t>1</a:t>
            </a:r>
            <a:r>
              <a:rPr kumimoji="0" lang="en-US" sz="2400" b="0" i="0" u="none" strike="noStrike" kern="1200" cap="none" spc="0" normalizeH="0" baseline="0" noProof="0" dirty="0" smtClean="0">
                <a:ln>
                  <a:noFill/>
                </a:ln>
                <a:solidFill>
                  <a:srgbClr val="0000FF"/>
                </a:solidFill>
                <a:effectLst/>
                <a:uLnTx/>
                <a:uFillTx/>
                <a:latin typeface="+mn-lt"/>
                <a:ea typeface="+mn-ea"/>
                <a:cs typeface="+mn-cs"/>
              </a:rPr>
              <a:t>)</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Monotype Sorts"/>
              <a:buNone/>
              <a:tabLst/>
              <a:defRPr/>
            </a:pPr>
            <a:endParaRPr kumimoji="0" lang="en-US" sz="2400" b="0" i="0" u="none" strike="noStrike" kern="1200" cap="none" spc="0" normalizeH="0" baseline="0" noProof="0" dirty="0" smtClean="0">
              <a:ln>
                <a:noFill/>
              </a:ln>
              <a:solidFill>
                <a:srgbClr val="0000FF"/>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Monotype Sorts"/>
              <a:buNone/>
              <a:tabLst/>
              <a:defRPr/>
            </a:pPr>
            <a:r>
              <a:rPr kumimoji="0" lang="en-US" sz="2400" b="0" i="0" u="none" strike="noStrike" kern="1200" cap="none" spc="0" normalizeH="0" baseline="0" noProof="0" dirty="0" smtClean="0">
                <a:ln>
                  <a:noFill/>
                </a:ln>
                <a:solidFill>
                  <a:srgbClr val="0000FF"/>
                </a:solidFill>
                <a:effectLst/>
                <a:uLnTx/>
                <a:uFillTx/>
                <a:latin typeface="+mn-lt"/>
                <a:ea typeface="+mn-ea"/>
                <a:cs typeface="+mn-cs"/>
              </a:rPr>
              <a:t>		</a:t>
            </a:r>
            <a:r>
              <a:rPr kumimoji="0" lang="en-US" sz="2400" b="1" i="0" u="none" strike="noStrike" kern="1200" cap="none" spc="0" normalizeH="0" baseline="0" noProof="0" dirty="0" smtClean="0">
                <a:ln>
                  <a:noFill/>
                </a:ln>
                <a:solidFill>
                  <a:srgbClr val="0000FF"/>
                </a:solidFill>
                <a:effectLst/>
                <a:uLnTx/>
                <a:uFillTx/>
                <a:latin typeface="+mn-lt"/>
                <a:ea typeface="+mn-ea"/>
                <a:cs typeface="+mn-cs"/>
              </a:rPr>
              <a:t>c</a:t>
            </a:r>
            <a:r>
              <a:rPr kumimoji="0" lang="en-US" sz="2000" b="1" i="0" u="none" strike="noStrike" kern="1200" cap="none" spc="0" normalizeH="0" baseline="0" noProof="0" dirty="0" smtClean="0">
                <a:ln>
                  <a:noFill/>
                </a:ln>
                <a:solidFill>
                  <a:srgbClr val="0000FF"/>
                </a:solidFill>
                <a:effectLst/>
                <a:uLnTx/>
                <a:uFillTx/>
                <a:latin typeface="+mn-lt"/>
                <a:ea typeface="+mn-ea"/>
                <a:cs typeface="+mn-cs"/>
              </a:rPr>
              <a:t>ritical section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Monotype Sorts"/>
              <a:buNone/>
              <a:tabLst/>
              <a:defRPr/>
            </a:pPr>
            <a:endParaRPr kumimoji="0" lang="en-US" sz="2000" b="0" i="0" u="none" strike="noStrike" kern="1200" cap="none" spc="0" normalizeH="0" baseline="0" noProof="0" dirty="0" smtClean="0">
              <a:ln>
                <a:noFill/>
              </a:ln>
              <a:solidFill>
                <a:srgbClr val="0000FF"/>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Monotype Sorts"/>
              <a:buNone/>
              <a:tabLst/>
              <a:defRPr/>
            </a:pPr>
            <a:r>
              <a:rPr kumimoji="0" lang="en-US" sz="2000" b="0" i="0" u="none" strike="noStrike" kern="1200" cap="none" spc="0" normalizeH="0" baseline="0" noProof="0" dirty="0" smtClean="0">
                <a:ln>
                  <a:noFill/>
                </a:ln>
                <a:solidFill>
                  <a:srgbClr val="0000FF"/>
                </a:solidFill>
                <a:effectLst/>
                <a:uLnTx/>
                <a:uFillTx/>
                <a:latin typeface="+mn-lt"/>
                <a:ea typeface="+mn-ea"/>
                <a:cs typeface="+mn-cs"/>
              </a:rPr>
              <a:t>		flag[2] = FALSE;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Monotype Sorts"/>
              <a:buNone/>
              <a:tabLst/>
              <a:defRPr/>
            </a:pPr>
            <a:endParaRPr kumimoji="0" lang="en-US" sz="2000" b="1" i="0" u="none" strike="noStrike" kern="1200" cap="none" spc="0" normalizeH="0" baseline="0" noProof="0" dirty="0" smtClean="0">
              <a:ln>
                <a:noFill/>
              </a:ln>
              <a:solidFill>
                <a:srgbClr val="0000FF"/>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Monotype Sorts"/>
              <a:buNone/>
              <a:tabLst/>
              <a:defRPr/>
            </a:pPr>
            <a:r>
              <a:rPr kumimoji="0" lang="en-US" sz="2000" b="1" i="0" u="none" strike="noStrike" kern="1200" cap="none" spc="0" normalizeH="0" baseline="0" noProof="0" dirty="0" smtClean="0">
                <a:ln>
                  <a:noFill/>
                </a:ln>
                <a:solidFill>
                  <a:srgbClr val="0000FF"/>
                </a:solidFill>
                <a:effectLst/>
                <a:uLnTx/>
                <a:uFillTx/>
                <a:latin typeface="+mn-lt"/>
                <a:ea typeface="+mn-ea"/>
                <a:cs typeface="+mn-cs"/>
              </a:rPr>
              <a:t>		remainder section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Monotype Sorts"/>
              <a:buNone/>
              <a:tabLst/>
              <a:defRPr/>
            </a:pPr>
            <a:endParaRPr kumimoji="0" lang="en-US" sz="2400" b="0" i="0" u="none" strike="noStrike" kern="1200" cap="none" spc="0" normalizeH="0" baseline="0" noProof="0" dirty="0" smtClean="0">
              <a:ln>
                <a:noFill/>
              </a:ln>
              <a:solidFill>
                <a:srgbClr val="0000FF"/>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Monotype Sorts"/>
              <a:buNone/>
              <a:tabLst/>
              <a:defRPr/>
            </a:pPr>
            <a:r>
              <a:rPr kumimoji="0" lang="en-US" sz="2400" b="0" i="0" u="none" strike="noStrike" kern="1200" cap="none" spc="0" normalizeH="0" baseline="0" noProof="0" dirty="0" smtClean="0">
                <a:ln>
                  <a:noFill/>
                </a:ln>
                <a:solidFill>
                  <a:srgbClr val="0000FF"/>
                </a:solidFill>
                <a:effectLst/>
                <a:uLnTx/>
                <a:uFillTx/>
                <a:latin typeface="+mn-lt"/>
                <a:ea typeface="+mn-ea"/>
                <a:cs typeface="+mn-cs"/>
              </a:rPr>
              <a:t>	 } while (TRUE); </a:t>
            </a:r>
            <a:endParaRPr kumimoji="0" lang="en-US" sz="1200" b="0" i="0" u="none" strike="noStrike" kern="1200" cap="none" spc="0" normalizeH="0" baseline="0" noProof="0" dirty="0" smtClean="0">
              <a:ln>
                <a:noFill/>
              </a:ln>
              <a:solidFill>
                <a:srgbClr val="0000FF"/>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Monotype Sorts"/>
              <a:buNone/>
              <a:tabLst/>
              <a:defRPr/>
            </a:pPr>
            <a:endParaRPr kumimoji="0" lang="en-US" sz="1200" b="0" i="0" u="none" strike="noStrike" kern="1200" cap="none" spc="0" normalizeH="0" baseline="0" noProof="0" dirty="0" smtClean="0">
              <a:ln>
                <a:noFill/>
              </a:ln>
              <a:solidFill>
                <a:srgbClr val="0000FF"/>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1042988" y="764704"/>
            <a:ext cx="8101012" cy="5329237"/>
          </a:xfrm>
        </p:spPr>
        <p:txBody>
          <a:bodyPr>
            <a:normAutofit fontScale="92500" lnSpcReduction="10000"/>
          </a:bodyPr>
          <a:lstStyle/>
          <a:p>
            <a:pPr eaLnBrk="1" hangingPunct="1">
              <a:lnSpc>
                <a:spcPct val="80000"/>
              </a:lnSpc>
            </a:pPr>
            <a:endParaRPr lang="en-US"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eaLnBrk="1" hangingPunct="1">
              <a:lnSpc>
                <a:spcPct val="80000"/>
              </a:lnSpc>
            </a:pPr>
            <a:r>
              <a:rPr lang="en-US" sz="2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Background</a:t>
            </a:r>
          </a:p>
          <a:p>
            <a:pPr eaLnBrk="1" hangingPunct="1">
              <a:lnSpc>
                <a:spcPct val="80000"/>
              </a:lnSpc>
            </a:pPr>
            <a:endParaRPr lang="en-US" sz="2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a:p>
            <a:pPr eaLnBrk="1" hangingPunct="1">
              <a:lnSpc>
                <a:spcPct val="80000"/>
              </a:lnSpc>
            </a:pPr>
            <a:r>
              <a:rPr lang="en-US" sz="2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The Critical-Section Problem</a:t>
            </a:r>
          </a:p>
          <a:p>
            <a:pPr eaLnBrk="1" hangingPunct="1">
              <a:lnSpc>
                <a:spcPct val="80000"/>
              </a:lnSpc>
            </a:pPr>
            <a:endParaRPr lang="en-US" sz="2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a:p>
            <a:pPr eaLnBrk="1" hangingPunct="1">
              <a:lnSpc>
                <a:spcPct val="80000"/>
              </a:lnSpc>
            </a:pPr>
            <a:r>
              <a:rPr lang="en-US" sz="2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Peterson’s Solution</a:t>
            </a:r>
          </a:p>
          <a:p>
            <a:pPr eaLnBrk="1" hangingPunct="1">
              <a:lnSpc>
                <a:spcPct val="80000"/>
              </a:lnSpc>
            </a:pPr>
            <a:endParaRPr lang="en-US" sz="2400" dirty="0" smtClean="0"/>
          </a:p>
          <a:p>
            <a:pPr eaLnBrk="1" hangingPunct="1">
              <a:lnSpc>
                <a:spcPct val="80000"/>
              </a:lnSpc>
            </a:pPr>
            <a:r>
              <a:rPr lang="en-US" sz="2400" dirty="0" smtClean="0"/>
              <a:t>Synchronization Hardware</a:t>
            </a:r>
          </a:p>
          <a:p>
            <a:pPr eaLnBrk="1" hangingPunct="1">
              <a:lnSpc>
                <a:spcPct val="80000"/>
              </a:lnSpc>
            </a:pPr>
            <a:endParaRPr lang="en-US" sz="2400" dirty="0" smtClean="0"/>
          </a:p>
          <a:p>
            <a:pPr eaLnBrk="1" hangingPunct="1">
              <a:lnSpc>
                <a:spcPct val="80000"/>
              </a:lnSpc>
            </a:pPr>
            <a:r>
              <a:rPr lang="en-US" sz="2400" dirty="0" smtClean="0"/>
              <a:t>Semaphores</a:t>
            </a:r>
          </a:p>
          <a:p>
            <a:pPr eaLnBrk="1" hangingPunct="1">
              <a:lnSpc>
                <a:spcPct val="80000"/>
              </a:lnSpc>
            </a:pPr>
            <a:endParaRPr lang="en-US" sz="2400" dirty="0" smtClean="0"/>
          </a:p>
          <a:p>
            <a:pPr eaLnBrk="1" hangingPunct="1">
              <a:lnSpc>
                <a:spcPct val="80000"/>
              </a:lnSpc>
            </a:pPr>
            <a:r>
              <a:rPr lang="en-US" sz="2400" dirty="0" smtClean="0"/>
              <a:t>Classic Problems of Synchronization</a:t>
            </a:r>
          </a:p>
          <a:p>
            <a:pPr eaLnBrk="1" hangingPunct="1">
              <a:lnSpc>
                <a:spcPct val="80000"/>
              </a:lnSpc>
            </a:pPr>
            <a:endParaRPr lang="en-US" sz="2400" dirty="0" smtClean="0"/>
          </a:p>
          <a:p>
            <a:pPr eaLnBrk="1" hangingPunct="1">
              <a:lnSpc>
                <a:spcPct val="80000"/>
              </a:lnSpc>
            </a:pPr>
            <a:r>
              <a:rPr lang="en-US" sz="2400" dirty="0" smtClean="0"/>
              <a:t>Monitors</a:t>
            </a:r>
          </a:p>
          <a:p>
            <a:pPr eaLnBrk="1" hangingPunct="1">
              <a:lnSpc>
                <a:spcPct val="80000"/>
              </a:lnSpc>
            </a:pPr>
            <a:endParaRPr lang="en-US" sz="2400" dirty="0" smtClean="0"/>
          </a:p>
          <a:p>
            <a:pPr eaLnBrk="1" hangingPunct="1">
              <a:lnSpc>
                <a:spcPct val="80000"/>
              </a:lnSpc>
            </a:pPr>
            <a:r>
              <a:rPr lang="en-US" sz="2400" dirty="0" smtClean="0"/>
              <a:t>Synchronization Examples </a:t>
            </a:r>
          </a:p>
          <a:p>
            <a:pPr eaLnBrk="1" hangingPunct="1">
              <a:lnSpc>
                <a:spcPct val="80000"/>
              </a:lnSpc>
            </a:pPr>
            <a:endParaRPr lang="en-US" sz="2400" dirty="0" smtClean="0"/>
          </a:p>
          <a:p>
            <a:pPr eaLnBrk="1" hangingPunct="1">
              <a:lnSpc>
                <a:spcPct val="80000"/>
              </a:lnSpc>
            </a:pPr>
            <a:r>
              <a:rPr lang="en-US" sz="2400" dirty="0" smtClean="0"/>
              <a:t>Atomic Transactions</a:t>
            </a:r>
          </a:p>
        </p:txBody>
      </p:sp>
      <p:sp>
        <p:nvSpPr>
          <p:cNvPr id="4098" name="Rectangle 2"/>
          <p:cNvSpPr>
            <a:spLocks noGrp="1" noChangeArrowheads="1"/>
          </p:cNvSpPr>
          <p:nvPr>
            <p:ph type="title"/>
          </p:nvPr>
        </p:nvSpPr>
        <p:spPr>
          <a:xfrm>
            <a:off x="979488" y="0"/>
            <a:ext cx="8164512" cy="703263"/>
          </a:xfrm>
        </p:spPr>
        <p:txBody>
          <a:bodyPr lIns="64008" tIns="32004" rIns="64008" bIns="32004">
            <a:normAutofit/>
          </a:bodyPr>
          <a:lstStyle/>
          <a:p>
            <a:pPr eaLnBrk="1" hangingPunct="1">
              <a:defRPr/>
            </a:pPr>
            <a:r>
              <a:rPr lang="en-US" dirty="0" smtClean="0"/>
              <a:t>Process Synchronization</a:t>
            </a:r>
          </a:p>
        </p:txBody>
      </p:sp>
      <p:sp>
        <p:nvSpPr>
          <p:cNvPr id="11268" name="Rectangle 5"/>
          <p:cNvSpPr>
            <a:spLocks noChangeArrowheads="1"/>
          </p:cNvSpPr>
          <p:nvPr/>
        </p:nvSpPr>
        <p:spPr bwMode="auto">
          <a:xfrm>
            <a:off x="2286000" y="5116513"/>
            <a:ext cx="4078288" cy="922337"/>
          </a:xfrm>
          <a:prstGeom prst="rect">
            <a:avLst/>
          </a:prstGeom>
          <a:noFill/>
          <a:ln w="9525">
            <a:noFill/>
            <a:miter lim="800000"/>
            <a:headEnd/>
            <a:tailEnd/>
          </a:ln>
        </p:spPr>
        <p:txBody>
          <a:bodyPr lIns="91431" tIns="45716" rIns="91431" bIns="45716">
            <a:spAutoFit/>
          </a:bodyPr>
          <a:lstStyle/>
          <a:p>
            <a:endParaRPr kumimoji="1" lang="en-US">
              <a:latin typeface="Helvetica" charset="0"/>
            </a:endParaRPr>
          </a:p>
          <a:p>
            <a:endParaRPr kumimoji="1" lang="en-US">
              <a:latin typeface="Helvetica" charset="0"/>
            </a:endParaRPr>
          </a:p>
          <a:p>
            <a:endParaRPr kumimoji="1" lang="en-US">
              <a:latin typeface="Helvetica" charset="0"/>
            </a:endParaRPr>
          </a:p>
        </p:txBody>
      </p:sp>
      <p:sp>
        <p:nvSpPr>
          <p:cNvPr id="5" name="Slide Number Placeholder 4"/>
          <p:cNvSpPr>
            <a:spLocks noGrp="1"/>
          </p:cNvSpPr>
          <p:nvPr>
            <p:ph type="sldNum" sz="quarter" idx="12"/>
          </p:nvPr>
        </p:nvSpPr>
        <p:spPr/>
        <p:txBody>
          <a:bodyPr/>
          <a:lstStyle/>
          <a:p>
            <a:pPr>
              <a:defRPr/>
            </a:pPr>
            <a:fld id="{4B5241C4-BB1B-42C2-BCCB-4194AF860F49}" type="slidenum">
              <a:rPr lang="en-GB" smtClean="0"/>
              <a:pPr>
                <a:defRPr/>
              </a:pPr>
              <a:t>2</a:t>
            </a:fld>
            <a:endParaRPr lang="en-GB"/>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5"/>
          <p:cNvSpPr>
            <a:spLocks noGrp="1" noChangeArrowheads="1"/>
          </p:cNvSpPr>
          <p:nvPr>
            <p:ph idx="1"/>
          </p:nvPr>
        </p:nvSpPr>
        <p:spPr>
          <a:xfrm>
            <a:off x="467544" y="1124744"/>
            <a:ext cx="8234735" cy="5112568"/>
          </a:xfrm>
        </p:spPr>
        <p:txBody>
          <a:bodyPr/>
          <a:lstStyle/>
          <a:p>
            <a:pPr eaLnBrk="1" hangingPunct="1"/>
            <a:r>
              <a:rPr lang="en-US" sz="2400" dirty="0" smtClean="0"/>
              <a:t>Cooperating process can affect or be affected by other processes executing in the system.</a:t>
            </a:r>
          </a:p>
          <a:p>
            <a:pPr eaLnBrk="1" hangingPunct="1"/>
            <a:endParaRPr lang="en-US" sz="2400" dirty="0" smtClean="0"/>
          </a:p>
          <a:p>
            <a:pPr eaLnBrk="1" hangingPunct="1"/>
            <a:r>
              <a:rPr lang="en-US" sz="2400" dirty="0" smtClean="0"/>
              <a:t>Concurrent access to shared data may result in data inconsistency</a:t>
            </a:r>
          </a:p>
          <a:p>
            <a:pPr eaLnBrk="1" hangingPunct="1"/>
            <a:endParaRPr lang="en-US" sz="2400" dirty="0" smtClean="0"/>
          </a:p>
          <a:p>
            <a:pPr eaLnBrk="1" hangingPunct="1"/>
            <a:r>
              <a:rPr lang="en-US" sz="2400" dirty="0" smtClean="0"/>
              <a:t>Maintaining data consistency requires mechanisms to ensure the orderly execution of cooperating processes that share a logical address space</a:t>
            </a:r>
          </a:p>
          <a:p>
            <a:pPr eaLnBrk="1" hangingPunct="1"/>
            <a:endParaRPr lang="en-US" sz="2400" dirty="0" smtClean="0"/>
          </a:p>
        </p:txBody>
      </p:sp>
      <p:sp>
        <p:nvSpPr>
          <p:cNvPr id="6146" name="Rectangle 4"/>
          <p:cNvSpPr>
            <a:spLocks noGrp="1" noChangeArrowheads="1"/>
          </p:cNvSpPr>
          <p:nvPr>
            <p:ph type="title"/>
          </p:nvPr>
        </p:nvSpPr>
        <p:spPr>
          <a:xfrm>
            <a:off x="971550" y="0"/>
            <a:ext cx="8172450" cy="836613"/>
          </a:xfrm>
        </p:spPr>
        <p:txBody>
          <a:bodyPr lIns="64008" tIns="32004" rIns="64008" bIns="32004"/>
          <a:lstStyle/>
          <a:p>
            <a:pPr algn="ctr" eaLnBrk="1" hangingPunct="1">
              <a:defRPr/>
            </a:pPr>
            <a:r>
              <a:rPr lang="en-US" sz="4000" dirty="0" smtClean="0"/>
              <a:t>Background</a:t>
            </a:r>
          </a:p>
        </p:txBody>
      </p:sp>
      <p:sp>
        <p:nvSpPr>
          <p:cNvPr id="4" name="Slide Number Placeholder 3"/>
          <p:cNvSpPr>
            <a:spLocks noGrp="1"/>
          </p:cNvSpPr>
          <p:nvPr>
            <p:ph type="sldNum" sz="quarter" idx="12"/>
          </p:nvPr>
        </p:nvSpPr>
        <p:spPr/>
        <p:txBody>
          <a:bodyPr/>
          <a:lstStyle/>
          <a:p>
            <a:pPr>
              <a:defRPr/>
            </a:pPr>
            <a:fld id="{4B5241C4-BB1B-42C2-BCCB-4194AF860F49}" type="slidenum">
              <a:rPr lang="en-GB" smtClean="0"/>
              <a:pPr>
                <a:defRPr/>
              </a:pPr>
              <a:t>3</a:t>
            </a:fld>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Title 1"/>
          <p:cNvSpPr>
            <a:spLocks noGrp="1"/>
          </p:cNvSpPr>
          <p:nvPr>
            <p:ph type="title" idx="4294967295"/>
          </p:nvPr>
        </p:nvSpPr>
        <p:spPr/>
        <p:txBody>
          <a:bodyPr anchor="ctr">
            <a:normAutofit fontScale="90000"/>
          </a:bodyPr>
          <a:lstStyle/>
          <a:p>
            <a:pPr eaLnBrk="1" hangingPunct="1"/>
            <a:r>
              <a:rPr lang="en-NZ" dirty="0" smtClean="0"/>
              <a:t>Interleaving and Overlapping Processes</a:t>
            </a:r>
          </a:p>
        </p:txBody>
      </p:sp>
      <p:sp>
        <p:nvSpPr>
          <p:cNvPr id="10243" name="Content Placeholder 2"/>
          <p:cNvSpPr>
            <a:spLocks noGrp="1"/>
          </p:cNvSpPr>
          <p:nvPr>
            <p:ph idx="4294967295"/>
          </p:nvPr>
        </p:nvSpPr>
        <p:spPr>
          <a:xfrm>
            <a:off x="457200" y="1628800"/>
            <a:ext cx="8229600" cy="1080120"/>
          </a:xfrm>
        </p:spPr>
        <p:txBody>
          <a:bodyPr/>
          <a:lstStyle/>
          <a:p>
            <a:pPr eaLnBrk="1" hangingPunct="1"/>
            <a:r>
              <a:rPr lang="en-NZ" dirty="0" smtClean="0"/>
              <a:t>And not only interleaved but overlapped on multi-processors</a:t>
            </a:r>
          </a:p>
        </p:txBody>
      </p:sp>
      <p:pic>
        <p:nvPicPr>
          <p:cNvPr id="10244" name="Picture 2" descr="S:\poly\H\research\stallings\new\ch5\2-12 b.jpg"/>
          <p:cNvPicPr>
            <a:picLocks noChangeAspect="1" noChangeArrowheads="1"/>
          </p:cNvPicPr>
          <p:nvPr/>
        </p:nvPicPr>
        <p:blipFill>
          <a:blip r:embed="rId2" cstate="print"/>
          <a:srcRect/>
          <a:stretch>
            <a:fillRect/>
          </a:stretch>
        </p:blipFill>
        <p:spPr bwMode="auto">
          <a:xfrm>
            <a:off x="660400" y="2819400"/>
            <a:ext cx="7416800" cy="3705944"/>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681980BC-66F1-4088-9FFC-8FE95EDCC5BD}" type="slidenum">
              <a:rPr lang="en-GB" smtClean="0"/>
              <a:pPr>
                <a:defRPr/>
              </a:pPr>
              <a:t>4</a:t>
            </a:fld>
            <a:endParaRPr lang="en-GB"/>
          </a:p>
        </p:txBody>
      </p:sp>
      <p:sp>
        <p:nvSpPr>
          <p:cNvPr id="6" name="TextBox 5"/>
          <p:cNvSpPr txBox="1"/>
          <p:nvPr/>
        </p:nvSpPr>
        <p:spPr>
          <a:xfrm>
            <a:off x="4000496" y="4286256"/>
            <a:ext cx="3929090" cy="584775"/>
          </a:xfrm>
          <a:prstGeom prst="rect">
            <a:avLst/>
          </a:prstGeom>
          <a:noFill/>
        </p:spPr>
        <p:txBody>
          <a:bodyPr wrap="square" rtlCol="0">
            <a:spAutoFit/>
          </a:bodyPr>
          <a:lstStyle/>
          <a:p>
            <a:r>
              <a:rPr lang="en-US" sz="1600" dirty="0" smtClean="0">
                <a:solidFill>
                  <a:srgbClr val="FF0000"/>
                </a:solidFill>
              </a:rPr>
              <a:t>Interleave: to arrange in alternate layers</a:t>
            </a:r>
          </a:p>
          <a:p>
            <a:r>
              <a:rPr lang="en-US" sz="1600" dirty="0" smtClean="0">
                <a:solidFill>
                  <a:srgbClr val="FF0000"/>
                </a:solidFill>
              </a:rPr>
              <a:t>Overlapping: to occupy the same part</a:t>
            </a:r>
            <a:endParaRPr lang="en-US" sz="1600" dirty="0">
              <a:solidFill>
                <a:srgbClr val="FF0000"/>
              </a:solidFill>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5"/>
          <p:cNvSpPr>
            <a:spLocks noGrp="1" noChangeArrowheads="1"/>
          </p:cNvSpPr>
          <p:nvPr>
            <p:ph idx="1"/>
          </p:nvPr>
        </p:nvSpPr>
        <p:spPr>
          <a:xfrm>
            <a:off x="683568" y="908050"/>
            <a:ext cx="7992121" cy="4860925"/>
          </a:xfrm>
        </p:spPr>
        <p:txBody>
          <a:bodyPr>
            <a:normAutofit/>
          </a:bodyPr>
          <a:lstStyle/>
          <a:p>
            <a:pPr eaLnBrk="1" hangingPunct="1"/>
            <a:r>
              <a:rPr lang="en-US" sz="2400" dirty="0" smtClean="0"/>
              <a:t>A situation where several processes access and manipulate the same data concurrently and the outcome of the execution depends on the particular order in which access takes place is called a </a:t>
            </a:r>
            <a:r>
              <a:rPr lang="en-US" sz="2400" b="1" dirty="0" smtClean="0"/>
              <a:t>race condition.</a:t>
            </a:r>
          </a:p>
          <a:p>
            <a:pPr eaLnBrk="1" hangingPunct="1"/>
            <a:endParaRPr lang="en-US" sz="2400" b="1" dirty="0" smtClean="0"/>
          </a:p>
          <a:p>
            <a:pPr eaLnBrk="1" hangingPunct="1"/>
            <a:r>
              <a:rPr lang="en-US" sz="2400" dirty="0" smtClean="0"/>
              <a:t>To avoid this, we need to make sure that processes be synchronized in some way.</a:t>
            </a:r>
          </a:p>
        </p:txBody>
      </p:sp>
      <p:sp>
        <p:nvSpPr>
          <p:cNvPr id="6146" name="Rectangle 4"/>
          <p:cNvSpPr>
            <a:spLocks noGrp="1" noChangeArrowheads="1"/>
          </p:cNvSpPr>
          <p:nvPr>
            <p:ph type="title"/>
          </p:nvPr>
        </p:nvSpPr>
        <p:spPr>
          <a:xfrm>
            <a:off x="971550" y="0"/>
            <a:ext cx="8172450" cy="836613"/>
          </a:xfrm>
        </p:spPr>
        <p:txBody>
          <a:bodyPr lIns="64008" tIns="32004" rIns="64008" bIns="32004"/>
          <a:lstStyle/>
          <a:p>
            <a:pPr algn="ctr" eaLnBrk="1" hangingPunct="1">
              <a:defRPr/>
            </a:pPr>
            <a:r>
              <a:rPr lang="en-US" sz="4000" dirty="0" smtClean="0"/>
              <a:t>Race Condition</a:t>
            </a:r>
          </a:p>
        </p:txBody>
      </p:sp>
      <p:sp>
        <p:nvSpPr>
          <p:cNvPr id="4" name="Slide Number Placeholder 3"/>
          <p:cNvSpPr>
            <a:spLocks noGrp="1"/>
          </p:cNvSpPr>
          <p:nvPr>
            <p:ph type="sldNum" sz="quarter" idx="12"/>
          </p:nvPr>
        </p:nvSpPr>
        <p:spPr/>
        <p:txBody>
          <a:bodyPr/>
          <a:lstStyle/>
          <a:p>
            <a:pPr>
              <a:defRPr/>
            </a:pPr>
            <a:fld id="{4B5241C4-BB1B-42C2-BCCB-4194AF860F49}" type="slidenum">
              <a:rPr lang="en-GB" smtClean="0"/>
              <a:pPr>
                <a:defRPr/>
              </a:pPr>
              <a:t>5</a:t>
            </a:fld>
            <a:endParaRPr lang="en-GB"/>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5"/>
          <p:cNvSpPr>
            <a:spLocks noGrp="1" noChangeArrowheads="1"/>
          </p:cNvSpPr>
          <p:nvPr>
            <p:ph idx="1"/>
          </p:nvPr>
        </p:nvSpPr>
        <p:spPr>
          <a:xfrm>
            <a:off x="395536" y="908050"/>
            <a:ext cx="8496943" cy="5617294"/>
          </a:xfrm>
        </p:spPr>
        <p:txBody>
          <a:bodyPr>
            <a:normAutofit/>
          </a:bodyPr>
          <a:lstStyle/>
          <a:p>
            <a:pPr eaLnBrk="1" hangingPunct="1"/>
            <a:endParaRPr lang="en-US" sz="2400" dirty="0" smtClean="0"/>
          </a:p>
          <a:p>
            <a:pPr eaLnBrk="1" hangingPunct="1"/>
            <a:r>
              <a:rPr lang="en-US" sz="2400" dirty="0" smtClean="0"/>
              <a:t>Suppose that we wanted to provide a solution to the consumer-producer problem that fills </a:t>
            </a:r>
            <a:r>
              <a:rPr lang="en-US" sz="2400" b="1" dirty="0" smtClean="0">
                <a:solidFill>
                  <a:srgbClr val="FF0000"/>
                </a:solidFill>
              </a:rPr>
              <a:t>all</a:t>
            </a:r>
            <a:r>
              <a:rPr lang="en-US" sz="2400" dirty="0" smtClean="0">
                <a:solidFill>
                  <a:srgbClr val="FF0000"/>
                </a:solidFill>
              </a:rPr>
              <a:t> </a:t>
            </a:r>
            <a:r>
              <a:rPr lang="en-US" sz="2400" dirty="0" smtClean="0"/>
              <a:t>the buffer. </a:t>
            </a:r>
          </a:p>
          <a:p>
            <a:pPr eaLnBrk="1" hangingPunct="1"/>
            <a:endParaRPr lang="en-US" sz="2400" dirty="0" smtClean="0"/>
          </a:p>
          <a:p>
            <a:pPr eaLnBrk="1" hangingPunct="1"/>
            <a:r>
              <a:rPr lang="en-US" sz="2400" dirty="0" smtClean="0"/>
              <a:t>We can do so by having an integer </a:t>
            </a:r>
            <a:r>
              <a:rPr lang="en-US" sz="2400" b="1" dirty="0" smtClean="0">
                <a:solidFill>
                  <a:srgbClr val="FF0000"/>
                </a:solidFill>
              </a:rPr>
              <a:t>count</a:t>
            </a:r>
            <a:r>
              <a:rPr lang="en-US" sz="2400" b="1" dirty="0" smtClean="0">
                <a:solidFill>
                  <a:srgbClr val="0000FF"/>
                </a:solidFill>
              </a:rPr>
              <a:t> </a:t>
            </a:r>
            <a:r>
              <a:rPr lang="en-US" sz="2400" dirty="0" smtClean="0"/>
              <a:t>that keeps track of the number of items in buffer.  </a:t>
            </a:r>
          </a:p>
          <a:p>
            <a:pPr eaLnBrk="1" hangingPunct="1"/>
            <a:endParaRPr lang="en-US" sz="2400" dirty="0" smtClean="0"/>
          </a:p>
          <a:p>
            <a:pPr eaLnBrk="1" hangingPunct="1"/>
            <a:r>
              <a:rPr lang="en-US" sz="2400" dirty="0" smtClean="0"/>
              <a:t>Initially, count is set to 0. It is incremented by the producer after it produces a new item and is decremented by the consumer after it consumes an item.</a:t>
            </a:r>
          </a:p>
        </p:txBody>
      </p:sp>
      <p:sp>
        <p:nvSpPr>
          <p:cNvPr id="6146" name="Rectangle 4"/>
          <p:cNvSpPr>
            <a:spLocks noGrp="1" noChangeArrowheads="1"/>
          </p:cNvSpPr>
          <p:nvPr>
            <p:ph type="title"/>
          </p:nvPr>
        </p:nvSpPr>
        <p:spPr>
          <a:xfrm>
            <a:off x="971550" y="0"/>
            <a:ext cx="8172450" cy="836613"/>
          </a:xfrm>
        </p:spPr>
        <p:txBody>
          <a:bodyPr lIns="64008" tIns="32004" rIns="64008" bIns="32004"/>
          <a:lstStyle/>
          <a:p>
            <a:pPr algn="ctr" eaLnBrk="1" hangingPunct="1">
              <a:defRPr/>
            </a:pPr>
            <a:r>
              <a:rPr lang="en-US" sz="4000" dirty="0" smtClean="0"/>
              <a:t>Race Condition: Example</a:t>
            </a:r>
          </a:p>
        </p:txBody>
      </p:sp>
      <p:sp>
        <p:nvSpPr>
          <p:cNvPr id="4" name="Slide Number Placeholder 3"/>
          <p:cNvSpPr>
            <a:spLocks noGrp="1"/>
          </p:cNvSpPr>
          <p:nvPr>
            <p:ph type="sldNum" sz="quarter" idx="12"/>
          </p:nvPr>
        </p:nvSpPr>
        <p:spPr/>
        <p:txBody>
          <a:bodyPr/>
          <a:lstStyle/>
          <a:p>
            <a:pPr>
              <a:defRPr/>
            </a:pPr>
            <a:fld id="{4B5241C4-BB1B-42C2-BCCB-4194AF860F49}" type="slidenum">
              <a:rPr lang="en-GB" smtClean="0"/>
              <a:pPr>
                <a:defRPr/>
              </a:pPr>
              <a:t>6</a:t>
            </a:fld>
            <a:endParaRPr lang="en-GB"/>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827584" y="908720"/>
            <a:ext cx="7705725" cy="5616624"/>
          </a:xfrm>
        </p:spPr>
        <p:txBody>
          <a:bodyPr/>
          <a:lstStyle/>
          <a:p>
            <a:pPr eaLnBrk="1" hangingPunct="1">
              <a:buFont typeface="Monotype Sorts"/>
              <a:buNone/>
            </a:pPr>
            <a:r>
              <a:rPr lang="en-US" sz="2400" dirty="0" smtClean="0">
                <a:solidFill>
                  <a:srgbClr val="0000FF"/>
                </a:solidFill>
              </a:rPr>
              <a:t>while (true) {</a:t>
            </a:r>
          </a:p>
          <a:p>
            <a:pPr eaLnBrk="1" hangingPunct="1">
              <a:buFont typeface="Monotype Sorts"/>
              <a:buNone/>
            </a:pPr>
            <a:r>
              <a:rPr lang="en-US" sz="2400" dirty="0" smtClean="0">
                <a:solidFill>
                  <a:srgbClr val="0000FF"/>
                </a:solidFill>
              </a:rPr>
              <a:t>     </a:t>
            </a:r>
          </a:p>
          <a:p>
            <a:pPr eaLnBrk="1" hangingPunct="1">
              <a:buFont typeface="Monotype Sorts"/>
              <a:buNone/>
            </a:pPr>
            <a:r>
              <a:rPr lang="en-US" sz="2400" dirty="0" smtClean="0">
                <a:solidFill>
                  <a:srgbClr val="0000FF"/>
                </a:solidFill>
              </a:rPr>
              <a:t>/*  produce an item and put in nextProduced  */</a:t>
            </a:r>
          </a:p>
          <a:p>
            <a:pPr eaLnBrk="1" hangingPunct="1">
              <a:buFont typeface="Monotype Sorts"/>
              <a:buNone/>
            </a:pPr>
            <a:r>
              <a:rPr lang="en-US" sz="2400" dirty="0" smtClean="0">
                <a:solidFill>
                  <a:srgbClr val="0000FF"/>
                </a:solidFill>
              </a:rPr>
              <a:t>	      while (counter == BUFFER_SIZE)</a:t>
            </a:r>
          </a:p>
          <a:p>
            <a:pPr eaLnBrk="1" hangingPunct="1">
              <a:buFont typeface="Monotype Sorts"/>
              <a:buNone/>
            </a:pPr>
            <a:r>
              <a:rPr lang="en-US" sz="2400" dirty="0" smtClean="0">
                <a:solidFill>
                  <a:srgbClr val="0000FF"/>
                </a:solidFill>
              </a:rPr>
              <a:t>			; // do nothing</a:t>
            </a:r>
          </a:p>
          <a:p>
            <a:pPr eaLnBrk="1" hangingPunct="1">
              <a:buFont typeface="Monotype Sorts"/>
              <a:buNone/>
            </a:pPr>
            <a:r>
              <a:rPr lang="en-US" sz="2400" dirty="0" smtClean="0">
                <a:solidFill>
                  <a:srgbClr val="0000FF"/>
                </a:solidFill>
              </a:rPr>
              <a:t>		       buffer [in] = nextProduced;</a:t>
            </a:r>
          </a:p>
          <a:p>
            <a:pPr eaLnBrk="1" hangingPunct="1">
              <a:buFont typeface="Monotype Sorts"/>
              <a:buNone/>
            </a:pPr>
            <a:r>
              <a:rPr lang="en-US" sz="2400" dirty="0" smtClean="0">
                <a:solidFill>
                  <a:srgbClr val="0000FF"/>
                </a:solidFill>
              </a:rPr>
              <a:t>		       in = (in + 1) % BUFFER_SIZE;</a:t>
            </a:r>
          </a:p>
          <a:p>
            <a:pPr eaLnBrk="1" hangingPunct="1">
              <a:buFont typeface="Monotype Sorts"/>
              <a:buNone/>
            </a:pPr>
            <a:r>
              <a:rPr lang="en-US" sz="2400" dirty="0" smtClean="0">
                <a:solidFill>
                  <a:srgbClr val="0000FF"/>
                </a:solidFill>
              </a:rPr>
              <a:t>		       counter++;</a:t>
            </a:r>
          </a:p>
          <a:p>
            <a:pPr eaLnBrk="1" hangingPunct="1">
              <a:buFont typeface="Monotype Sorts"/>
              <a:buNone/>
            </a:pPr>
            <a:r>
              <a:rPr lang="en-US" sz="2400" dirty="0" smtClean="0">
                <a:solidFill>
                  <a:srgbClr val="0000FF"/>
                </a:solidFill>
              </a:rPr>
              <a:t>}   </a:t>
            </a:r>
          </a:p>
        </p:txBody>
      </p:sp>
      <p:sp>
        <p:nvSpPr>
          <p:cNvPr id="7170" name="Rectangle 2"/>
          <p:cNvSpPr>
            <a:spLocks noGrp="1" noChangeArrowheads="1"/>
          </p:cNvSpPr>
          <p:nvPr>
            <p:ph type="title"/>
          </p:nvPr>
        </p:nvSpPr>
        <p:spPr>
          <a:xfrm>
            <a:off x="0" y="1"/>
            <a:ext cx="9144000" cy="620687"/>
          </a:xfrm>
        </p:spPr>
        <p:txBody>
          <a:bodyPr lIns="64008" tIns="32004" rIns="64008" bIns="32004">
            <a:normAutofit fontScale="90000"/>
          </a:bodyPr>
          <a:lstStyle/>
          <a:p>
            <a:pPr algn="ctr">
              <a:defRPr/>
            </a:pPr>
            <a:r>
              <a:rPr lang="en-US" sz="4000" dirty="0" smtClean="0"/>
              <a:t>Race Condition: Example Producer </a:t>
            </a:r>
          </a:p>
        </p:txBody>
      </p:sp>
      <p:sp>
        <p:nvSpPr>
          <p:cNvPr id="4" name="Slide Number Placeholder 3"/>
          <p:cNvSpPr>
            <a:spLocks noGrp="1"/>
          </p:cNvSpPr>
          <p:nvPr>
            <p:ph type="sldNum" sz="quarter" idx="12"/>
          </p:nvPr>
        </p:nvSpPr>
        <p:spPr/>
        <p:txBody>
          <a:bodyPr/>
          <a:lstStyle/>
          <a:p>
            <a:pPr>
              <a:defRPr/>
            </a:pPr>
            <a:fld id="{4B5241C4-BB1B-42C2-BCCB-4194AF860F49}" type="slidenum">
              <a:rPr lang="en-GB" smtClean="0"/>
              <a:pPr>
                <a:defRPr/>
              </a:pPr>
              <a:t>7</a:t>
            </a:fld>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0" y="1268760"/>
            <a:ext cx="9144000" cy="5589240"/>
          </a:xfrm>
        </p:spPr>
        <p:txBody>
          <a:bodyPr>
            <a:normAutofit/>
          </a:bodyPr>
          <a:lstStyle/>
          <a:p>
            <a:pPr eaLnBrk="1" hangingPunct="1">
              <a:buFont typeface="Monotype Sorts"/>
              <a:buNone/>
            </a:pPr>
            <a:r>
              <a:rPr lang="en-US" sz="1600" dirty="0" smtClean="0">
                <a:solidFill>
                  <a:srgbClr val="0000FF"/>
                </a:solidFill>
              </a:rPr>
              <a:t>    </a:t>
            </a:r>
            <a:r>
              <a:rPr lang="en-US" sz="2400" dirty="0" smtClean="0">
                <a:solidFill>
                  <a:srgbClr val="0000FF"/>
                </a:solidFill>
              </a:rPr>
              <a:t>while (true)  </a:t>
            </a:r>
          </a:p>
          <a:p>
            <a:pPr eaLnBrk="1" hangingPunct="1">
              <a:buFont typeface="Monotype Sorts"/>
              <a:buNone/>
            </a:pPr>
            <a:r>
              <a:rPr lang="en-US" sz="2400" dirty="0" smtClean="0">
                <a:solidFill>
                  <a:srgbClr val="0000FF"/>
                </a:solidFill>
              </a:rPr>
              <a:t>   {</a:t>
            </a:r>
          </a:p>
          <a:p>
            <a:pPr eaLnBrk="1" hangingPunct="1">
              <a:buFont typeface="Monotype Sorts"/>
              <a:buNone/>
            </a:pPr>
            <a:r>
              <a:rPr lang="en-US" sz="2400" dirty="0" smtClean="0">
                <a:solidFill>
                  <a:srgbClr val="0000FF"/>
                </a:solidFill>
              </a:rPr>
              <a:t>	     while (counter == 0)</a:t>
            </a:r>
          </a:p>
          <a:p>
            <a:pPr eaLnBrk="1" hangingPunct="1">
              <a:buFont typeface="Monotype Sorts"/>
              <a:buNone/>
            </a:pPr>
            <a:r>
              <a:rPr lang="en-US" sz="2400" dirty="0" smtClean="0">
                <a:solidFill>
                  <a:srgbClr val="0000FF"/>
                </a:solidFill>
              </a:rPr>
              <a:t>		; // do nothing</a:t>
            </a:r>
          </a:p>
          <a:p>
            <a:pPr eaLnBrk="1" hangingPunct="1">
              <a:buFont typeface="Monotype Sorts"/>
              <a:buNone/>
            </a:pPr>
            <a:r>
              <a:rPr lang="en-US" sz="2400" dirty="0" smtClean="0">
                <a:solidFill>
                  <a:srgbClr val="0000FF"/>
                </a:solidFill>
              </a:rPr>
              <a:t>		nextConsumed =  buffer[out];</a:t>
            </a:r>
          </a:p>
          <a:p>
            <a:pPr eaLnBrk="1" hangingPunct="1">
              <a:buFont typeface="Monotype Sorts"/>
              <a:buNone/>
            </a:pPr>
            <a:r>
              <a:rPr lang="en-US" sz="2400" dirty="0" smtClean="0">
                <a:solidFill>
                  <a:srgbClr val="0000FF"/>
                </a:solidFill>
              </a:rPr>
              <a:t>		out = (out + 1) % BUFFER_SIZE;</a:t>
            </a:r>
          </a:p>
          <a:p>
            <a:pPr eaLnBrk="1" hangingPunct="1">
              <a:buFont typeface="Monotype Sorts"/>
              <a:buNone/>
            </a:pPr>
            <a:r>
              <a:rPr lang="en-US" sz="2400" dirty="0" smtClean="0">
                <a:solidFill>
                  <a:srgbClr val="0000FF"/>
                </a:solidFill>
              </a:rPr>
              <a:t>	       counter--;</a:t>
            </a:r>
          </a:p>
          <a:p>
            <a:pPr eaLnBrk="1" hangingPunct="1">
              <a:buFont typeface="Monotype Sorts"/>
              <a:buNone/>
            </a:pPr>
            <a:r>
              <a:rPr lang="en-US" sz="2400" dirty="0" smtClean="0">
                <a:solidFill>
                  <a:srgbClr val="0000FF"/>
                </a:solidFill>
              </a:rPr>
              <a:t>		/*  consume the item in nextConsumed  */</a:t>
            </a:r>
          </a:p>
          <a:p>
            <a:pPr eaLnBrk="1" hangingPunct="1">
              <a:buFont typeface="Monotype Sorts"/>
              <a:buNone/>
            </a:pPr>
            <a:r>
              <a:rPr lang="en-US" sz="2400" dirty="0" smtClean="0">
                <a:solidFill>
                  <a:srgbClr val="0000FF"/>
                </a:solidFill>
              </a:rPr>
              <a:t>	}</a:t>
            </a:r>
          </a:p>
        </p:txBody>
      </p:sp>
      <p:sp>
        <p:nvSpPr>
          <p:cNvPr id="8194" name="Rectangle 2"/>
          <p:cNvSpPr>
            <a:spLocks noGrp="1" noChangeArrowheads="1"/>
          </p:cNvSpPr>
          <p:nvPr>
            <p:ph type="title"/>
          </p:nvPr>
        </p:nvSpPr>
        <p:spPr>
          <a:xfrm>
            <a:off x="0" y="0"/>
            <a:ext cx="9144000" cy="1052736"/>
          </a:xfrm>
        </p:spPr>
        <p:txBody>
          <a:bodyPr lIns="64008" tIns="32004" rIns="64008" bIns="32004">
            <a:normAutofit/>
          </a:bodyPr>
          <a:lstStyle/>
          <a:p>
            <a:pPr>
              <a:defRPr/>
            </a:pPr>
            <a:r>
              <a:rPr lang="en-US" sz="4000" dirty="0" smtClean="0"/>
              <a:t>Race Condition: Example Consumer</a:t>
            </a:r>
          </a:p>
        </p:txBody>
      </p:sp>
      <p:sp>
        <p:nvSpPr>
          <p:cNvPr id="4" name="Slide Number Placeholder 3"/>
          <p:cNvSpPr>
            <a:spLocks noGrp="1"/>
          </p:cNvSpPr>
          <p:nvPr>
            <p:ph type="sldNum" sz="quarter" idx="12"/>
          </p:nvPr>
        </p:nvSpPr>
        <p:spPr/>
        <p:txBody>
          <a:bodyPr/>
          <a:lstStyle/>
          <a:p>
            <a:pPr>
              <a:defRPr/>
            </a:pPr>
            <a:fld id="{4B5241C4-BB1B-42C2-BCCB-4194AF860F49}" type="slidenum">
              <a:rPr lang="en-GB" smtClean="0"/>
              <a:pPr>
                <a:defRPr/>
              </a:pPr>
              <a:t>8</a:t>
            </a:fld>
            <a:endParaRPr lang="en-GB"/>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1027"/>
          <p:cNvSpPr>
            <a:spLocks noGrp="1" noChangeArrowheads="1"/>
          </p:cNvSpPr>
          <p:nvPr>
            <p:ph idx="1"/>
          </p:nvPr>
        </p:nvSpPr>
        <p:spPr>
          <a:xfrm>
            <a:off x="827088" y="1279525"/>
            <a:ext cx="8067675" cy="5173663"/>
          </a:xfrm>
        </p:spPr>
        <p:txBody>
          <a:bodyPr>
            <a:normAutofit/>
          </a:bodyPr>
          <a:lstStyle/>
          <a:p>
            <a:pPr eaLnBrk="1" hangingPunct="1">
              <a:lnSpc>
                <a:spcPct val="90000"/>
              </a:lnSpc>
            </a:pPr>
            <a:r>
              <a:rPr lang="en-US" sz="2400" dirty="0" smtClean="0">
                <a:solidFill>
                  <a:srgbClr val="0000FF"/>
                </a:solidFill>
              </a:rPr>
              <a:t>counter++</a:t>
            </a:r>
            <a:r>
              <a:rPr lang="en-US" sz="2400" dirty="0" smtClean="0"/>
              <a:t> could be implemented as</a:t>
            </a:r>
            <a:br>
              <a:rPr lang="en-US" sz="2400" dirty="0" smtClean="0"/>
            </a:br>
            <a:r>
              <a:rPr lang="en-US" sz="2400" dirty="0" smtClean="0"/>
              <a:t/>
            </a:r>
            <a:br>
              <a:rPr lang="en-US" sz="2400" dirty="0" smtClean="0"/>
            </a:br>
            <a:r>
              <a:rPr lang="en-US" sz="2400" dirty="0" smtClean="0"/>
              <a:t>     register1 = counter</a:t>
            </a:r>
            <a:br>
              <a:rPr lang="en-US" sz="2400" dirty="0" smtClean="0"/>
            </a:br>
            <a:r>
              <a:rPr lang="en-US" sz="2400" dirty="0" smtClean="0"/>
              <a:t>     register1 = register1 + 1</a:t>
            </a:r>
            <a:br>
              <a:rPr lang="en-US" sz="2400" dirty="0" smtClean="0"/>
            </a:br>
            <a:r>
              <a:rPr lang="en-US" sz="2400" dirty="0" smtClean="0"/>
              <a:t>     counter = register1</a:t>
            </a:r>
          </a:p>
          <a:p>
            <a:pPr eaLnBrk="1" hangingPunct="1">
              <a:lnSpc>
                <a:spcPct val="90000"/>
              </a:lnSpc>
            </a:pPr>
            <a:endParaRPr lang="en-US" sz="1050" dirty="0" smtClean="0">
              <a:solidFill>
                <a:srgbClr val="0000FF"/>
              </a:solidFill>
            </a:endParaRPr>
          </a:p>
          <a:p>
            <a:pPr eaLnBrk="1" hangingPunct="1">
              <a:lnSpc>
                <a:spcPct val="90000"/>
              </a:lnSpc>
            </a:pPr>
            <a:endParaRPr lang="en-US" sz="2400" dirty="0" smtClean="0">
              <a:solidFill>
                <a:schemeClr val="tx2"/>
              </a:solidFill>
            </a:endParaRPr>
          </a:p>
          <a:p>
            <a:pPr eaLnBrk="1" hangingPunct="1">
              <a:lnSpc>
                <a:spcPct val="90000"/>
              </a:lnSpc>
            </a:pPr>
            <a:r>
              <a:rPr lang="en-US" sz="2400" dirty="0" smtClean="0">
                <a:solidFill>
                  <a:srgbClr val="0070C0"/>
                </a:solidFill>
              </a:rPr>
              <a:t>counter--</a:t>
            </a:r>
            <a:r>
              <a:rPr lang="en-US" sz="2400" dirty="0" smtClean="0"/>
              <a:t> could be implemented as</a:t>
            </a:r>
            <a:br>
              <a:rPr lang="en-US" sz="2400" dirty="0" smtClean="0"/>
            </a:br>
            <a:r>
              <a:rPr lang="en-US" sz="2400" dirty="0" smtClean="0"/>
              <a:t/>
            </a:r>
            <a:br>
              <a:rPr lang="en-US" sz="2400" dirty="0" smtClean="0"/>
            </a:br>
            <a:r>
              <a:rPr lang="en-US" sz="2400" dirty="0" smtClean="0"/>
              <a:t>     </a:t>
            </a:r>
            <a:r>
              <a:rPr lang="en-US" sz="2400" dirty="0" smtClean="0">
                <a:solidFill>
                  <a:schemeClr val="tx2"/>
                </a:solidFill>
              </a:rPr>
              <a:t>register2 = counter</a:t>
            </a:r>
            <a:br>
              <a:rPr lang="en-US" sz="2400" dirty="0" smtClean="0">
                <a:solidFill>
                  <a:schemeClr val="tx2"/>
                </a:solidFill>
              </a:rPr>
            </a:br>
            <a:r>
              <a:rPr lang="en-US" sz="2400" dirty="0" smtClean="0">
                <a:solidFill>
                  <a:schemeClr val="tx2"/>
                </a:solidFill>
              </a:rPr>
              <a:t>     register2 = register2 - 1</a:t>
            </a:r>
            <a:br>
              <a:rPr lang="en-US" sz="2400" dirty="0" smtClean="0">
                <a:solidFill>
                  <a:schemeClr val="tx2"/>
                </a:solidFill>
              </a:rPr>
            </a:br>
            <a:r>
              <a:rPr lang="en-US" sz="2400" dirty="0" smtClean="0">
                <a:solidFill>
                  <a:schemeClr val="tx2"/>
                </a:solidFill>
              </a:rPr>
              <a:t>     count = register2</a:t>
            </a:r>
          </a:p>
          <a:p>
            <a:pPr eaLnBrk="1" hangingPunct="1">
              <a:lnSpc>
                <a:spcPct val="90000"/>
              </a:lnSpc>
            </a:pPr>
            <a:endParaRPr lang="en-US" sz="1050" dirty="0" smtClean="0">
              <a:solidFill>
                <a:schemeClr val="tx2"/>
              </a:solidFill>
            </a:endParaRPr>
          </a:p>
        </p:txBody>
      </p:sp>
      <p:sp>
        <p:nvSpPr>
          <p:cNvPr id="9218" name="Rectangle 1026"/>
          <p:cNvSpPr>
            <a:spLocks noGrp="1" noChangeArrowheads="1"/>
          </p:cNvSpPr>
          <p:nvPr>
            <p:ph type="title"/>
          </p:nvPr>
        </p:nvSpPr>
        <p:spPr>
          <a:xfrm>
            <a:off x="1042988" y="0"/>
            <a:ext cx="8101012" cy="981075"/>
          </a:xfrm>
        </p:spPr>
        <p:txBody>
          <a:bodyPr lIns="64008" tIns="32004" rIns="64008" bIns="32004"/>
          <a:lstStyle/>
          <a:p>
            <a:pPr eaLnBrk="1" hangingPunct="1">
              <a:defRPr/>
            </a:pPr>
            <a:r>
              <a:rPr lang="en-US" dirty="0" smtClean="0"/>
              <a:t>Race Condition</a:t>
            </a:r>
          </a:p>
        </p:txBody>
      </p:sp>
      <p:sp>
        <p:nvSpPr>
          <p:cNvPr id="4" name="Slide Number Placeholder 3"/>
          <p:cNvSpPr>
            <a:spLocks noGrp="1"/>
          </p:cNvSpPr>
          <p:nvPr>
            <p:ph type="sldNum" sz="quarter" idx="12"/>
          </p:nvPr>
        </p:nvSpPr>
        <p:spPr/>
        <p:txBody>
          <a:bodyPr/>
          <a:lstStyle/>
          <a:p>
            <a:pPr>
              <a:defRPr/>
            </a:pPr>
            <a:fld id="{4B5241C4-BB1B-42C2-BCCB-4194AF860F49}" type="slidenum">
              <a:rPr lang="en-GB" smtClean="0"/>
              <a:pPr>
                <a:defRPr/>
              </a:pPr>
              <a:t>9</a:t>
            </a:fld>
            <a:endParaRPr lang="en-GB"/>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4163</TotalTime>
  <Words>692</Words>
  <Application>Microsoft Office PowerPoint</Application>
  <PresentationFormat>On-screen Show (4:3)</PresentationFormat>
  <Paragraphs>227</Paragraphs>
  <Slides>19</Slides>
  <Notes>14</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Concourse</vt:lpstr>
      <vt:lpstr>Operating Systems</vt:lpstr>
      <vt:lpstr>Process Synchronization</vt:lpstr>
      <vt:lpstr>Background</vt:lpstr>
      <vt:lpstr>Interleaving and Overlapping Processes</vt:lpstr>
      <vt:lpstr>Race Condition</vt:lpstr>
      <vt:lpstr>Race Condition: Example</vt:lpstr>
      <vt:lpstr>Race Condition: Example Producer </vt:lpstr>
      <vt:lpstr>Race Condition: Example Consumer</vt:lpstr>
      <vt:lpstr>Race Condition</vt:lpstr>
      <vt:lpstr>Race Condition</vt:lpstr>
      <vt:lpstr>Critical Section Problem</vt:lpstr>
      <vt:lpstr>Critical Section Problem</vt:lpstr>
      <vt:lpstr>Critical Section Problem</vt:lpstr>
      <vt:lpstr>Solution to Critical-Section Problem</vt:lpstr>
      <vt:lpstr>Solution to Critical-Section Problem</vt:lpstr>
      <vt:lpstr>Critical-Sections in Kernel</vt:lpstr>
      <vt:lpstr>Peterson’s Solution</vt:lpstr>
      <vt:lpstr>Algorithm for Process Pi</vt:lpstr>
      <vt:lpstr>Algorithm for Process Pi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Logic Fundamentals</dc:title>
  <dc:creator>Hammad</dc:creator>
  <cp:lastModifiedBy>Windows User</cp:lastModifiedBy>
  <cp:revision>705</cp:revision>
  <dcterms:created xsi:type="dcterms:W3CDTF">2011-02-04T13:20:42Z</dcterms:created>
  <dcterms:modified xsi:type="dcterms:W3CDTF">2012-11-29T03:44:26Z</dcterms:modified>
</cp:coreProperties>
</file>