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5"/>
  </p:notes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37ACC5-E6D5-4D4F-A133-AE6D8F3FE069}" type="datetimeFigureOut">
              <a:rPr lang="en-US" smtClean="0"/>
              <a:pPr/>
              <a:t>9/19/2012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7FA1D-D0B4-477E-BF90-C2583A5401B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9/19/2012</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9/19/2012</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9/19/2012</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9/19/2012</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9/19/2012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9/19/2012</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9/19/2012</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9/19/2012</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9/19/2012</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9/19/2012</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0"/>
            <a:ext cx="8458200" cy="1143000"/>
          </a:xfrm>
        </p:spPr>
        <p:txBody>
          <a:bodyPr/>
          <a:lstStyle/>
          <a:p>
            <a:pPr algn="ctr"/>
            <a:r>
              <a:rPr lang="en-US" dirty="0" smtClean="0">
                <a:solidFill>
                  <a:srgbClr val="FF0000"/>
                </a:solidFill>
              </a:rPr>
              <a:t>PROFESSIONAL ethics</a:t>
            </a:r>
            <a:endParaRPr lang="en-US" dirty="0">
              <a:solidFill>
                <a:srgbClr val="FF0000"/>
              </a:solidFill>
            </a:endParaRPr>
          </a:p>
        </p:txBody>
      </p:sp>
      <p:sp>
        <p:nvSpPr>
          <p:cNvPr id="3" name="Subtitle 2"/>
          <p:cNvSpPr>
            <a:spLocks noGrp="1"/>
          </p:cNvSpPr>
          <p:nvPr>
            <p:ph type="subTitle" idx="1"/>
          </p:nvPr>
        </p:nvSpPr>
        <p:spPr>
          <a:xfrm>
            <a:off x="381000" y="3352800"/>
            <a:ext cx="8458200" cy="1447800"/>
          </a:xfrm>
        </p:spPr>
        <p:txBody>
          <a:bodyPr/>
          <a:lstStyle/>
          <a:p>
            <a:pPr algn="ctr"/>
            <a:r>
              <a:rPr lang="en-US" dirty="0" smtClean="0">
                <a:solidFill>
                  <a:srgbClr val="0070C0"/>
                </a:solidFill>
              </a:rPr>
              <a:t>Lec Alia Razia Malik</a:t>
            </a:r>
            <a:endParaRPr lang="en-US" dirty="0">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458200" cy="838200"/>
          </a:xfrm>
        </p:spPr>
        <p:txBody>
          <a:bodyPr/>
          <a:lstStyle/>
          <a:p>
            <a:pPr algn="ctr"/>
            <a:r>
              <a:rPr lang="en-US" b="1" u="sng" dirty="0" smtClean="0">
                <a:solidFill>
                  <a:schemeClr val="tx1"/>
                </a:solidFill>
                <a:latin typeface="Arial" pitchFamily="34" charset="0"/>
                <a:cs typeface="Arial" pitchFamily="34" charset="0"/>
              </a:rPr>
              <a:t>CASE 1</a:t>
            </a:r>
            <a:endParaRPr lang="en-US" dirty="0">
              <a:solidFill>
                <a:schemeClr val="tx1"/>
              </a:solidFill>
              <a:latin typeface="Arial" pitchFamily="34" charset="0"/>
              <a:cs typeface="Arial" pitchFamily="34" charset="0"/>
            </a:endParaRPr>
          </a:p>
        </p:txBody>
      </p:sp>
      <p:sp>
        <p:nvSpPr>
          <p:cNvPr id="3" name="Subtitle 2"/>
          <p:cNvSpPr>
            <a:spLocks noGrp="1"/>
          </p:cNvSpPr>
          <p:nvPr>
            <p:ph type="subTitle" idx="1"/>
          </p:nvPr>
        </p:nvSpPr>
        <p:spPr>
          <a:xfrm>
            <a:off x="381000" y="1524000"/>
            <a:ext cx="8458200" cy="3886200"/>
          </a:xfrm>
        </p:spPr>
        <p:txBody>
          <a:bodyPr>
            <a:normAutofit/>
          </a:bodyPr>
          <a:lstStyle/>
          <a:p>
            <a:pPr>
              <a:buFont typeface="Wingdings" pitchFamily="2" charset="2"/>
              <a:buChar char="q"/>
            </a:pPr>
            <a:r>
              <a:rPr lang="en-US" sz="2800" b="1" dirty="0" smtClean="0">
                <a:solidFill>
                  <a:schemeClr val="tx1"/>
                </a:solidFill>
                <a:latin typeface="Arial Black" pitchFamily="34" charset="0"/>
              </a:rPr>
              <a:t>     </a:t>
            </a:r>
            <a:r>
              <a:rPr lang="en-US" b="1" dirty="0" smtClean="0">
                <a:solidFill>
                  <a:srgbClr val="FF0000"/>
                </a:solidFill>
                <a:latin typeface="Arial" pitchFamily="34" charset="0"/>
                <a:cs typeface="Arial" pitchFamily="34" charset="0"/>
              </a:rPr>
              <a:t>Julia is working as editorial assistant with Mr. 	Kallis. One morning Mr. Kallis asks her, “If anyone 	calls for me tell them I’ve left for the day. I’ve got 	an assignment to be completed today. I’m 	unavailable for the visitors today.”</a:t>
            </a:r>
          </a:p>
          <a:p>
            <a:endParaRPr lang="en-US" b="1" dirty="0" smtClean="0">
              <a:latin typeface="Arial" pitchFamily="34" charset="0"/>
              <a:cs typeface="Arial" pitchFamily="34" charset="0"/>
            </a:endParaRPr>
          </a:p>
          <a:p>
            <a:pPr>
              <a:buFont typeface="Wingdings" pitchFamily="2" charset="2"/>
              <a:buChar char="q"/>
            </a:pPr>
            <a:r>
              <a:rPr lang="en-US" b="1" dirty="0" smtClean="0">
                <a:latin typeface="Arial" pitchFamily="34" charset="0"/>
                <a:cs typeface="Arial" pitchFamily="34" charset="0"/>
              </a:rPr>
              <a:t>         </a:t>
            </a:r>
            <a:r>
              <a:rPr lang="en-US" b="1" dirty="0" smtClean="0">
                <a:solidFill>
                  <a:srgbClr val="0070C0"/>
                </a:solidFill>
                <a:latin typeface="Arial" pitchFamily="34" charset="0"/>
                <a:cs typeface="Arial" pitchFamily="34" charset="0"/>
              </a:rPr>
              <a:t>Julia had thought of herself as an honest person. 	How could she lie?</a:t>
            </a:r>
            <a:endParaRPr lang="en-US" sz="2800" b="1" dirty="0" smtClean="0">
              <a:solidFill>
                <a:srgbClr val="0070C0"/>
              </a:solidFill>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458200" cy="838200"/>
          </a:xfrm>
        </p:spPr>
        <p:txBody>
          <a:bodyPr/>
          <a:lstStyle/>
          <a:p>
            <a:pPr algn="ctr"/>
            <a:r>
              <a:rPr lang="en-US" b="1" u="sng" dirty="0" smtClean="0">
                <a:solidFill>
                  <a:schemeClr val="tx1"/>
                </a:solidFill>
                <a:latin typeface="Arial" pitchFamily="34" charset="0"/>
                <a:cs typeface="Arial" pitchFamily="34" charset="0"/>
              </a:rPr>
              <a:t>CASE 1</a:t>
            </a:r>
            <a:endParaRPr lang="en-US" dirty="0">
              <a:solidFill>
                <a:schemeClr val="tx1"/>
              </a:solidFill>
              <a:latin typeface="Arial" pitchFamily="34" charset="0"/>
              <a:cs typeface="Arial" pitchFamily="34" charset="0"/>
            </a:endParaRPr>
          </a:p>
        </p:txBody>
      </p:sp>
      <p:sp>
        <p:nvSpPr>
          <p:cNvPr id="3" name="Subtitle 2"/>
          <p:cNvSpPr>
            <a:spLocks noGrp="1"/>
          </p:cNvSpPr>
          <p:nvPr>
            <p:ph type="subTitle" idx="1"/>
          </p:nvPr>
        </p:nvSpPr>
        <p:spPr>
          <a:xfrm>
            <a:off x="381000" y="1524000"/>
            <a:ext cx="8458200" cy="3886200"/>
          </a:xfrm>
        </p:spPr>
        <p:txBody>
          <a:bodyPr>
            <a:normAutofit lnSpcReduction="10000"/>
          </a:bodyPr>
          <a:lstStyle/>
          <a:p>
            <a:pPr>
              <a:buFont typeface="Wingdings" pitchFamily="2" charset="2"/>
              <a:buChar char="q"/>
            </a:pPr>
            <a:r>
              <a:rPr lang="en-US" sz="2800" b="1" dirty="0" smtClean="0">
                <a:solidFill>
                  <a:schemeClr val="tx1"/>
                </a:solidFill>
                <a:latin typeface="Arial Black" pitchFamily="34" charset="0"/>
              </a:rPr>
              <a:t>      </a:t>
            </a:r>
            <a:r>
              <a:rPr lang="en-US" b="1" dirty="0" smtClean="0">
                <a:solidFill>
                  <a:srgbClr val="FF0000"/>
                </a:solidFill>
                <a:latin typeface="Arial" pitchFamily="34" charset="0"/>
                <a:cs typeface="Arial" pitchFamily="34" charset="0"/>
              </a:rPr>
              <a:t>What would you do in this situation?</a:t>
            </a:r>
          </a:p>
          <a:p>
            <a:pPr>
              <a:buFont typeface="Wingdings" pitchFamily="2" charset="2"/>
              <a:buChar char="q"/>
            </a:pPr>
            <a:endParaRPr lang="en-US" b="1" dirty="0" smtClean="0">
              <a:latin typeface="Arial" pitchFamily="34" charset="0"/>
              <a:cs typeface="Arial" pitchFamily="34" charset="0"/>
            </a:endParaRPr>
          </a:p>
          <a:p>
            <a:pPr>
              <a:buFont typeface="Wingdings" pitchFamily="2" charset="2"/>
              <a:buChar char="q"/>
            </a:pPr>
            <a:r>
              <a:rPr lang="en-US" b="1" dirty="0" smtClean="0">
                <a:latin typeface="Arial" pitchFamily="34" charset="0"/>
                <a:cs typeface="Arial" pitchFamily="34" charset="0"/>
              </a:rPr>
              <a:t>	</a:t>
            </a:r>
            <a:r>
              <a:rPr lang="en-US" b="1" dirty="0" smtClean="0">
                <a:solidFill>
                  <a:srgbClr val="0070C0"/>
                </a:solidFill>
                <a:latin typeface="Arial" pitchFamily="34" charset="0"/>
                <a:cs typeface="Arial" pitchFamily="34" charset="0"/>
              </a:rPr>
              <a:t>In business, it’s okay to lie if your boss asks you 	to?</a:t>
            </a:r>
          </a:p>
          <a:p>
            <a:pPr>
              <a:buFont typeface="Wingdings" pitchFamily="2" charset="2"/>
              <a:buChar char="q"/>
            </a:pPr>
            <a:endParaRPr lang="en-US" b="1" dirty="0" smtClean="0">
              <a:latin typeface="Arial" pitchFamily="34" charset="0"/>
              <a:cs typeface="Arial" pitchFamily="34" charset="0"/>
            </a:endParaRPr>
          </a:p>
          <a:p>
            <a:pPr>
              <a:buFont typeface="Wingdings" pitchFamily="2" charset="2"/>
              <a:buChar char="q"/>
            </a:pPr>
            <a:r>
              <a:rPr lang="en-US" b="1" dirty="0" smtClean="0">
                <a:latin typeface="Arial" pitchFamily="34" charset="0"/>
                <a:cs typeface="Arial" pitchFamily="34" charset="0"/>
              </a:rPr>
              <a:t>        </a:t>
            </a:r>
            <a:r>
              <a:rPr lang="en-US" b="1" dirty="0" smtClean="0">
                <a:solidFill>
                  <a:srgbClr val="FF0000"/>
                </a:solidFill>
                <a:latin typeface="Arial" pitchFamily="34" charset="0"/>
                <a:cs typeface="Arial" pitchFamily="34" charset="0"/>
              </a:rPr>
              <a:t>Many receptionist and assistants face the situation 	with an “Okay, Boss”. They hardly give it a 	thought.</a:t>
            </a:r>
          </a:p>
          <a:p>
            <a:pPr>
              <a:buFont typeface="Wingdings" pitchFamily="2" charset="2"/>
              <a:buChar char="q"/>
            </a:pPr>
            <a:endParaRPr lang="en-US" b="1" dirty="0" smtClean="0">
              <a:latin typeface="Arial" pitchFamily="34" charset="0"/>
              <a:cs typeface="Arial" pitchFamily="34" charset="0"/>
            </a:endParaRPr>
          </a:p>
          <a:p>
            <a:pPr>
              <a:buFont typeface="Wingdings" pitchFamily="2" charset="2"/>
              <a:buChar char="q"/>
            </a:pPr>
            <a:r>
              <a:rPr lang="en-US" b="1" dirty="0" smtClean="0">
                <a:solidFill>
                  <a:srgbClr val="0070C0"/>
                </a:solidFill>
                <a:latin typeface="Arial" pitchFamily="34" charset="0"/>
                <a:cs typeface="Arial" pitchFamily="34" charset="0"/>
              </a:rPr>
              <a:t>        What alternative can Julia offer?</a:t>
            </a:r>
            <a:endParaRPr lang="en-US" b="1" dirty="0">
              <a:solidFill>
                <a:srgbClr val="0070C0"/>
              </a:solidFill>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200</TotalTime>
  <Words>29</Words>
  <Application>Microsoft Office PowerPoint</Application>
  <PresentationFormat>On-screen Show (4:3)</PresentationFormat>
  <Paragraphs>14</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Trek</vt:lpstr>
      <vt:lpstr>PROFESSIONAL ethics</vt:lpstr>
      <vt:lpstr>CASE 1</vt:lpstr>
      <vt:lpstr>CASE 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ethics</dc:title>
  <dc:creator>Anwar</dc:creator>
  <cp:lastModifiedBy>Anwar</cp:lastModifiedBy>
  <cp:revision>78</cp:revision>
  <dcterms:created xsi:type="dcterms:W3CDTF">2006-08-16T00:00:00Z</dcterms:created>
  <dcterms:modified xsi:type="dcterms:W3CDTF">2012-09-19T16:22:29Z</dcterms:modified>
</cp:coreProperties>
</file>