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ETHICS AND LAW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ngineering practices are governed by law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usually laws are based on ethical principles, which are 	practical in nature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 Sometimes there is a difference between them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many things which are legal could be considered as 	unethical and vice versa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Professional ethics deals with the areas where there is 	no legal guidance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ETHICS AN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86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Morality is what is write and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wrong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Ethics is the study of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morality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Study of moral conduct and its effect on human 	conduct    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Pressures of life and human weaknesses are the 	causes of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deviation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Morality and ethics encompasses the whole sphere 	of life 	no legal guidance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ETHICS AN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733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The Greeks – good is more important to see truth 	and 	to do 	</a:t>
            </a:r>
            <a:r>
              <a:rPr lang="en-US" b="1" dirty="0" smtClean="0">
                <a:solidFill>
                  <a:srgbClr val="0070C0"/>
                </a:solidFill>
              </a:rPr>
              <a:t>good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 Religion – Moral life as a good life and the true 	purpose of 	</a:t>
            </a:r>
            <a:r>
              <a:rPr lang="en-US" b="1" dirty="0" smtClean="0">
                <a:solidFill>
                  <a:srgbClr val="FF0000"/>
                </a:solidFill>
              </a:rPr>
              <a:t>life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What about atheist? Not afraid of punishment of 	hereafter n 	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They are not ethical? Yes, they are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Then what are the motives? 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ETHICS AN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Don’t like to hurt others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It is in our own interest to act ethically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In the situations that are grey rather “black and 	white” to get lesser evils and greater good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Ethics is more important now a days – global issues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Engineering has contributed to the life of human 	beings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provides many benefits and enables them to enjoy 	life</a:t>
            </a:r>
          </a:p>
          <a:p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Engineers are overwhelmed to technical ingenuity 	rather than helping people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ngineers develop and apply complex technology 	that can’t be used extensively and rapidly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Such imbalances in the use of skills and resources 	should be the concern of engineers therefore, 	‘professional ethics’ developed as a new 	discipline which has practical implications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Engineers have to make ethical decisions in their 	practical life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Profes</a:t>
            </a:r>
            <a:r>
              <a:rPr lang="en-US" b="1" dirty="0" smtClean="0">
                <a:solidFill>
                  <a:srgbClr val="0070C0"/>
                </a:solidFill>
              </a:rPr>
              <a:t>sional ethics is a discipline aimed at: -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Understanding the moral values that ought to 	guide engineering profession or practice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Resolving moral issue in engineering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       Justifying the moral judgment in engineering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It deals with moral problems and issues 	connected with engineering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Another important goal is to discover the set 	of justified moral principles or obligations, rights 	and ideals and apply them to concrete 	situations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Ethics of the workplace which involves the co-	workers and employees in an organization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    Ethics related to the product or work which 	involves transportation warehousing besides the 	safety of the end product and the environment 	outside the factory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u="sng" dirty="0" smtClean="0">
                <a:solidFill>
                  <a:schemeClr val="tx1"/>
                </a:solidFill>
              </a:rPr>
              <a:t>MICRO ETHICS</a:t>
            </a:r>
            <a:r>
              <a:rPr lang="en-US" b="1" dirty="0" smtClean="0"/>
              <a:t>	</a:t>
            </a:r>
          </a:p>
          <a:p>
            <a:r>
              <a:rPr lang="en-US" b="1" dirty="0" smtClean="0"/>
              <a:t> 	</a:t>
            </a:r>
            <a:r>
              <a:rPr lang="en-US" b="1" dirty="0" smtClean="0">
                <a:solidFill>
                  <a:srgbClr val="FF0000"/>
                </a:solidFill>
              </a:rPr>
              <a:t>It deals with decisions and problems of 	individuals, 	professionals and companies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      </a:t>
            </a:r>
            <a:r>
              <a:rPr lang="en-US" b="1" u="sng" dirty="0" smtClean="0">
                <a:solidFill>
                  <a:schemeClr val="tx1"/>
                </a:solidFill>
              </a:rPr>
              <a:t>MACRO ETHICS</a:t>
            </a:r>
          </a:p>
          <a:p>
            <a:r>
              <a:rPr lang="en-US" b="1" dirty="0" smtClean="0"/>
              <a:t>	    </a:t>
            </a:r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It deals with the societal problems e.g. global 	issues, responsibilities of groups as professionals 	etc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ENGINEERING IS MANAGING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THE UNKNOWN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 many situations engineers are ignorant about 	the consequences of their design and products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Thoroughly test your design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Apply creativity to foresee the consequences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PERSONAL VS PROFESSIONAL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458200" cy="3810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Personal ethics deals with how we treat others in 	our daily life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Professional ethics involves choices at 	organizational level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The relationships involve are between two 	corporations, between a corporation and 	government and between corporation and group 	of individuals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</TotalTime>
  <Words>176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PROFESSIONAL ethics</vt:lpstr>
      <vt:lpstr>INTRODUCTION </vt:lpstr>
      <vt:lpstr>INTRODUCTION </vt:lpstr>
      <vt:lpstr>INTRODUCTION </vt:lpstr>
      <vt:lpstr>INTRODUCTION </vt:lpstr>
      <vt:lpstr>SCOPE</vt:lpstr>
      <vt:lpstr>APPROACH</vt:lpstr>
      <vt:lpstr>ENGINEERING IS MANAGING THE UNKNOWN</vt:lpstr>
      <vt:lpstr>PERSONAL VS PROFESSIONAL ETHICS</vt:lpstr>
      <vt:lpstr>ETHICS AND LAW</vt:lpstr>
      <vt:lpstr>ETHICS AN OVERVIEW</vt:lpstr>
      <vt:lpstr>ETHICS AN OVERVIEW</vt:lpstr>
      <vt:lpstr>ETHICS AN OVERVIEW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Anwar</cp:lastModifiedBy>
  <cp:revision>11</cp:revision>
  <dcterms:created xsi:type="dcterms:W3CDTF">2006-08-16T00:00:00Z</dcterms:created>
  <dcterms:modified xsi:type="dcterms:W3CDTF">2012-09-12T07:23:21Z</dcterms:modified>
</cp:coreProperties>
</file>