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7ACC5-E6D5-4D4F-A133-AE6D8F3FE06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7FA1D-D0B4-477E-BF90-C2583A5401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PROFESSIONAL ethics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458200" cy="1447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Lec Alia Razia Malik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ETHICS AND MORALITY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458200" cy="41148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Motives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Motives are basic determinate of morality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If good motive produce harmful effect, we 	disapprove less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 can conceive good in the world through good 	will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Kant – an action should be what ought to do rather 	self interest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person must act out of duty to the moral law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Moral act is good will acts out of a sense of duty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ETHICS AND MORALITY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44958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There can be many means to achieve aim or 	objective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“Means” an agency, instrument or method used to 	attain 	an end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People use best available means but it should not 	be unjust, cruel or immoral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 can’t say any means may be used provided the 	end is good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means become part of the general effect of an 	act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ETHICS AND MORALITY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4038600"/>
          </a:xfrm>
        </p:spPr>
        <p:txBody>
          <a:bodyPr>
            <a:normAutofit fontScale="47500" lnSpcReduction="20000"/>
          </a:bodyPr>
          <a:lstStyle/>
          <a:p>
            <a:r>
              <a:rPr lang="en-US" sz="5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5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51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Consequences</a:t>
            </a:r>
            <a:endParaRPr lang="en-US" sz="5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51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5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Consequences are the effects or results of a 	moral decision based on a value</a:t>
            </a:r>
          </a:p>
          <a:p>
            <a:pPr lvl="0"/>
            <a:endParaRPr lang="en-US" sz="51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5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5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Usually “What is right” is the consequences of an 	action which depends on ethical principle in 	operation</a:t>
            </a:r>
          </a:p>
          <a:p>
            <a:pPr lvl="0">
              <a:buFont typeface="Wingdings" pitchFamily="2" charset="2"/>
              <a:buChar char="§"/>
            </a:pPr>
            <a:endParaRPr lang="en-US" sz="51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5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Society approves a conduct “Right” it if proceeds 	from a good motive, thought the use of the best 	available means, to co</a:t>
            </a:r>
            <a:r>
              <a:rPr lang="en-US" sz="4800" b="1" dirty="0" smtClean="0">
                <a:solidFill>
                  <a:srgbClr val="FF0000"/>
                </a:solidFill>
              </a:rPr>
              <a:t>nsequences that are good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ETHICS AND MORALITY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rial Black" pitchFamily="34" charset="0"/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  <a:latin typeface="Arial Black" pitchFamily="34" charset="0"/>
              </a:rPr>
              <a:t>     </a:t>
            </a:r>
            <a:r>
              <a:rPr lang="en-US" sz="2800" b="1" u="sng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Moral Judgment</a:t>
            </a:r>
          </a:p>
          <a:p>
            <a:endParaRPr lang="en-US" sz="28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Morality – what is right and what is wrong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In our time, modern technology and maintenance of 	peace in world for future </a:t>
            </a:r>
          </a:p>
          <a:p>
            <a:pPr>
              <a:buFont typeface="Wingdings" pitchFamily="2" charset="2"/>
              <a:buChar char="q"/>
            </a:pPr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Civilization is an important moral question</a:t>
            </a:r>
          </a:p>
          <a:p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Moral judgment is related with voluntary action of 	human beings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ETHICS AND MORALITY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4191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31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Moral </a:t>
            </a:r>
            <a:r>
              <a:rPr lang="en-US" sz="31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Development</a:t>
            </a:r>
            <a:r>
              <a:rPr lang="en-US" sz="3100" b="1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sz="3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Three level of moral development</a:t>
            </a:r>
          </a:p>
          <a:p>
            <a:endParaRPr lang="en-US" sz="31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Moral decisions based on avoiding punishments by 	authorities (Pre- conventional level)</a:t>
            </a:r>
          </a:p>
          <a:p>
            <a:pPr>
              <a:buFont typeface="Wingdings" pitchFamily="2" charset="2"/>
              <a:buChar char="Ø"/>
            </a:pPr>
            <a:r>
              <a:rPr lang="en-US" sz="3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sz="3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Moral behavior is what bring statistician to one self</a:t>
            </a:r>
          </a:p>
          <a:p>
            <a:endParaRPr lang="en-US" sz="31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Conventional level – according to customary societal 	norms, to obtain approval 	and maintain harmony  </a:t>
            </a:r>
          </a:p>
          <a:p>
            <a:r>
              <a:rPr lang="en-US" sz="3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3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Post- conventional level – internalized personal 	principles of responsibility or principles believed to 	universally valid</a:t>
            </a:r>
            <a:endParaRPr lang="en-US" sz="3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ETHICS AND MORALITY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6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Moral Situation</a:t>
            </a:r>
            <a:endParaRPr lang="en-US" sz="2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moral situation involves moral agents i.e. 	human beings</a:t>
            </a:r>
          </a:p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Human beings are free moral agents as they make 	choices and decisions</a:t>
            </a:r>
            <a:r>
              <a:rPr lang="en-US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 a moral agents, we are under obligations of 	both duties and rights</a:t>
            </a:r>
          </a:p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There are moral alternatives in a given situation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ETHICS AND MORALITY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Rights and Duties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Human right for all human beings simply because 	they are human beings</a:t>
            </a:r>
          </a:p>
          <a:p>
            <a:endParaRPr lang="en-US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These are universal rights</a:t>
            </a:r>
          </a:p>
          <a:p>
            <a:endParaRPr lang="en-US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Rights and duties are reciprocal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8458200" cy="9144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ETHICS AND MORALITY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458200" cy="3276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Virtues and </a:t>
            </a:r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Vices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any society, some trails are encouraged called 	virtues</a:t>
            </a:r>
          </a:p>
          <a:p>
            <a:endParaRPr lang="en-US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Certain other characteristics are disapproved – 	called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vices 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ETHICS AND MORALITY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200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       </a:t>
            </a:r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Agreements </a:t>
            </a:r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Laws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 social harmony, there are agreements on 	rights and duties, called principles and laws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Some are included in customs and others are 	enforced by 	laws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ETHICS AND MORALITY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 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</a:rPr>
              <a:t>    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Change 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Morals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Moral evolves in due course of time with 	social life and social institutions</a:t>
            </a:r>
          </a:p>
          <a:p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Moral practices are influenced by social 	development</a:t>
            </a:r>
          </a:p>
          <a:p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Changes are slow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458200" cy="8382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ETHICS AND MORALITY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3886200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34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3400" b="1" u="sng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Assessing </a:t>
            </a:r>
            <a:r>
              <a:rPr lang="en-US" sz="3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Morality</a:t>
            </a:r>
            <a:endParaRPr lang="en-US" sz="3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3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Right action – is not a simple task</a:t>
            </a:r>
          </a:p>
          <a:p>
            <a:endParaRPr lang="en-US" sz="3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Conflict of interest involves</a:t>
            </a:r>
          </a:p>
          <a:p>
            <a:endParaRPr lang="en-US" sz="3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 requires intelligence and good will</a:t>
            </a:r>
          </a:p>
          <a:p>
            <a:endParaRPr lang="en-US" sz="3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judging human actions we consider motives, 	means and consequen</a:t>
            </a:r>
            <a:r>
              <a:rPr lang="en-US" sz="3600" b="1" dirty="0" smtClean="0">
                <a:solidFill>
                  <a:srgbClr val="0070C0"/>
                </a:solidFill>
              </a:rPr>
              <a:t>ces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101</TotalTime>
  <Words>84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PROFESSIONAL ethics</vt:lpstr>
      <vt:lpstr>ETHICS AND MORALITY</vt:lpstr>
      <vt:lpstr>ETHICS AND MORALITY</vt:lpstr>
      <vt:lpstr>ETHICS AND MORALITY</vt:lpstr>
      <vt:lpstr>ETHICS AND MORALITY</vt:lpstr>
      <vt:lpstr>ETHICS AND MORALITY</vt:lpstr>
      <vt:lpstr>ETHICS AND MORALITY</vt:lpstr>
      <vt:lpstr>ETHICS AND MORALITY</vt:lpstr>
      <vt:lpstr>ETHICS AND MORALITY</vt:lpstr>
      <vt:lpstr>ETHICS AND MORALITY</vt:lpstr>
      <vt:lpstr>ETHICS AND MORALITY</vt:lpstr>
      <vt:lpstr>ETHICS AND MORALITY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Anwar</dc:creator>
  <cp:lastModifiedBy>Anwar</cp:lastModifiedBy>
  <cp:revision>89</cp:revision>
  <dcterms:created xsi:type="dcterms:W3CDTF">2006-08-16T00:00:00Z</dcterms:created>
  <dcterms:modified xsi:type="dcterms:W3CDTF">2012-09-24T15:14:58Z</dcterms:modified>
</cp:coreProperties>
</file>