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275" r:id="rId13"/>
    <p:sldId id="278" r:id="rId14"/>
    <p:sldId id="279" r:id="rId15"/>
    <p:sldId id="280" r:id="rId16"/>
    <p:sldId id="281" r:id="rId17"/>
    <p:sldId id="282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51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7ACC5-E6D5-4D4F-A133-AE6D8F3FE069}" type="datetimeFigureOut">
              <a:rPr lang="en-US" smtClean="0"/>
              <a:pPr/>
              <a:t>10/13/2012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7FA1D-D0B4-477E-BF90-C2583A540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9F24-BD93-4A20-A79E-F0E9A7D7E6C4}" type="datetime1">
              <a:rPr lang="en-US" smtClean="0"/>
              <a:t>10/13/2012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B103-023A-4C7D-A873-FA98AA3D41C1}" type="datetime1">
              <a:rPr lang="en-US" smtClean="0"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158F-5ACD-4790-9D14-21320DC2361A}" type="datetime1">
              <a:rPr lang="en-US" smtClean="0"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6ABE-4416-476C-83D9-EFCCD92805F0}" type="datetime1">
              <a:rPr lang="en-US" smtClean="0"/>
              <a:t>10/13/2012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BC21-7CE6-48A2-815A-0DEC2F325C9D}" type="datetime1">
              <a:rPr lang="en-US" smtClean="0"/>
              <a:t>10/13/2012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4CBF-F715-4608-A286-533539A9533E}" type="datetime1">
              <a:rPr lang="en-US" smtClean="0"/>
              <a:t>10/13/2012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EABB-75FB-473B-8A53-8279CAD2C46C}" type="datetime1">
              <a:rPr lang="en-US" smtClean="0"/>
              <a:t>10/13/2012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F12A-7BCA-4E34-81EC-5A7750B7A044}" type="datetime1">
              <a:rPr lang="en-US" smtClean="0"/>
              <a:t>10/13/2012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A8A-5D0F-4764-A83B-FB8E38F906F9}" type="datetime1">
              <a:rPr lang="en-US" smtClean="0"/>
              <a:t>10/13/2012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8453-626D-4920-A580-3866918C73FC}" type="datetime1">
              <a:rPr lang="en-US" smtClean="0"/>
              <a:t>10/13/2012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AD10-B11C-482F-A732-E8547830C5DB}" type="datetime1">
              <a:rPr lang="en-US" smtClean="0"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6E094FF-79F0-4480-BC0D-2BCB3432A6A6}" type="datetime1">
              <a:rPr lang="en-US" smtClean="0"/>
              <a:t>10/13/2012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84582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PROFESSIONAL ethics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8458200" cy="1447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Lec Alia Razia Malik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VIRTUE ETHICS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8458200" cy="4343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Virtue (arete) as the mean 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mean varies according to individuals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mean of courage is different for a marine, a 	college student, and an eight year old child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mean of charitable giving is different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for a billionaire, a college teacher, and a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student</a:t>
            </a:r>
          </a:p>
          <a:p>
            <a:pPr>
              <a:buFont typeface="Wingdings" pitchFamily="2" charset="2"/>
              <a:buChar char="q"/>
            </a:pP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	</a:t>
            </a:r>
            <a:endParaRPr lang="en-US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762000"/>
            <a:ext cx="8458200" cy="8382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VIRTUE ETHICS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8458200" cy="43434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Actions &amp; Emotions Without a Mean</a:t>
            </a:r>
          </a:p>
          <a:p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“There are some [actions/emotions] whose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very name implies wickedness.”</a:t>
            </a:r>
          </a:p>
          <a:p>
            <a:endParaRPr lang="en-US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For example: “malice, shamelessness, and envy 	among the emotions and adultery, theft, and 	murder among the actions.”</a:t>
            </a:r>
          </a:p>
          <a:p>
            <a:pPr>
              <a:buFont typeface="Wingdings" pitchFamily="2" charset="2"/>
              <a:buChar char="q"/>
            </a:pP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	</a:t>
            </a:r>
            <a:endParaRPr lang="en-US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VIRTUE ETHICS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8458200" cy="4343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virtue  is a trait of character manifested in 	habitual action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Vices are also traits of character manifested in 	habitual action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The properties on our list (of virtues and vices) 	can serve as reasons for preference or avoidance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 virtue is trait of character, manifested in 	habitual action, that is good for a person to have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</a:t>
            </a:r>
            <a:endParaRPr lang="en-US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VIRTUE ETHICS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458200" cy="4419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function of man then is activity of soul 	[thinking well and doing well] in accordance with 	reason.”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8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Human virtue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Humans can have two kinds of virtue: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Intellectual virtues:</a:t>
            </a:r>
            <a:r>
              <a:rPr lang="en-US" b="1" u="sng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these relate particularly to our professions, i.e., 	they will differ for a truck driver, cook, lawyer, 	farmer, doctor, etc.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VIRTUE ETHICS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458200" cy="4800600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US" sz="2800" dirty="0" smtClean="0"/>
              <a:t> </a:t>
            </a:r>
            <a:r>
              <a:rPr lang="en-US" sz="26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Moral virtues: </a:t>
            </a:r>
          </a:p>
          <a:p>
            <a:pPr>
              <a:buFont typeface="Wingdings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This virtue is common to all humans, but it</a:t>
            </a:r>
          </a:p>
          <a:p>
            <a:r>
              <a:rPr lang="en-US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may vary in degree according to our 	capacities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Moral virtue is the outcome of habit. So 	the 	difference between one and another training in 	habits in our childhood is not a light manner, 	but important, or rather, all important.”</a:t>
            </a:r>
          </a:p>
          <a:p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VIRTUE ETHICS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8458200" cy="44196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Business and Professional Ethics application: 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 should ask, “Will this act help lead me to be 	the person I should be?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Will I be a person of good character”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Virtue (arete) as the mean, the correct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balance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mean is the right balance between two 	extremes, the extreme of excess and the extreme 	of deficiency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	</a:t>
            </a:r>
            <a:endParaRPr lang="en-US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VIRTUE ETHICS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8458200" cy="4343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Are the virtues same for everyone?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 obvious sense is virtues are thought as 	differing for different persons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People lead different kind of lives, have different 	sort of personalities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Virtue differ from society to society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There are some virtues that will be needed by all 	people in all times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38200"/>
            <a:ext cx="8458200" cy="9906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VIRTUE ETHICS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8458200" cy="3276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Everyone needs courage, honesty, loyalty etc.</a:t>
            </a:r>
          </a:p>
          <a:p>
            <a:pPr>
              <a:buFont typeface="Wingdings" pitchFamily="2" charset="2"/>
              <a:buChar char="q"/>
            </a:pPr>
            <a:endParaRPr lang="en-US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It cannot be right to say simply that whether any 	particular character trait as a virtue is never 	anything more than a matter of social convention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VIRTUE ETHICS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8458200" cy="44196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Difficulty of Being Good</a:t>
            </a:r>
          </a:p>
          <a:p>
            <a:endParaRPr lang="en-US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That is why it is so hard to be good; for it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is always hard to find the mean </a:t>
            </a:r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 anything</a:t>
            </a: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That is why goodness is rare and praiseworthy 	and noble</a:t>
            </a:r>
          </a:p>
          <a:p>
            <a:pPr>
              <a:buFont typeface="Wingdings" pitchFamily="2" charset="2"/>
              <a:buChar char="q"/>
            </a:pP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	</a:t>
            </a:r>
            <a:endParaRPr lang="en-US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VIRTUE ETHICS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458200" cy="3886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tx1"/>
                </a:solidFill>
                <a:latin typeface="Arial Black" pitchFamily="34" charset="0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Two Moral Perspectives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The Question of Action: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What should I do? How ought I to act?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The Question of Character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What kind of person ought I to be?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Aristotle’s concern is with the question of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Character</a:t>
            </a:r>
            <a:endParaRPr lang="en-US" sz="28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VIRTUE ETHICS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458200" cy="4191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US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Aristotle’s Ethics - Good is that at which</a:t>
            </a:r>
          </a:p>
          <a:p>
            <a:r>
              <a:rPr lang="en-US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all things aim</a:t>
            </a:r>
          </a:p>
          <a:p>
            <a:pPr>
              <a:buFont typeface="Wingdings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proper function or excellence of a</a:t>
            </a:r>
          </a:p>
          <a:p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things is its </a:t>
            </a:r>
            <a:r>
              <a:rPr lang="en-US" sz="26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arete </a:t>
            </a:r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(virtue)</a:t>
            </a:r>
            <a:r>
              <a:rPr lang="en-US" sz="2800" dirty="0" smtClean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	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human 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arete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 virtue is activity of the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soul in accordance with virtue (over a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lifetime)</a:t>
            </a:r>
          </a:p>
          <a:p>
            <a:endParaRPr lang="en-US" sz="26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VIRTUE ETHICS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458200" cy="3733800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US" sz="2800" dirty="0" smtClean="0"/>
              <a:t>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Human virtue (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Arete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It can not be simply living and growing—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trees do that as well.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 can not be related to characteristics we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share with animals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quality that seems distinctively human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is the use of reason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VIRTUE ETHICS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458200" cy="4343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function of man then is activity of soul 	[thinking well and doing well] in accordance with 	reason.”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Happiness: The Self-sufficient End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Most of the ends (goals) we seek are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instrumental steps toward some ultimate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goal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Aristotle identifies happiness as that which we 	seek as a goal that is an end in itself</a:t>
            </a:r>
          </a:p>
          <a:p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VIRTUE ETHICS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458200" cy="4343400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Happiness: The Self-sufficient End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Happiness comes from developing a good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character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good character comes from the development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of good habits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People have a natural capacity for good character       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 but it must be developed through</a:t>
            </a:r>
          </a:p>
          <a:p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VIRTUE ETHICS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458200" cy="464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Good leaders (parent and civic leaders) are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necessary to guide us in the development of                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	 good habits 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	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Good Character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Virtuous thoughts lead to good acts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Virtuous acts (following the Mean) can lead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to good habits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Good habits make a good character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good character can be happy</a:t>
            </a:r>
          </a:p>
          <a:p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8458200" cy="8382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VIRTUE ETHICS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838200"/>
            <a:ext cx="8458200" cy="3962400"/>
          </a:xfrm>
        </p:spPr>
        <p:txBody>
          <a:bodyPr>
            <a:normAutofit/>
          </a:bodyPr>
          <a:lstStyle/>
          <a:p>
            <a:pPr algn="ctr"/>
            <a:endParaRPr lang="en-US" sz="3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3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990600"/>
            <a:ext cx="5791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                    Happiness</a:t>
            </a:r>
            <a:endParaRPr lang="en-US" sz="2800" b="1" dirty="0"/>
          </a:p>
        </p:txBody>
      </p:sp>
      <p:sp>
        <p:nvSpPr>
          <p:cNvPr id="7" name="Up Arrow 6"/>
          <p:cNvSpPr/>
          <p:nvPr/>
        </p:nvSpPr>
        <p:spPr>
          <a:xfrm>
            <a:off x="4114800" y="1524000"/>
            <a:ext cx="609600" cy="76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81000" y="2286000"/>
            <a:ext cx="5641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                                      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Good Character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4191000" y="2590800"/>
            <a:ext cx="457200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9000" y="3276600"/>
            <a:ext cx="2321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Good Habits</a:t>
            </a:r>
            <a:endParaRPr lang="en-US" sz="2800" b="1" dirty="0"/>
          </a:p>
        </p:txBody>
      </p:sp>
      <p:sp>
        <p:nvSpPr>
          <p:cNvPr id="12" name="Up Arrow 11"/>
          <p:cNvSpPr/>
          <p:nvPr/>
        </p:nvSpPr>
        <p:spPr>
          <a:xfrm>
            <a:off x="4191000" y="3733800"/>
            <a:ext cx="457200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124200" y="4495800"/>
            <a:ext cx="25277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Good Actions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Up Arrow 14"/>
          <p:cNvSpPr/>
          <p:nvPr/>
        </p:nvSpPr>
        <p:spPr>
          <a:xfrm>
            <a:off x="4114800" y="5029200"/>
            <a:ext cx="6096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48000" y="5638800"/>
            <a:ext cx="27606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Good thoughts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VIRTUE ETHICS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8458200" cy="43434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Examples: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Deficiency Mean Excess</a:t>
            </a:r>
          </a:p>
          <a:p>
            <a:pPr>
              <a:buFont typeface="Wingdings" pitchFamily="2" charset="2"/>
              <a:buChar char="q"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Cowardliness courage rashness</a:t>
            </a:r>
          </a:p>
          <a:p>
            <a:pPr>
              <a:buFont typeface="Wingdings" pitchFamily="2" charset="2"/>
              <a:buChar char="q"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Humility pride vanity</a:t>
            </a:r>
          </a:p>
          <a:p>
            <a:pPr>
              <a:buFont typeface="Wingdings" pitchFamily="2" charset="2"/>
              <a:buChar char="q"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Stingy giving spendthrift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	</a:t>
            </a:r>
            <a:endParaRPr lang="en-US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303</TotalTime>
  <Words>88</Words>
  <Application>Microsoft Office PowerPoint</Application>
  <PresentationFormat>On-screen Show (4:3)</PresentationFormat>
  <Paragraphs>149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Trek</vt:lpstr>
      <vt:lpstr>PROFESSIONAL ethics</vt:lpstr>
      <vt:lpstr>VIRTUE ETHICS </vt:lpstr>
      <vt:lpstr>VIRTUE ETHICS </vt:lpstr>
      <vt:lpstr>VIRTUE ETHICS </vt:lpstr>
      <vt:lpstr>VIRTUE ETHICS </vt:lpstr>
      <vt:lpstr>VIRTUE ETHICS </vt:lpstr>
      <vt:lpstr>VIRTUE ETHICS </vt:lpstr>
      <vt:lpstr>VIRTUE ETHICS </vt:lpstr>
      <vt:lpstr>VIRTUE ETHICS </vt:lpstr>
      <vt:lpstr>VIRTUE ETHICS </vt:lpstr>
      <vt:lpstr>VIRTUE ETHICS </vt:lpstr>
      <vt:lpstr>VIRTUE ETHICS </vt:lpstr>
      <vt:lpstr>VIRTUE ETHICS </vt:lpstr>
      <vt:lpstr>VIRTUE ETHICS </vt:lpstr>
      <vt:lpstr>VIRTUE ETHICS </vt:lpstr>
      <vt:lpstr>VIRTUE ETHICS </vt:lpstr>
      <vt:lpstr>VIRTUE ETHICS </vt:lpstr>
      <vt:lpstr>VIRTUE ETHICS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ethics</dc:title>
  <dc:creator>Anwar</dc:creator>
  <cp:lastModifiedBy>Windows User</cp:lastModifiedBy>
  <cp:revision>102</cp:revision>
  <dcterms:created xsi:type="dcterms:W3CDTF">2006-08-16T00:00:00Z</dcterms:created>
  <dcterms:modified xsi:type="dcterms:W3CDTF">2012-10-13T19:11:46Z</dcterms:modified>
</cp:coreProperties>
</file>