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80" r:id="rId6"/>
    <p:sldId id="287" r:id="rId7"/>
    <p:sldId id="283" r:id="rId8"/>
    <p:sldId id="284" r:id="rId9"/>
    <p:sldId id="285" r:id="rId10"/>
    <p:sldId id="289" r:id="rId11"/>
    <p:sldId id="290" r:id="rId12"/>
    <p:sldId id="288" r:id="rId13"/>
    <p:sldId id="282" r:id="rId14"/>
    <p:sldId id="291" r:id="rId15"/>
    <p:sldId id="292" r:id="rId16"/>
    <p:sldId id="293" r:id="rId17"/>
    <p:sldId id="295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7ACC5-E6D5-4D4F-A133-AE6D8F3FE069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7FA1D-D0B4-477E-BF90-C2583A540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AE78-5F1A-4574-8532-3A59C452AACE}" type="datetime1">
              <a:rPr lang="en-US" smtClean="0"/>
              <a:t>10/13/2012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67F7-A3E5-4527-9A69-02D6AD152C9A}" type="datetime1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1A8B-367A-41FD-B1DD-09D91B55EAF0}" type="datetime1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59C-15C3-4829-B78D-FDB1CAE03D89}" type="datetime1">
              <a:rPr lang="en-US" smtClean="0"/>
              <a:t>10/13/2012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AB99-C726-4381-B48E-E5BD7190D183}" type="datetime1">
              <a:rPr lang="en-US" smtClean="0"/>
              <a:t>10/13/2012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7DEB-55EE-4683-9D50-AD7A91DD9C16}" type="datetime1">
              <a:rPr lang="en-US" smtClean="0"/>
              <a:t>10/13/2012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D2E4-FA6E-48F2-8239-84242B6082E7}" type="datetime1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214B-79B9-4D74-A585-851C8D976528}" type="datetime1">
              <a:rPr lang="en-US" smtClean="0"/>
              <a:t>10/13/2012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A96-5D38-43D3-8DE4-F11803F64FB2}" type="datetime1">
              <a:rPr lang="en-US" smtClean="0"/>
              <a:t>10/13/2012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B9EB-EC81-4F05-B06B-46A13C03DFA1}" type="datetime1">
              <a:rPr lang="en-US" smtClean="0"/>
              <a:t>10/13/2012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5D6-AEC6-40A8-935F-D4EABCA5F081}" type="datetime1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63E3692-62D0-4ACD-85FF-18877A0AFADA}" type="datetime1">
              <a:rPr lang="en-US" smtClean="0"/>
              <a:t>10/13/2012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E:\images\imagesCA0X95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575" y="1871662"/>
            <a:ext cx="1466850" cy="3114675"/>
          </a:xfrm>
          <a:prstGeom prst="rect">
            <a:avLst/>
          </a:prstGeom>
          <a:noFill/>
        </p:spPr>
      </p:pic>
      <p:pic>
        <p:nvPicPr>
          <p:cNvPr id="1027" name="Picture 3" descr="E:\images\imagesCA5FHNH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8534400" cy="6248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PROFESSIONAL ETHICS </a:t>
            </a:r>
            <a:r>
              <a:rPr lang="en-US" b="1" dirty="0" smtClean="0"/>
              <a:t> </a:t>
            </a:r>
            <a:r>
              <a:rPr lang="en-US" b="1" dirty="0" smtClean="0">
                <a:solidFill>
                  <a:schemeClr val="accent2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458200" cy="3810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</a:t>
            </a:r>
            <a:r>
              <a:rPr lang="en-US" sz="28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Professionalism</a:t>
            </a:r>
          </a:p>
          <a:p>
            <a:pPr>
              <a:buFont typeface="Wingdings" pitchFamily="2" charset="2"/>
              <a:buChar char="q"/>
            </a:pPr>
            <a:endParaRPr lang="en-US" sz="2800" b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certain attitudes and qualities that are 	expected of a professional</a:t>
            </a:r>
            <a:endParaRPr lang="en-US" sz="2600" b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800" b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Professionalism is defined as “ the services related 	to achieving the public good, in addition to the 	practices of the knowledge of moral ideals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PROFESSIONAL ETHICS </a:t>
            </a:r>
            <a:r>
              <a:rPr lang="en-US" b="1" dirty="0" smtClean="0"/>
              <a:t> </a:t>
            </a:r>
            <a:r>
              <a:rPr lang="en-US" b="1" dirty="0" smtClean="0">
                <a:solidFill>
                  <a:schemeClr val="accent2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458200" cy="4038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</a:t>
            </a:r>
            <a:r>
              <a:rPr lang="en-US" sz="28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Professional</a:t>
            </a:r>
          </a:p>
          <a:p>
            <a:endParaRPr lang="en-US" sz="2800" b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Relates to a person or any work that a person 	does on profession</a:t>
            </a:r>
            <a:endParaRPr lang="en-US" sz="2600" b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800" b="1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requires expertise, self regulation and result 	in public good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PROFESSIONAL ETHICS </a:t>
            </a:r>
            <a:r>
              <a:rPr lang="en-US" b="1" dirty="0" smtClean="0"/>
              <a:t> </a:t>
            </a:r>
            <a:r>
              <a:rPr lang="en-US" b="1" dirty="0" smtClean="0">
                <a:solidFill>
                  <a:schemeClr val="accent2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458200" cy="259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A set of standards adopted by professionals 	in so far as they are acting as professionals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	personal ethics is the set of one’s own ethical 	commitment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PROFESSIONAL ETHICS 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236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Common morality is a set of moral ideals shared by 	most members of a culture or society many 	moral 	ideals such as honesty 	and 	fairness are 	the 	part of personal, professional and common 	morality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Engineering ETHICS 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Ethics is the study of the characteristics of morals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 or moral choices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an engineer, these definitions apply to all moral 	choices  made while practicing engineering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Engineering ethics is the rule and standards 	governing the conduct of engineers in their role as 	professionals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Engineering ETHICS 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What is Engineering?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	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 outcomes of engineering are practical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Design, manufacture, and operation of useful 	devices, products and processes, often at large 	scale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Enormous contribution to the material well being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Engineering ETHICS 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Clean water production, energy generation, large 	scale pharmaceutical manufacture, building, 	transport, mechanical devices, instrumentation 	computing and telecommunication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also create practical risk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Weapon manufacture and proliferation, damage to 	natural environment and possible adverse effects 	on human health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Engineering ETHICS 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4582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 Engineering ethics involves philosophical 	activities such as careful conceptual analysis and 	contemplation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Practical in nature, have significant consequences 	on human well being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 Engineering ethics is the activity and discipline 	aimed at understanding the moral values that  	ought to guide engineering profession or practice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Engineering ETHICS  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458200" cy="3733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 Endorsed by engineering societies with respect to 	particular set of beliefs, attitude and habits by 	professionals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	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iscovery of justified moral principles of 	obligation, rights and ideals that ought to be 	endorsed by the engineers and apply them to 	concrete situations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 Engineering effects all areas of life namely public 	safety, health and welfare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A</a:t>
            </a:r>
            <a:r>
              <a:rPr lang="en-US" b="1" dirty="0" smtClean="0">
                <a:solidFill>
                  <a:srgbClr val="FF0000"/>
                </a:solidFill>
              </a:rPr>
              <a:t>ny work for hire is a ‘job’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 Engineering is a job but skills and responsibilities 	make it more than a job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Employment to make a living is occupation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In this context, engineering is also an occupation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T</a:t>
            </a:r>
            <a:r>
              <a:rPr lang="en-US" b="1" dirty="0" smtClean="0">
                <a:solidFill>
                  <a:srgbClr val="FF0000"/>
                </a:solidFill>
              </a:rPr>
              <a:t>he term ‘profession’ is coined to refer to a free act 	of commitment to a way of life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The adjective ‘professed’ used for a person who 	had taken the monastic vow of religious order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A distinct way of life to high moral ideals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Later on the term has been secularized to refer to 	anyone who professed to be duly qualified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rgbClr val="0070C0"/>
                </a:solidFill>
              </a:rPr>
              <a:t>According to oxford shorter dictionary, it means “ the 	occupation which one professes to be skilled in and to 	follow---- a vocation in which professed knowledge of 	some branch of learning is used in its application to 	the affairs of others, or in the practice of an art based 	upon it”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A profession is defined as any occupation, job, vocation 	that requires advanced expertise, self regulation and 	service to public good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CHARACTERISTICS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Extensive training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intellectual character, theoretical base, 	 	formal  academic education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Knowledge and skill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 well being of society              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Monopoly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professional title and licensing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CHARACTERISTICS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Autonomy in workplace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   private practice, individual judgment, discretion </a:t>
            </a:r>
            <a:r>
              <a:rPr lang="en-US" b="1" smtClean="0">
                <a:solidFill>
                  <a:srgbClr val="0070C0"/>
                </a:solidFill>
              </a:rPr>
              <a:t>and creativity 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Ethical standards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 of ethics, professional societies, 	safeguard 	from abuse</a:t>
            </a:r>
          </a:p>
          <a:p>
            <a:pPr>
              <a:buFont typeface="Wingdings" pitchFamily="2" charset="2"/>
              <a:buChar char="q"/>
            </a:pPr>
            <a:endParaRPr lang="en-US" sz="2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CHARACTERISTICS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Is software engineering is a profession?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Initial Professional education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Accreditation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Skill development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Certification and Licensing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Code of Ethics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Professional Society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CHARACTERISTICS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Is software engineering a profession?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 Software engineers have an opportunity to do good 	or harm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	Software engineers ought to be committed to 	doing 	good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rgbClr val="0070C0"/>
                </a:solidFill>
              </a:rPr>
              <a:t>Concern of public interest is paramount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CHARACTERISTICS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Public – Act in the public’s best interest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Product – meets higher standards - quality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Judgment – independent and professional 	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Management – maintain ethical management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Profession – integrity and reputation of profession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colleagues – fair and supportive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Self – lifelong learning, have professional ethics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330</TotalTime>
  <Words>291</Words>
  <Application>Microsoft Office PowerPoint</Application>
  <PresentationFormat>On-screen Show (4:3)</PresentationFormat>
  <Paragraphs>136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PROFESSIONAL ethics</vt:lpstr>
      <vt:lpstr>PROFESSION</vt:lpstr>
      <vt:lpstr>PROFESSION</vt:lpstr>
      <vt:lpstr>PROFESSION</vt:lpstr>
      <vt:lpstr>CHARACTERISTICS </vt:lpstr>
      <vt:lpstr>CHARACTERISTICS </vt:lpstr>
      <vt:lpstr>CHARACTERISTICS </vt:lpstr>
      <vt:lpstr>CHARACTERISTICS </vt:lpstr>
      <vt:lpstr>CHARACTERISTICS </vt:lpstr>
      <vt:lpstr>PROFESSIONAL ETHICS   </vt:lpstr>
      <vt:lpstr>PROFESSIONAL ETHICS   </vt:lpstr>
      <vt:lpstr>PROFESSIONAL ETHICS   </vt:lpstr>
      <vt:lpstr>PROFESSIONAL ETHICS   </vt:lpstr>
      <vt:lpstr>Engineering ETHICS   </vt:lpstr>
      <vt:lpstr>Engineering ETHICS   </vt:lpstr>
      <vt:lpstr>Engineering ETHICS   </vt:lpstr>
      <vt:lpstr>Engineering ETHICS   </vt:lpstr>
      <vt:lpstr>Engineering ETHICS  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Windows User</cp:lastModifiedBy>
  <cp:revision>106</cp:revision>
  <dcterms:created xsi:type="dcterms:W3CDTF">2006-08-16T00:00:00Z</dcterms:created>
  <dcterms:modified xsi:type="dcterms:W3CDTF">2012-10-13T15:47:41Z</dcterms:modified>
</cp:coreProperties>
</file>