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699" autoAdjust="0"/>
  </p:normalViewPr>
  <p:slideViewPr>
    <p:cSldViewPr>
      <p:cViewPr varScale="1">
        <p:scale>
          <a:sx n="91" d="100"/>
          <a:sy n="91" d="100"/>
        </p:scale>
        <p:origin x="-4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4369-19D3-447B-9786-1730D0204E7D}" type="datetimeFigureOut">
              <a:rPr lang="en-US" smtClean="0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D288-E4B5-46A0-A8F9-6728D1116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7FA1D-D0B4-477E-BF90-C2583A5401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63B-AEDE-42D3-8D5E-0D452CE7B4D9}" type="datetime1">
              <a:rPr lang="en-US" smtClean="0"/>
              <a:t>10/15/2012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F575-9C77-4232-9F8B-BC0CDEAAA54B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9E91-978D-4369-960C-AC6DA28EDCCD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1ED5-36E3-4E32-ABE5-97AEBDB81A77}" type="datetime1">
              <a:rPr lang="en-US" smtClean="0"/>
              <a:t>10/15/2012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82BE-0E78-4D19-9490-A601B1ABB757}" type="datetime1">
              <a:rPr lang="en-US" smtClean="0"/>
              <a:t>10/15/2012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515E-554F-42FA-88E0-5642FD2A6D29}" type="datetime1">
              <a:rPr lang="en-US" smtClean="0"/>
              <a:t>10/15/2012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7FC-FFE8-4042-B820-6C8E11274FE6}" type="datetime1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8AEB-367B-4F79-8297-5E34149B110B}" type="datetime1">
              <a:rPr lang="en-US" smtClean="0"/>
              <a:t>10/15/2012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2CB7-C468-4EBA-91B6-BBE38EAF3AE4}" type="datetime1">
              <a:rPr lang="en-US" smtClean="0"/>
              <a:t>10/15/2012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84F9-E38B-4062-A57A-5DD303F49497}" type="datetime1">
              <a:rPr lang="en-US" smtClean="0"/>
              <a:t>10/15/2012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5A09-AF23-4A06-B403-0A6E7833AB66}" type="datetime1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EA9DB5-3F28-4EA5-98E2-CEFEC119B501}" type="datetime1">
              <a:rPr lang="en-US" smtClean="0"/>
              <a:t>10/15/2012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PROFESSIONAL ethics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458200" cy="1447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Lec Alia Razia Malik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733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Tree complex situations can lead to moral dilemmas 	are:-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1	The problem of vagueness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2	The problem of conflicting reasons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3	The problem of disagreements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Steps to Solve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458200" cy="3733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      Identification of moral factors and reasons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Collection of all information, data and facts 	relevant to the situation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70C0"/>
                </a:solidFill>
              </a:rPr>
              <a:t>      Set the priority for given moral option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Generate alternate course of action to resolve 	the dilemma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Steps to Solve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458200" cy="4191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Decide upon a final course of action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Collection of all information, data and facts 	relevant to the situation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Set the priority for given moral option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Generate alternate course of action to resolve 	the dilemma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458200" cy="3505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 means self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determinance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or independence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Exercise decisions and actions based on moral 	concern for people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Skill and habit of thinking critically and 	rationally about ethical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114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The engineering skills related to moral autonomy 	are as follows:-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(1)  	Proficiency in recognizing moral 			           problems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(2)  	Comprehending, clarifying and critically 		          assessing arguments on different aspects 		          of moral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382000" cy="38862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(3)  Ability to form consistent and 			comprehensive views based on facts</a:t>
            </a:r>
          </a:p>
          <a:p>
            <a:pPr algn="just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(4)	Awareness of alternate responses</a:t>
            </a:r>
          </a:p>
          <a:p>
            <a:pPr algn="just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(5)	Sensitivity to genuine difficulties and 	subtleties 	tolerance for uncertainty while 	making decisions</a:t>
            </a:r>
          </a:p>
          <a:p>
            <a:pPr algn="just"/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Autonomy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8382000" cy="23622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(6)	Using rational dialogue and tolerance of 		different perceptions among morally 			reasonable people</a:t>
            </a:r>
          </a:p>
          <a:p>
            <a:pPr algn="just">
              <a:spcBef>
                <a:spcPct val="0"/>
              </a:spcBef>
            </a:pPr>
            <a:endParaRPr lang="en-US" b="1" dirty="0" smtClean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    (7)	Maintain moral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458200" cy="3429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2362200" y="2743200"/>
            <a:ext cx="4114800" cy="2871216"/>
          </a:xfrm>
          <a:prstGeom prst="actionButtonHel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143000"/>
          </a:xfrm>
        </p:spPr>
        <p:txBody>
          <a:bodyPr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E:\images\imagesCA0L27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Why and how moral issues (Problems) arise in 	profession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Why people behave unethically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These problems can be categorized under three 	headings:-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Resource Crunch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sz="2400" b="1" dirty="0" smtClean="0">
                <a:solidFill>
                  <a:srgbClr val="FF0000"/>
                </a:solidFill>
              </a:rPr>
              <a:t>Pressure due to time limits, budgetary constraints 	and technology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458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	  </a:t>
            </a:r>
            <a:r>
              <a:rPr lang="en-US" sz="28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Resource Crunch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/>
              <a:t>       </a:t>
            </a:r>
            <a:r>
              <a:rPr lang="en-US" sz="2400" b="1" dirty="0" smtClean="0">
                <a:solidFill>
                  <a:srgbClr val="0070C0"/>
                </a:solidFill>
              </a:rPr>
              <a:t>involve individuals in policy development to 	overcome these problems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2  </a:t>
            </a:r>
            <a:r>
              <a:rPr lang="en-US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Opportunity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 standards or behavior of the employers 	towards employees and public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Management focus on their own interests rather 	than employees</a:t>
            </a:r>
          </a:p>
          <a:p>
            <a:pPr marL="0" lvl="1" algn="l">
              <a:buFont typeface="Wingdings" pitchFamily="2" charset="2"/>
              <a:buChar char="q"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458200" cy="426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0070C0"/>
                </a:solidFill>
              </a:rPr>
              <a:t>Emphasis on results and gain at the expense of 	employees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achieve objective without empowerment 	and 	improvement of the infrastructure</a:t>
            </a:r>
          </a:p>
          <a:p>
            <a:pPr marL="0" lvl="1" algn="l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These problems can be solved by developing 	policies where people can work confidentially to 	solve ethical problem</a:t>
            </a:r>
          </a:p>
          <a:p>
            <a:pPr marL="0" lvl="1" algn="l">
              <a:buFont typeface="Wingdings" pitchFamily="2" charset="2"/>
              <a:buChar char="q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458200" cy="3657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  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3.	</a:t>
            </a:r>
            <a:r>
              <a:rPr lang="en-US" sz="2800" b="1" u="sng" dirty="0" smtClean="0">
                <a:latin typeface="Arial" pitchFamily="34" charset="0"/>
                <a:cs typeface="Arial" pitchFamily="34" charset="0"/>
              </a:rPr>
              <a:t>Attitude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Poor attitude of employees due to:-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	Low morale of employees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ii.	Absence of redressal mechanism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iii.	Lack of promotion or career  					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4582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iv.   Lack of transparency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v.    Absence of recognition and reward 			       system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vi.   Poor working environment</a:t>
            </a:r>
            <a:r>
              <a:rPr lang="en-US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overcome these problems:-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	Ethical training for all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ii.	Performance appraisal for ethical 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Variety of Moral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2743200"/>
          </a:xfrm>
        </p:spPr>
        <p:txBody>
          <a:bodyPr>
            <a:normAutofit/>
          </a:bodyPr>
          <a:lstStyle/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iii.	Open discussion on such issues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iv.	Ethical standards must be set and adopted 	by senior management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4582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Moral Dilemma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458200" cy="4419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            </a:t>
            </a: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Dilemmas are situation where moral reasons come 	into conflict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Immediate choice or solution of problem is not 	clear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Moral reasons could be rights, duties, or 	obligations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sz="4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The situation indicates the moral complexity and 	require to fix the priority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4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</TotalTime>
  <Words>187</Words>
  <Application>Microsoft Office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PROFESSIONAL ethics</vt:lpstr>
      <vt:lpstr>Slide 2</vt:lpstr>
      <vt:lpstr>Variety of Moral Issues</vt:lpstr>
      <vt:lpstr>Variety of Moral Issues</vt:lpstr>
      <vt:lpstr>Variety of Moral Issues</vt:lpstr>
      <vt:lpstr>Variety of Moral Issues</vt:lpstr>
      <vt:lpstr>Variety of Moral Issues</vt:lpstr>
      <vt:lpstr>Variety of Moral Issues</vt:lpstr>
      <vt:lpstr>Moral Dilemma</vt:lpstr>
      <vt:lpstr>Moral Dilemma</vt:lpstr>
      <vt:lpstr>Steps to Solve Dilemma</vt:lpstr>
      <vt:lpstr>Steps to Solve Dilemma</vt:lpstr>
      <vt:lpstr>Moral Autonomy</vt:lpstr>
      <vt:lpstr>Moral Autonomy</vt:lpstr>
      <vt:lpstr>Moral Autonomy</vt:lpstr>
      <vt:lpstr>Moral Autonomy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Anwar</dc:creator>
  <cp:lastModifiedBy>Windows User</cp:lastModifiedBy>
  <cp:revision>35</cp:revision>
  <dcterms:created xsi:type="dcterms:W3CDTF">2006-08-16T00:00:00Z</dcterms:created>
  <dcterms:modified xsi:type="dcterms:W3CDTF">2012-10-15T02:09:29Z</dcterms:modified>
</cp:coreProperties>
</file>