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56" r:id="rId2"/>
    <p:sldId id="270" r:id="rId3"/>
    <p:sldId id="257" r:id="rId4"/>
    <p:sldId id="273" r:id="rId5"/>
    <p:sldId id="274" r:id="rId6"/>
    <p:sldId id="275" r:id="rId7"/>
    <p:sldId id="276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66" autoAdjust="0"/>
  </p:normalViewPr>
  <p:slideViewPr>
    <p:cSldViewPr>
      <p:cViewPr varScale="1">
        <p:scale>
          <a:sx n="72" d="100"/>
          <a:sy n="72" d="100"/>
        </p:scale>
        <p:origin x="-13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84369-19D3-447B-9786-1730D0204E7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ED288-E4B5-46A0-A8F9-6728D1116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7FA1D-D0B4-477E-BF90-C2583A5401B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4582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PROFESSIONAL ethics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458200" cy="1447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Lec Alia Razia Malik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458200" cy="1143000"/>
          </a:xfrm>
        </p:spPr>
        <p:txBody>
          <a:bodyPr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458200" cy="3505200"/>
          </a:xfrm>
        </p:spPr>
        <p:txBody>
          <a:bodyPr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E:\images\imagesCA0L27T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Types of INQUIRIES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8458200" cy="3962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Three types of inquiries in solving ethical problems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Factual, </a:t>
            </a:r>
            <a:r>
              <a:rPr lang="en-US" b="1" dirty="0" smtClean="0">
                <a:solidFill>
                  <a:srgbClr val="0070C0"/>
                </a:solidFill>
              </a:rPr>
              <a:t>Conceptual and </a:t>
            </a:r>
            <a:r>
              <a:rPr lang="en-US" b="1" dirty="0" smtClean="0">
                <a:solidFill>
                  <a:srgbClr val="0070C0"/>
                </a:solidFill>
              </a:rPr>
              <a:t>Normative </a:t>
            </a:r>
            <a:r>
              <a:rPr lang="en-US" b="1" dirty="0" smtClean="0">
                <a:solidFill>
                  <a:srgbClr val="0070C0"/>
                </a:solidFill>
              </a:rPr>
              <a:t>inquiry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      </a:t>
            </a:r>
            <a:r>
              <a:rPr lang="en-US" b="1" dirty="0" smtClean="0">
                <a:solidFill>
                  <a:srgbClr val="FF0000"/>
                </a:solidFill>
              </a:rPr>
              <a:t>These problems can be categorized under three 	headings:-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     </a:t>
            </a:r>
            <a:r>
              <a:rPr lang="en-US" sz="28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1.Factual Inquiry</a:t>
            </a:r>
            <a:endParaRPr lang="en-US" sz="2800" b="1" u="sng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1" algn="l">
              <a:buFont typeface="Wingdings" pitchFamily="2" charset="2"/>
              <a:buChar char="q"/>
            </a:pPr>
            <a:r>
              <a:rPr lang="en-US" b="1" dirty="0" smtClean="0"/>
              <a:t>       </a:t>
            </a:r>
            <a:r>
              <a:rPr lang="en-US" sz="2400" b="1" dirty="0" smtClean="0">
                <a:solidFill>
                  <a:srgbClr val="FF0000"/>
                </a:solidFill>
              </a:rPr>
              <a:t>To obtain facts needed for understanding and 	resolving issues</a:t>
            </a:r>
          </a:p>
          <a:p>
            <a:pPr marL="0" lvl="1" algn="l"/>
            <a:r>
              <a:rPr lang="en-US" sz="2400" b="1" dirty="0" smtClean="0">
                <a:solidFill>
                  <a:srgbClr val="FF0000"/>
                </a:solidFill>
              </a:rPr>
              <a:t>      </a:t>
            </a: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Types of INQUIRIES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458200" cy="4343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     </a:t>
            </a:r>
            <a:r>
              <a:rPr lang="en-US" sz="28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1.Factual Inquiry</a:t>
            </a:r>
            <a:endParaRPr lang="en-US" sz="2800" b="1" u="sng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1" algn="l">
              <a:buFont typeface="Wingdings" pitchFamily="2" charset="2"/>
              <a:buChar char="q"/>
            </a:pPr>
            <a:r>
              <a:rPr lang="en-US" b="1" dirty="0" smtClean="0"/>
              <a:t>    </a:t>
            </a:r>
            <a:r>
              <a:rPr lang="en-US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This inquiry provides important information on 	realities, engineering practices and the 	effectiveness of professional societies</a:t>
            </a:r>
          </a:p>
          <a:p>
            <a:pPr marL="0" lvl="1" algn="l"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  The facts provide us not only the reasons for moral 	problems but also enable us to develop alternative 	ways of resolving moral issues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Types of INQUIRIES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8458200" cy="3505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     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28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8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onceptual Inquiry</a:t>
            </a:r>
          </a:p>
          <a:p>
            <a:pPr>
              <a:buFont typeface="Wingdings" pitchFamily="2" charset="2"/>
              <a:buChar char="q"/>
            </a:pPr>
            <a:endParaRPr lang="en-US" sz="2800" b="1" u="sng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1" algn="l">
              <a:buFont typeface="Wingdings" pitchFamily="2" charset="2"/>
              <a:buChar char="q"/>
            </a:pPr>
            <a:r>
              <a:rPr lang="en-US" b="1" dirty="0" smtClean="0"/>
              <a:t>    </a:t>
            </a:r>
            <a:r>
              <a:rPr lang="en-US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It is directed to clarify the meaning of concepts, 	ideas or principles that are expressed in problem</a:t>
            </a:r>
          </a:p>
          <a:p>
            <a:pPr marL="0" lvl="1" algn="l"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   When moral concepts are discussed, normative 	and conceptual issues are closely connected</a:t>
            </a:r>
          </a:p>
          <a:p>
            <a:pPr marL="0" lvl="1" algn="l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Types of INQUIRIES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84582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     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3</a:t>
            </a:r>
            <a:r>
              <a:rPr lang="en-US" sz="28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Normative Inquiry</a:t>
            </a:r>
          </a:p>
          <a:p>
            <a:pPr>
              <a:buFont typeface="Wingdings" pitchFamily="2" charset="2"/>
              <a:buChar char="q"/>
            </a:pPr>
            <a:endParaRPr lang="en-US" sz="2800" b="1" u="sng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1" algn="l">
              <a:buFont typeface="Wingdings" pitchFamily="2" charset="2"/>
              <a:buChar char="q"/>
            </a:pPr>
            <a:r>
              <a:rPr lang="en-US" b="1" dirty="0" smtClean="0"/>
              <a:t>    </a:t>
            </a:r>
            <a:r>
              <a:rPr lang="en-US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It seeks to identify or justify the morally desirable 	norms or standards that should guide individual 	or group</a:t>
            </a:r>
          </a:p>
          <a:p>
            <a:pPr marL="0" lvl="1" algn="l"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FF0000"/>
                </a:solidFill>
              </a:rPr>
              <a:t>       It has theoretical goal of justifying particular moral 	judgment </a:t>
            </a:r>
          </a:p>
          <a:p>
            <a:pPr marL="0" lvl="1" algn="l"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     </a:t>
            </a:r>
            <a:r>
              <a:rPr lang="en-US" sz="2400" b="1" dirty="0" smtClean="0">
                <a:solidFill>
                  <a:srgbClr val="0070C0"/>
                </a:solidFill>
              </a:rPr>
              <a:t>Normative questions are about what ought to be 	and what is good, based on moral values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lvl="1" algn="l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Types of INQUIRIES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8458200" cy="3352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     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Case  Study</a:t>
            </a:r>
          </a:p>
          <a:p>
            <a:pPr>
              <a:buFont typeface="Wingdings" pitchFamily="2" charset="2"/>
              <a:buChar char="q"/>
            </a:pPr>
            <a:endParaRPr lang="en-US" sz="2800" b="1" u="sng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1" algn="l">
              <a:buFont typeface="Wingdings" pitchFamily="2" charset="2"/>
              <a:buChar char="q"/>
            </a:pPr>
            <a:r>
              <a:rPr lang="en-US" b="1" dirty="0" smtClean="0"/>
              <a:t>    </a:t>
            </a:r>
            <a:r>
              <a:rPr lang="en-US" sz="2400" b="1" dirty="0" smtClean="0">
                <a:solidFill>
                  <a:srgbClr val="0070C0"/>
                </a:solidFill>
              </a:rPr>
              <a:t>  Read the case carefully</a:t>
            </a:r>
          </a:p>
          <a:p>
            <a:pPr marL="0" lvl="1" algn="l"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FF0000"/>
                </a:solidFill>
              </a:rPr>
              <a:t>       Find out factual, conceptual and normative issues 	involve</a:t>
            </a:r>
          </a:p>
          <a:p>
            <a:pPr marL="0" lvl="1" algn="l"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   </a:t>
            </a:r>
            <a:r>
              <a:rPr lang="en-US" sz="2400" b="1" dirty="0" smtClean="0">
                <a:solidFill>
                  <a:srgbClr val="0070C0"/>
                </a:solidFill>
              </a:rPr>
              <a:t>Analyze the issue </a:t>
            </a:r>
          </a:p>
          <a:p>
            <a:pPr marL="0" lvl="1" algn="l"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      Provide the best possible solution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8458200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6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895600"/>
            <a:ext cx="8458200" cy="3429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 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2362200" y="2743200"/>
            <a:ext cx="4114800" cy="2871216"/>
          </a:xfrm>
          <a:prstGeom prst="actionButtonHelp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115</TotalTime>
  <Words>107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PROFESSIONAL ethics</vt:lpstr>
      <vt:lpstr>Slide 2</vt:lpstr>
      <vt:lpstr>Types of INQUIRIES </vt:lpstr>
      <vt:lpstr>Types of INQUIRIES </vt:lpstr>
      <vt:lpstr>Types of INQUIRIES </vt:lpstr>
      <vt:lpstr>Types of INQUIRIES </vt:lpstr>
      <vt:lpstr>Types of INQUIRIES 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</dc:title>
  <dc:creator>Anwar</dc:creator>
  <cp:lastModifiedBy>Anwar</cp:lastModifiedBy>
  <cp:revision>42</cp:revision>
  <dcterms:created xsi:type="dcterms:W3CDTF">2006-08-16T00:00:00Z</dcterms:created>
  <dcterms:modified xsi:type="dcterms:W3CDTF">2012-10-21T15:39:41Z</dcterms:modified>
</cp:coreProperties>
</file>