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65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07636-A67A-41AD-A5C4-C5955CDDBD05}" type="datetimeFigureOut">
              <a:rPr lang="en-US" smtClean="0"/>
              <a:t>12/11/2011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56436-DD2E-444E-BA22-015558706C3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07636-A67A-41AD-A5C4-C5955CDDBD05}" type="datetimeFigureOut">
              <a:rPr lang="en-US" smtClean="0"/>
              <a:t>12/11/2011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56436-DD2E-444E-BA22-015558706C3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07636-A67A-41AD-A5C4-C5955CDDBD05}" type="datetimeFigureOut">
              <a:rPr lang="en-US" smtClean="0"/>
              <a:t>12/11/2011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56436-DD2E-444E-BA22-015558706C3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07636-A67A-41AD-A5C4-C5955CDDBD05}" type="datetimeFigureOut">
              <a:rPr lang="en-US" smtClean="0"/>
              <a:t>12/11/2011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56436-DD2E-444E-BA22-015558706C3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07636-A67A-41AD-A5C4-C5955CDDBD05}" type="datetimeFigureOut">
              <a:rPr lang="en-US" smtClean="0"/>
              <a:t>12/11/2011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56436-DD2E-444E-BA22-015558706C3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07636-A67A-41AD-A5C4-C5955CDDBD05}" type="datetimeFigureOut">
              <a:rPr lang="en-US" smtClean="0"/>
              <a:t>12/11/2011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56436-DD2E-444E-BA22-015558706C3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07636-A67A-41AD-A5C4-C5955CDDBD05}" type="datetimeFigureOut">
              <a:rPr lang="en-US" smtClean="0"/>
              <a:t>12/11/2011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56436-DD2E-444E-BA22-015558706C3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07636-A67A-41AD-A5C4-C5955CDDBD05}" type="datetimeFigureOut">
              <a:rPr lang="en-US" smtClean="0"/>
              <a:t>12/11/2011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56436-DD2E-444E-BA22-015558706C3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07636-A67A-41AD-A5C4-C5955CDDBD05}" type="datetimeFigureOut">
              <a:rPr lang="en-US" smtClean="0"/>
              <a:t>12/11/2011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56436-DD2E-444E-BA22-015558706C3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07636-A67A-41AD-A5C4-C5955CDDBD05}" type="datetimeFigureOut">
              <a:rPr lang="en-US" smtClean="0"/>
              <a:t>12/11/2011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56436-DD2E-444E-BA22-015558706C3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07636-A67A-41AD-A5C4-C5955CDDBD05}" type="datetimeFigureOut">
              <a:rPr lang="en-US" smtClean="0"/>
              <a:t>12/11/2011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56436-DD2E-444E-BA22-015558706C3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807636-A67A-41AD-A5C4-C5955CDDBD05}" type="datetimeFigureOut">
              <a:rPr lang="en-US" smtClean="0"/>
              <a:t>12/11/2011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56436-DD2E-444E-BA22-015558706C3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286000" y="4376736"/>
            <a:ext cx="12954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Emergency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810000" y="609600"/>
            <a:ext cx="12954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Station </a:t>
            </a:r>
            <a:r>
              <a:rPr lang="en-US" sz="1200" dirty="0" err="1" smtClean="0">
                <a:solidFill>
                  <a:schemeClr val="tx1"/>
                </a:solidFill>
              </a:rPr>
              <a:t>Incharge</a:t>
            </a:r>
            <a:endParaRPr lang="en-US" sz="1200" dirty="0" smtClean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828800" y="1600200"/>
            <a:ext cx="12954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Remarks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943600" y="1600200"/>
            <a:ext cx="12954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Report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6" name="Diamond 15"/>
          <p:cNvSpPr/>
          <p:nvPr/>
        </p:nvSpPr>
        <p:spPr>
          <a:xfrm>
            <a:off x="1828800" y="590552"/>
            <a:ext cx="1295400" cy="457200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Writes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8" name="Straight Connector 17"/>
          <p:cNvCxnSpPr>
            <a:stCxn id="16" idx="2"/>
            <a:endCxn id="11" idx="0"/>
          </p:cNvCxnSpPr>
          <p:nvPr/>
        </p:nvCxnSpPr>
        <p:spPr>
          <a:xfrm rot="5400000">
            <a:off x="2200276" y="1323976"/>
            <a:ext cx="55244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6" idx="3"/>
            <a:endCxn id="10" idx="1"/>
          </p:cNvCxnSpPr>
          <p:nvPr/>
        </p:nvCxnSpPr>
        <p:spPr>
          <a:xfrm flipV="1">
            <a:off x="3124200" y="800100"/>
            <a:ext cx="685800" cy="190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iamond 20"/>
          <p:cNvSpPr/>
          <p:nvPr/>
        </p:nvSpPr>
        <p:spPr>
          <a:xfrm>
            <a:off x="5924552" y="566736"/>
            <a:ext cx="1295400" cy="457200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Writes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23" name="Straight Connector 22"/>
          <p:cNvCxnSpPr>
            <a:stCxn id="12" idx="0"/>
            <a:endCxn id="21" idx="2"/>
          </p:cNvCxnSpPr>
          <p:nvPr/>
        </p:nvCxnSpPr>
        <p:spPr>
          <a:xfrm rot="16200000" flipV="1">
            <a:off x="6293644" y="1302544"/>
            <a:ext cx="576264" cy="19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21" idx="1"/>
            <a:endCxn id="10" idx="3"/>
          </p:cNvCxnSpPr>
          <p:nvPr/>
        </p:nvCxnSpPr>
        <p:spPr>
          <a:xfrm rot="10800000" flipV="1">
            <a:off x="5105400" y="795336"/>
            <a:ext cx="819152" cy="47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Diamond 25"/>
          <p:cNvSpPr/>
          <p:nvPr/>
        </p:nvSpPr>
        <p:spPr>
          <a:xfrm>
            <a:off x="3729032" y="1557336"/>
            <a:ext cx="1295400" cy="457200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Has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30" name="Straight Connector 29"/>
          <p:cNvCxnSpPr>
            <a:stCxn id="26" idx="1"/>
            <a:endCxn id="11" idx="3"/>
          </p:cNvCxnSpPr>
          <p:nvPr/>
        </p:nvCxnSpPr>
        <p:spPr>
          <a:xfrm rot="10800000" flipV="1">
            <a:off x="3124200" y="1785936"/>
            <a:ext cx="604832" cy="47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6" idx="3"/>
            <a:endCxn id="12" idx="1"/>
          </p:cNvCxnSpPr>
          <p:nvPr/>
        </p:nvCxnSpPr>
        <p:spPr>
          <a:xfrm>
            <a:off x="5024432" y="1785936"/>
            <a:ext cx="919168" cy="47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6019800" y="4391024"/>
            <a:ext cx="12954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Crew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5" name="Diamond 34"/>
          <p:cNvSpPr/>
          <p:nvPr/>
        </p:nvSpPr>
        <p:spPr>
          <a:xfrm>
            <a:off x="4191000" y="4343400"/>
            <a:ext cx="1295400" cy="457200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Handle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36" name="Straight Connector 35"/>
          <p:cNvCxnSpPr>
            <a:stCxn id="35" idx="1"/>
            <a:endCxn id="9" idx="3"/>
          </p:cNvCxnSpPr>
          <p:nvPr/>
        </p:nvCxnSpPr>
        <p:spPr>
          <a:xfrm rot="10800000">
            <a:off x="3581400" y="4567236"/>
            <a:ext cx="609600" cy="47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35" idx="3"/>
            <a:endCxn id="33" idx="1"/>
          </p:cNvCxnSpPr>
          <p:nvPr/>
        </p:nvCxnSpPr>
        <p:spPr>
          <a:xfrm>
            <a:off x="5486400" y="4572000"/>
            <a:ext cx="533400" cy="95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2286000" y="5672136"/>
            <a:ext cx="12954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Crew Manager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4" name="Diamond 43"/>
          <p:cNvSpPr/>
          <p:nvPr/>
        </p:nvSpPr>
        <p:spPr>
          <a:xfrm>
            <a:off x="4114800" y="5214936"/>
            <a:ext cx="1676400" cy="457200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Manages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46" name="Elbow Connector 45"/>
          <p:cNvCxnSpPr>
            <a:stCxn id="44" idx="1"/>
            <a:endCxn id="43" idx="3"/>
          </p:cNvCxnSpPr>
          <p:nvPr/>
        </p:nvCxnSpPr>
        <p:spPr>
          <a:xfrm rot="10800000" flipV="1">
            <a:off x="3581400" y="5443536"/>
            <a:ext cx="533400" cy="4191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stCxn id="44" idx="3"/>
            <a:endCxn id="33" idx="2"/>
          </p:cNvCxnSpPr>
          <p:nvPr/>
        </p:nvCxnSpPr>
        <p:spPr>
          <a:xfrm flipV="1">
            <a:off x="5791200" y="4772024"/>
            <a:ext cx="876300" cy="67151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Diamond 54"/>
          <p:cNvSpPr/>
          <p:nvPr/>
        </p:nvSpPr>
        <p:spPr>
          <a:xfrm>
            <a:off x="2286000" y="4986336"/>
            <a:ext cx="1295400" cy="457200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Assigns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56" name="Elbow Connector 55"/>
          <p:cNvCxnSpPr>
            <a:stCxn id="55" idx="2"/>
            <a:endCxn id="43" idx="0"/>
          </p:cNvCxnSpPr>
          <p:nvPr/>
        </p:nvCxnSpPr>
        <p:spPr>
          <a:xfrm rot="5400000">
            <a:off x="2819400" y="5557836"/>
            <a:ext cx="228600" cy="158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/>
          <p:cNvCxnSpPr>
            <a:stCxn id="9" idx="2"/>
            <a:endCxn id="55" idx="0"/>
          </p:cNvCxnSpPr>
          <p:nvPr/>
        </p:nvCxnSpPr>
        <p:spPr>
          <a:xfrm rot="5400000">
            <a:off x="2819400" y="4872036"/>
            <a:ext cx="228600" cy="158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Diamond 63"/>
          <p:cNvSpPr/>
          <p:nvPr/>
        </p:nvSpPr>
        <p:spPr>
          <a:xfrm>
            <a:off x="685800" y="4910136"/>
            <a:ext cx="1295400" cy="457200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Reads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65" name="Elbow Connector 64"/>
          <p:cNvCxnSpPr>
            <a:stCxn id="43" idx="1"/>
            <a:endCxn id="64" idx="2"/>
          </p:cNvCxnSpPr>
          <p:nvPr/>
        </p:nvCxnSpPr>
        <p:spPr>
          <a:xfrm rot="10800000">
            <a:off x="1333500" y="5367336"/>
            <a:ext cx="952500" cy="49530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Elbow Connector 67"/>
          <p:cNvCxnSpPr>
            <a:stCxn id="11" idx="1"/>
            <a:endCxn id="64" idx="0"/>
          </p:cNvCxnSpPr>
          <p:nvPr/>
        </p:nvCxnSpPr>
        <p:spPr>
          <a:xfrm rot="10800000" flipV="1">
            <a:off x="1333500" y="1790700"/>
            <a:ext cx="495300" cy="311943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7239000" y="5976936"/>
            <a:ext cx="12954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Crew Informer</a:t>
            </a:r>
          </a:p>
        </p:txBody>
      </p:sp>
      <p:sp>
        <p:nvSpPr>
          <p:cNvPr id="73" name="Diamond 72"/>
          <p:cNvSpPr/>
          <p:nvPr/>
        </p:nvSpPr>
        <p:spPr>
          <a:xfrm>
            <a:off x="7239000" y="5062536"/>
            <a:ext cx="1295400" cy="457200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Sends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75" name="Elbow Connector 46"/>
          <p:cNvCxnSpPr>
            <a:stCxn id="73" idx="0"/>
            <a:endCxn id="33" idx="3"/>
          </p:cNvCxnSpPr>
          <p:nvPr/>
        </p:nvCxnSpPr>
        <p:spPr>
          <a:xfrm rot="16200000" flipV="1">
            <a:off x="7360444" y="4536280"/>
            <a:ext cx="481012" cy="57150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Elbow Connector 46"/>
          <p:cNvCxnSpPr>
            <a:stCxn id="73" idx="2"/>
            <a:endCxn id="71" idx="0"/>
          </p:cNvCxnSpPr>
          <p:nvPr/>
        </p:nvCxnSpPr>
        <p:spPr>
          <a:xfrm rot="5400000">
            <a:off x="7658100" y="5748336"/>
            <a:ext cx="457200" cy="158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Elbow Connector 67"/>
          <p:cNvCxnSpPr>
            <a:stCxn id="26" idx="2"/>
            <a:endCxn id="9" idx="0"/>
          </p:cNvCxnSpPr>
          <p:nvPr/>
        </p:nvCxnSpPr>
        <p:spPr>
          <a:xfrm rot="5400000">
            <a:off x="2474116" y="2474120"/>
            <a:ext cx="2362200" cy="1443032"/>
          </a:xfrm>
          <a:prstGeom prst="bentConnector3">
            <a:avLst>
              <a:gd name="adj1" fmla="val 1189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/>
          <p:cNvSpPr/>
          <p:nvPr/>
        </p:nvSpPr>
        <p:spPr>
          <a:xfrm>
            <a:off x="4376736" y="2514600"/>
            <a:ext cx="12954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Procedure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88" name="Straight Connector 87"/>
          <p:cNvCxnSpPr>
            <a:stCxn id="26" idx="3"/>
            <a:endCxn id="87" idx="0"/>
          </p:cNvCxnSpPr>
          <p:nvPr/>
        </p:nvCxnSpPr>
        <p:spPr>
          <a:xfrm>
            <a:off x="5024432" y="1785936"/>
            <a:ext cx="4" cy="7286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Diamond 90"/>
          <p:cNvSpPr/>
          <p:nvPr/>
        </p:nvSpPr>
        <p:spPr>
          <a:xfrm>
            <a:off x="6010272" y="2471736"/>
            <a:ext cx="1295400" cy="457200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Writes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92" name="Straight Connector 91"/>
          <p:cNvCxnSpPr>
            <a:stCxn id="87" idx="3"/>
            <a:endCxn id="91" idx="1"/>
          </p:cNvCxnSpPr>
          <p:nvPr/>
        </p:nvCxnSpPr>
        <p:spPr>
          <a:xfrm flipV="1">
            <a:off x="5672136" y="2700336"/>
            <a:ext cx="338136" cy="47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91" idx="2"/>
            <a:endCxn id="33" idx="0"/>
          </p:cNvCxnSpPr>
          <p:nvPr/>
        </p:nvCxnSpPr>
        <p:spPr>
          <a:xfrm rot="16200000" flipH="1">
            <a:off x="5931692" y="3655216"/>
            <a:ext cx="1462088" cy="95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/>
          <p:cNvSpPr/>
          <p:nvPr/>
        </p:nvSpPr>
        <p:spPr>
          <a:xfrm>
            <a:off x="4876800" y="3352800"/>
            <a:ext cx="12954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CRWO</a:t>
            </a:r>
          </a:p>
        </p:txBody>
      </p:sp>
      <p:sp>
        <p:nvSpPr>
          <p:cNvPr id="100" name="Diamond 99"/>
          <p:cNvSpPr/>
          <p:nvPr/>
        </p:nvSpPr>
        <p:spPr>
          <a:xfrm>
            <a:off x="3200400" y="3319464"/>
            <a:ext cx="1371600" cy="457200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Initiates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01" name="Elbow Connector 67"/>
          <p:cNvCxnSpPr>
            <a:stCxn id="98" idx="1"/>
            <a:endCxn id="100" idx="3"/>
          </p:cNvCxnSpPr>
          <p:nvPr/>
        </p:nvCxnSpPr>
        <p:spPr>
          <a:xfrm rot="10800000" flipV="1">
            <a:off x="4572000" y="3543300"/>
            <a:ext cx="304800" cy="476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Elbow Connector 67"/>
          <p:cNvCxnSpPr>
            <a:stCxn id="100" idx="1"/>
            <a:endCxn id="9" idx="1"/>
          </p:cNvCxnSpPr>
          <p:nvPr/>
        </p:nvCxnSpPr>
        <p:spPr>
          <a:xfrm rot="10800000" flipV="1">
            <a:off x="2286000" y="3548064"/>
            <a:ext cx="914400" cy="1019172"/>
          </a:xfrm>
          <a:prstGeom prst="bentConnector3">
            <a:avLst>
              <a:gd name="adj1" fmla="val 1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22</Words>
  <Application>Microsoft Office PowerPoint</Application>
  <PresentationFormat>On-screen Show (4:3)</PresentationFormat>
  <Paragraphs>19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dontumindit</dc:creator>
  <cp:lastModifiedBy>dontumindit</cp:lastModifiedBy>
  <cp:revision>12</cp:revision>
  <dcterms:created xsi:type="dcterms:W3CDTF">2011-12-11T16:17:22Z</dcterms:created>
  <dcterms:modified xsi:type="dcterms:W3CDTF">2011-12-11T17:01:45Z</dcterms:modified>
</cp:coreProperties>
</file>