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7"/>
  </p:notesMasterIdLst>
  <p:handoutMasterIdLst>
    <p:handoutMasterId r:id="rId38"/>
  </p:handoutMasterIdLst>
  <p:sldIdLst>
    <p:sldId id="304" r:id="rId2"/>
    <p:sldId id="307" r:id="rId3"/>
    <p:sldId id="306" r:id="rId4"/>
    <p:sldId id="371" r:id="rId5"/>
    <p:sldId id="372" r:id="rId6"/>
    <p:sldId id="312" r:id="rId7"/>
    <p:sldId id="313" r:id="rId8"/>
    <p:sldId id="314" r:id="rId9"/>
    <p:sldId id="315" r:id="rId10"/>
    <p:sldId id="316" r:id="rId11"/>
    <p:sldId id="317" r:id="rId12"/>
    <p:sldId id="318" r:id="rId13"/>
    <p:sldId id="319" r:id="rId14"/>
    <p:sldId id="321" r:id="rId15"/>
    <p:sldId id="324" r:id="rId16"/>
    <p:sldId id="326" r:id="rId17"/>
    <p:sldId id="343" r:id="rId18"/>
    <p:sldId id="344" r:id="rId19"/>
    <p:sldId id="345" r:id="rId20"/>
    <p:sldId id="346" r:id="rId21"/>
    <p:sldId id="347" r:id="rId22"/>
    <p:sldId id="348" r:id="rId23"/>
    <p:sldId id="349" r:id="rId24"/>
    <p:sldId id="350" r:id="rId25"/>
    <p:sldId id="373" r:id="rId26"/>
    <p:sldId id="354" r:id="rId27"/>
    <p:sldId id="355" r:id="rId28"/>
    <p:sldId id="357" r:id="rId29"/>
    <p:sldId id="358" r:id="rId30"/>
    <p:sldId id="359" r:id="rId31"/>
    <p:sldId id="360" r:id="rId32"/>
    <p:sldId id="361" r:id="rId33"/>
    <p:sldId id="362" r:id="rId34"/>
    <p:sldId id="364" r:id="rId35"/>
    <p:sldId id="370" r:id="rId36"/>
  </p:sldIdLst>
  <p:sldSz cx="9144000" cy="6858000" type="screen4x3"/>
  <p:notesSz cx="6858000" cy="92964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jeev Nagpal" initials="R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6699"/>
    <a:srgbClr val="FFFF99"/>
    <a:srgbClr val="C0C0C0"/>
    <a:srgbClr val="5F5F5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8172" autoAdjust="0"/>
  </p:normalViewPr>
  <p:slideViewPr>
    <p:cSldViewPr>
      <p:cViewPr varScale="1">
        <p:scale>
          <a:sx n="65" d="100"/>
          <a:sy n="65" d="100"/>
        </p:scale>
        <p:origin x="-153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1698" y="-5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682"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Verdana" pitchFamily="34" charset="0"/>
              </a:defRPr>
            </a:lvl1pPr>
          </a:lstStyle>
          <a:p>
            <a:endParaRPr lang="en-US"/>
          </a:p>
        </p:txBody>
      </p:sp>
      <p:sp>
        <p:nvSpPr>
          <p:cNvPr id="199683"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defRPr>
            </a:lvl1pPr>
          </a:lstStyle>
          <a:p>
            <a:endParaRPr lang="en-US"/>
          </a:p>
        </p:txBody>
      </p:sp>
      <p:sp>
        <p:nvSpPr>
          <p:cNvPr id="199684"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Verdana" pitchFamily="34" charset="0"/>
              </a:defRPr>
            </a:lvl1pPr>
          </a:lstStyle>
          <a:p>
            <a:endParaRPr lang="en-US"/>
          </a:p>
        </p:txBody>
      </p:sp>
      <p:sp>
        <p:nvSpPr>
          <p:cNvPr id="199685"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Verdana" pitchFamily="34" charset="0"/>
              </a:defRPr>
            </a:lvl1pPr>
          </a:lstStyle>
          <a:p>
            <a:fld id="{839F1C17-BA90-41F6-B9BF-AD9D3C1FC0F2}" type="slidenum">
              <a:rPr lang="en-US"/>
              <a:pPr/>
              <a:t>‹#›</a:t>
            </a:fld>
            <a:endParaRPr lang="en-US"/>
          </a:p>
        </p:txBody>
      </p:sp>
    </p:spTree>
    <p:extLst>
      <p:ext uri="{BB962C8B-B14F-4D97-AF65-F5344CB8AC3E}">
        <p14:creationId xmlns:p14="http://schemas.microsoft.com/office/powerpoint/2010/main" val="6814507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Verdana" pitchFamily="34" charset="0"/>
              </a:defRPr>
            </a:lvl1pPr>
          </a:lstStyle>
          <a:p>
            <a:endParaRPr lang="en-US"/>
          </a:p>
        </p:txBody>
      </p:sp>
      <p:sp>
        <p:nvSpPr>
          <p:cNvPr id="90115" name="Rectangle 3"/>
          <p:cNvSpPr>
            <a:spLocks noGrp="1" noChangeArrowheads="1"/>
          </p:cNvSpPr>
          <p:nvPr>
            <p:ph type="dt" idx="1"/>
          </p:nvPr>
        </p:nvSpPr>
        <p:spPr bwMode="auto">
          <a:xfrm>
            <a:off x="388620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defRPr>
            </a:lvl1pPr>
          </a:lstStyle>
          <a:p>
            <a:endParaRPr lang="en-US"/>
          </a:p>
        </p:txBody>
      </p:sp>
      <p:sp>
        <p:nvSpPr>
          <p:cNvPr id="90116"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p:spPr>
      </p:sp>
      <p:sp>
        <p:nvSpPr>
          <p:cNvPr id="90117" name="Rectangle 5"/>
          <p:cNvSpPr>
            <a:spLocks noGrp="1" noChangeArrowheads="1"/>
          </p:cNvSpPr>
          <p:nvPr>
            <p:ph type="body" sz="quarter" idx="3"/>
          </p:nvPr>
        </p:nvSpPr>
        <p:spPr bwMode="auto">
          <a:xfrm>
            <a:off x="914400" y="4416425"/>
            <a:ext cx="50292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0118" name="Rectangle 6"/>
          <p:cNvSpPr>
            <a:spLocks noGrp="1" noChangeArrowheads="1"/>
          </p:cNvSpPr>
          <p:nvPr>
            <p:ph type="ftr" sz="quarter" idx="4"/>
          </p:nvPr>
        </p:nvSpPr>
        <p:spPr bwMode="auto">
          <a:xfrm>
            <a:off x="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Verdana" pitchFamily="34" charset="0"/>
              </a:defRPr>
            </a:lvl1pPr>
          </a:lstStyle>
          <a:p>
            <a:endParaRPr lang="en-US"/>
          </a:p>
        </p:txBody>
      </p:sp>
      <p:sp>
        <p:nvSpPr>
          <p:cNvPr id="90119" name="Rectangle 7"/>
          <p:cNvSpPr>
            <a:spLocks noGrp="1" noChangeArrowheads="1"/>
          </p:cNvSpPr>
          <p:nvPr>
            <p:ph type="sldNum" sz="quarter" idx="5"/>
          </p:nvPr>
        </p:nvSpPr>
        <p:spPr bwMode="auto">
          <a:xfrm>
            <a:off x="388620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Verdana" pitchFamily="34" charset="0"/>
              </a:defRPr>
            </a:lvl1pPr>
          </a:lstStyle>
          <a:p>
            <a:fld id="{BF027A79-B3CA-491D-B65C-2C0F8277AA24}" type="slidenum">
              <a:rPr lang="en-US"/>
              <a:pPr/>
              <a:t>‹#›</a:t>
            </a:fld>
            <a:endParaRPr lang="en-US"/>
          </a:p>
        </p:txBody>
      </p:sp>
    </p:spTree>
    <p:extLst>
      <p:ext uri="{BB962C8B-B14F-4D97-AF65-F5344CB8AC3E}">
        <p14:creationId xmlns:p14="http://schemas.microsoft.com/office/powerpoint/2010/main" val="34401286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261122" name="Group 2"/>
          <p:cNvGrpSpPr>
            <a:grpSpLocks/>
          </p:cNvGrpSpPr>
          <p:nvPr/>
        </p:nvGrpSpPr>
        <p:grpSpPr bwMode="auto">
          <a:xfrm>
            <a:off x="0" y="-19050"/>
            <a:ext cx="9144000" cy="6877050"/>
            <a:chOff x="0" y="-12"/>
            <a:chExt cx="5760" cy="4332"/>
          </a:xfrm>
        </p:grpSpPr>
        <p:sp>
          <p:nvSpPr>
            <p:cNvPr id="261123" name="Rectangle 3"/>
            <p:cNvSpPr>
              <a:spLocks noChangeArrowheads="1"/>
            </p:cNvSpPr>
            <p:nvPr userDrawn="1"/>
          </p:nvSpPr>
          <p:spPr bwMode="hidden">
            <a:xfrm>
              <a:off x="1104" y="1008"/>
              <a:ext cx="4656" cy="3312"/>
            </a:xfrm>
            <a:prstGeom prst="rect">
              <a:avLst/>
            </a:prstGeom>
            <a:gradFill rotWithShape="0">
              <a:gsLst>
                <a:gs pos="0">
                  <a:schemeClr val="bg2"/>
                </a:gs>
                <a:gs pos="50000">
                  <a:schemeClr val="bg1"/>
                </a:gs>
                <a:gs pos="100000">
                  <a:schemeClr val="bg2"/>
                </a:gs>
              </a:gsLst>
              <a:lin ang="2700000" scaled="1"/>
            </a:gradFill>
            <a:ln w="9525">
              <a:noFill/>
              <a:miter lim="800000"/>
              <a:headEnd/>
              <a:tailEnd/>
            </a:ln>
            <a:effectLst/>
          </p:spPr>
          <p:txBody>
            <a:bodyPr wrap="none" anchor="ctr"/>
            <a:lstStyle/>
            <a:p>
              <a:endParaRPr lang="en-US"/>
            </a:p>
          </p:txBody>
        </p:sp>
        <p:grpSp>
          <p:nvGrpSpPr>
            <p:cNvPr id="261124" name="Group 4"/>
            <p:cNvGrpSpPr>
              <a:grpSpLocks/>
            </p:cNvGrpSpPr>
            <p:nvPr userDrawn="1"/>
          </p:nvGrpSpPr>
          <p:grpSpPr bwMode="auto">
            <a:xfrm>
              <a:off x="0" y="-12"/>
              <a:ext cx="5760" cy="1045"/>
              <a:chOff x="0" y="-9"/>
              <a:chExt cx="5760" cy="1045"/>
            </a:xfrm>
          </p:grpSpPr>
          <p:sp>
            <p:nvSpPr>
              <p:cNvPr id="261125" name="Freeform 5"/>
              <p:cNvSpPr>
                <a:spLocks/>
              </p:cNvSpPr>
              <p:nvPr userDrawn="1"/>
            </p:nvSpPr>
            <p:spPr bwMode="ltGray">
              <a:xfrm>
                <a:off x="0" y="4"/>
                <a:ext cx="5760" cy="1032"/>
              </a:xfrm>
              <a:custGeom>
                <a:avLst/>
                <a:gdLst/>
                <a:ahLst/>
                <a:cxnLst>
                  <a:cxn ang="0">
                    <a:pos x="4848" y="432"/>
                  </a:cxn>
                  <a:cxn ang="0">
                    <a:pos x="0" y="432"/>
                  </a:cxn>
                  <a:cxn ang="0">
                    <a:pos x="0" y="0"/>
                  </a:cxn>
                  <a:cxn ang="0">
                    <a:pos x="4848" y="0"/>
                  </a:cxn>
                  <a:cxn ang="0">
                    <a:pos x="4848" y="432"/>
                  </a:cxn>
                </a:cxnLst>
                <a:rect l="0" t="0" r="r" b="b"/>
                <a:pathLst>
                  <a:path w="4848" h="432">
                    <a:moveTo>
                      <a:pt x="4848" y="432"/>
                    </a:moveTo>
                    <a:lnTo>
                      <a:pt x="0" y="432"/>
                    </a:lnTo>
                    <a:lnTo>
                      <a:pt x="0" y="0"/>
                    </a:lnTo>
                    <a:lnTo>
                      <a:pt x="4848" y="0"/>
                    </a:lnTo>
                    <a:lnTo>
                      <a:pt x="4848" y="432"/>
                    </a:lnTo>
                    <a:close/>
                  </a:path>
                </a:pathLst>
              </a:custGeom>
              <a:solidFill>
                <a:schemeClr val="hlink"/>
              </a:solidFill>
              <a:ln w="9525">
                <a:noFill/>
                <a:round/>
                <a:headEnd/>
                <a:tailEnd/>
              </a:ln>
              <a:effectLst/>
            </p:spPr>
            <p:txBody>
              <a:bodyPr wrap="none" anchor="ctr"/>
              <a:lstStyle/>
              <a:p>
                <a:endParaRPr lang="en-US"/>
              </a:p>
            </p:txBody>
          </p:sp>
          <p:grpSp>
            <p:nvGrpSpPr>
              <p:cNvPr id="261126" name="Group 6"/>
              <p:cNvGrpSpPr>
                <a:grpSpLocks/>
              </p:cNvGrpSpPr>
              <p:nvPr userDrawn="1"/>
            </p:nvGrpSpPr>
            <p:grpSpPr bwMode="auto">
              <a:xfrm>
                <a:off x="333" y="-9"/>
                <a:ext cx="5176" cy="1044"/>
                <a:chOff x="333" y="-9"/>
                <a:chExt cx="5176" cy="1044"/>
              </a:xfrm>
            </p:grpSpPr>
            <p:sp>
              <p:nvSpPr>
                <p:cNvPr id="261127" name="Freeform 7"/>
                <p:cNvSpPr>
                  <a:spLocks/>
                </p:cNvSpPr>
                <p:nvPr userDrawn="1"/>
              </p:nvSpPr>
              <p:spPr bwMode="ltGray">
                <a:xfrm>
                  <a:off x="3230" y="949"/>
                  <a:ext cx="17" cy="20"/>
                </a:xfrm>
                <a:custGeom>
                  <a:avLst/>
                  <a:gdLst/>
                  <a:ahLst/>
                  <a:cxnLst>
                    <a:cxn ang="0">
                      <a:pos x="5" y="11"/>
                    </a:cxn>
                    <a:cxn ang="0">
                      <a:pos x="15" y="5"/>
                    </a:cxn>
                    <a:cxn ang="0">
                      <a:pos x="13" y="17"/>
                    </a:cxn>
                    <a:cxn ang="0">
                      <a:pos x="5" y="11"/>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w="9525">
                  <a:noFill/>
                  <a:round/>
                  <a:headEnd/>
                  <a:tailEnd/>
                </a:ln>
                <a:effectLst/>
              </p:spPr>
              <p:txBody>
                <a:bodyPr wrap="none" anchor="ctr"/>
                <a:lstStyle/>
                <a:p>
                  <a:endParaRPr lang="en-US"/>
                </a:p>
              </p:txBody>
            </p:sp>
            <p:sp>
              <p:nvSpPr>
                <p:cNvPr id="261128" name="Freeform 8"/>
                <p:cNvSpPr>
                  <a:spLocks/>
                </p:cNvSpPr>
                <p:nvPr userDrawn="1"/>
              </p:nvSpPr>
              <p:spPr bwMode="ltGray">
                <a:xfrm>
                  <a:off x="3406" y="1015"/>
                  <a:ext cx="21" cy="20"/>
                </a:xfrm>
                <a:custGeom>
                  <a:avLst/>
                  <a:gdLst/>
                  <a:ahLst/>
                  <a:cxnLst>
                    <a:cxn ang="0">
                      <a:pos x="3" y="13"/>
                    </a:cxn>
                    <a:cxn ang="0">
                      <a:pos x="11" y="3"/>
                    </a:cxn>
                    <a:cxn ang="0">
                      <a:pos x="7" y="19"/>
                    </a:cxn>
                    <a:cxn ang="0">
                      <a:pos x="3" y="13"/>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w="9525">
                  <a:noFill/>
                  <a:round/>
                  <a:headEnd/>
                  <a:tailEnd/>
                </a:ln>
                <a:effectLst/>
              </p:spPr>
              <p:txBody>
                <a:bodyPr wrap="none" anchor="ctr"/>
                <a:lstStyle/>
                <a:p>
                  <a:endParaRPr lang="en-US"/>
                </a:p>
              </p:txBody>
            </p:sp>
            <p:sp>
              <p:nvSpPr>
                <p:cNvPr id="261129" name="Freeform 9"/>
                <p:cNvSpPr>
                  <a:spLocks/>
                </p:cNvSpPr>
                <p:nvPr userDrawn="1"/>
              </p:nvSpPr>
              <p:spPr bwMode="ltGray">
                <a:xfrm>
                  <a:off x="2909" y="908"/>
                  <a:ext cx="31" cy="34"/>
                </a:xfrm>
                <a:custGeom>
                  <a:avLst/>
                  <a:gdLst/>
                  <a:ahLst/>
                  <a:cxnLst>
                    <a:cxn ang="0">
                      <a:pos x="16" y="33"/>
                    </a:cxn>
                    <a:cxn ang="0">
                      <a:pos x="8" y="21"/>
                    </a:cxn>
                    <a:cxn ang="0">
                      <a:pos x="0" y="9"/>
                    </a:cxn>
                    <a:cxn ang="0">
                      <a:pos x="16" y="3"/>
                    </a:cxn>
                    <a:cxn ang="0">
                      <a:pos x="30" y="23"/>
                    </a:cxn>
                    <a:cxn ang="0">
                      <a:pos x="28" y="31"/>
                    </a:cxn>
                    <a:cxn ang="0">
                      <a:pos x="16" y="3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w="9525">
                  <a:noFill/>
                  <a:round/>
                  <a:headEnd/>
                  <a:tailEnd/>
                </a:ln>
                <a:effectLst/>
              </p:spPr>
              <p:txBody>
                <a:bodyPr wrap="none" anchor="ctr"/>
                <a:lstStyle/>
                <a:p>
                  <a:endParaRPr lang="en-US"/>
                </a:p>
              </p:txBody>
            </p:sp>
            <p:sp>
              <p:nvSpPr>
                <p:cNvPr id="261130" name="Freeform 10"/>
                <p:cNvSpPr>
                  <a:spLocks/>
                </p:cNvSpPr>
                <p:nvPr userDrawn="1"/>
              </p:nvSpPr>
              <p:spPr bwMode="ltGray">
                <a:xfrm>
                  <a:off x="2551" y="940"/>
                  <a:ext cx="25" cy="12"/>
                </a:xfrm>
                <a:custGeom>
                  <a:avLst/>
                  <a:gdLst/>
                  <a:ahLst/>
                  <a:cxnLst>
                    <a:cxn ang="0">
                      <a:pos x="15" y="16"/>
                    </a:cxn>
                    <a:cxn ang="0">
                      <a:pos x="3" y="8"/>
                    </a:cxn>
                    <a:cxn ang="0">
                      <a:pos x="15" y="0"/>
                    </a:cxn>
                    <a:cxn ang="0">
                      <a:pos x="15" y="16"/>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w="9525">
                  <a:noFill/>
                  <a:round/>
                  <a:headEnd/>
                  <a:tailEnd/>
                </a:ln>
                <a:effectLst/>
              </p:spPr>
              <p:txBody>
                <a:bodyPr wrap="none" anchor="ctr"/>
                <a:lstStyle/>
                <a:p>
                  <a:endParaRPr lang="en-US"/>
                </a:p>
              </p:txBody>
            </p:sp>
            <p:sp>
              <p:nvSpPr>
                <p:cNvPr id="261131" name="Freeform 11"/>
                <p:cNvSpPr>
                  <a:spLocks/>
                </p:cNvSpPr>
                <p:nvPr userDrawn="1"/>
              </p:nvSpPr>
              <p:spPr bwMode="ltGray">
                <a:xfrm>
                  <a:off x="2443" y="954"/>
                  <a:ext cx="65" cy="39"/>
                </a:xfrm>
                <a:custGeom>
                  <a:avLst/>
                  <a:gdLst/>
                  <a:ahLst/>
                  <a:cxnLst>
                    <a:cxn ang="0">
                      <a:pos x="14" y="24"/>
                    </a:cxn>
                    <a:cxn ang="0">
                      <a:pos x="30" y="4"/>
                    </a:cxn>
                    <a:cxn ang="0">
                      <a:pos x="42" y="0"/>
                    </a:cxn>
                    <a:cxn ang="0">
                      <a:pos x="58" y="12"/>
                    </a:cxn>
                    <a:cxn ang="0">
                      <a:pos x="32" y="26"/>
                    </a:cxn>
                    <a:cxn ang="0">
                      <a:pos x="12" y="46"/>
                    </a:cxn>
                    <a:cxn ang="0">
                      <a:pos x="8" y="20"/>
                    </a:cxn>
                    <a:cxn ang="0">
                      <a:pos x="12" y="14"/>
                    </a:cxn>
                    <a:cxn ang="0">
                      <a:pos x="14" y="24"/>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w="9525">
                  <a:noFill/>
                  <a:round/>
                  <a:headEnd/>
                  <a:tailEnd/>
                </a:ln>
                <a:effectLst/>
              </p:spPr>
              <p:txBody>
                <a:bodyPr wrap="none" anchor="ctr"/>
                <a:lstStyle/>
                <a:p>
                  <a:endParaRPr lang="en-US"/>
                </a:p>
              </p:txBody>
            </p:sp>
            <p:sp>
              <p:nvSpPr>
                <p:cNvPr id="261132" name="Freeform 12"/>
                <p:cNvSpPr>
                  <a:spLocks/>
                </p:cNvSpPr>
                <p:nvPr userDrawn="1"/>
              </p:nvSpPr>
              <p:spPr bwMode="ltGray">
                <a:xfrm>
                  <a:off x="2375" y="952"/>
                  <a:ext cx="68" cy="39"/>
                </a:xfrm>
                <a:custGeom>
                  <a:avLst/>
                  <a:gdLst/>
                  <a:ahLst/>
                  <a:cxnLst>
                    <a:cxn ang="0">
                      <a:pos x="0" y="31"/>
                    </a:cxn>
                    <a:cxn ang="0">
                      <a:pos x="18" y="25"/>
                    </a:cxn>
                    <a:cxn ang="0">
                      <a:pos x="52" y="1"/>
                    </a:cxn>
                    <a:cxn ang="0">
                      <a:pos x="64" y="3"/>
                    </a:cxn>
                    <a:cxn ang="0">
                      <a:pos x="50" y="19"/>
                    </a:cxn>
                    <a:cxn ang="0">
                      <a:pos x="28" y="33"/>
                    </a:cxn>
                    <a:cxn ang="0">
                      <a:pos x="22" y="47"/>
                    </a:cxn>
                    <a:cxn ang="0">
                      <a:pos x="16" y="45"/>
                    </a:cxn>
                    <a:cxn ang="0">
                      <a:pos x="12" y="39"/>
                    </a:cxn>
                    <a:cxn ang="0">
                      <a:pos x="0" y="35"/>
                    </a:cxn>
                    <a:cxn ang="0">
                      <a:pos x="0" y="3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w="9525">
                  <a:noFill/>
                  <a:round/>
                  <a:headEnd/>
                  <a:tailEnd/>
                </a:ln>
                <a:effectLst/>
              </p:spPr>
              <p:txBody>
                <a:bodyPr wrap="none" anchor="ctr"/>
                <a:lstStyle/>
                <a:p>
                  <a:endParaRPr lang="en-US"/>
                </a:p>
              </p:txBody>
            </p:sp>
            <p:sp>
              <p:nvSpPr>
                <p:cNvPr id="261133" name="Freeform 13"/>
                <p:cNvSpPr>
                  <a:spLocks/>
                </p:cNvSpPr>
                <p:nvPr userDrawn="1"/>
              </p:nvSpPr>
              <p:spPr bwMode="ltGray">
                <a:xfrm>
                  <a:off x="2007" y="739"/>
                  <a:ext cx="354" cy="228"/>
                </a:xfrm>
                <a:custGeom>
                  <a:avLst/>
                  <a:gdLst/>
                  <a:ahLst/>
                  <a:cxnLst>
                    <a:cxn ang="0">
                      <a:pos x="10" y="4"/>
                    </a:cxn>
                    <a:cxn ang="0">
                      <a:pos x="36" y="18"/>
                    </a:cxn>
                    <a:cxn ang="0">
                      <a:pos x="46" y="30"/>
                    </a:cxn>
                    <a:cxn ang="0">
                      <a:pos x="76" y="52"/>
                    </a:cxn>
                    <a:cxn ang="0">
                      <a:pos x="92" y="66"/>
                    </a:cxn>
                    <a:cxn ang="0">
                      <a:pos x="122" y="98"/>
                    </a:cxn>
                    <a:cxn ang="0">
                      <a:pos x="136" y="128"/>
                    </a:cxn>
                    <a:cxn ang="0">
                      <a:pos x="148" y="132"/>
                    </a:cxn>
                    <a:cxn ang="0">
                      <a:pos x="154" y="150"/>
                    </a:cxn>
                    <a:cxn ang="0">
                      <a:pos x="176" y="152"/>
                    </a:cxn>
                    <a:cxn ang="0">
                      <a:pos x="170" y="196"/>
                    </a:cxn>
                    <a:cxn ang="0">
                      <a:pos x="180" y="224"/>
                    </a:cxn>
                    <a:cxn ang="0">
                      <a:pos x="198" y="232"/>
                    </a:cxn>
                    <a:cxn ang="0">
                      <a:pos x="216" y="234"/>
                    </a:cxn>
                    <a:cxn ang="0">
                      <a:pos x="236" y="242"/>
                    </a:cxn>
                    <a:cxn ang="0">
                      <a:pos x="254" y="236"/>
                    </a:cxn>
                    <a:cxn ang="0">
                      <a:pos x="272" y="248"/>
                    </a:cxn>
                    <a:cxn ang="0">
                      <a:pos x="296" y="256"/>
                    </a:cxn>
                    <a:cxn ang="0">
                      <a:pos x="314" y="264"/>
                    </a:cxn>
                    <a:cxn ang="0">
                      <a:pos x="352" y="266"/>
                    </a:cxn>
                    <a:cxn ang="0">
                      <a:pos x="342" y="274"/>
                    </a:cxn>
                    <a:cxn ang="0">
                      <a:pos x="322" y="272"/>
                    </a:cxn>
                    <a:cxn ang="0">
                      <a:pos x="300" y="270"/>
                    </a:cxn>
                    <a:cxn ang="0">
                      <a:pos x="288" y="266"/>
                    </a:cxn>
                    <a:cxn ang="0">
                      <a:pos x="252" y="264"/>
                    </a:cxn>
                    <a:cxn ang="0">
                      <a:pos x="234" y="260"/>
                    </a:cxn>
                    <a:cxn ang="0">
                      <a:pos x="172" y="242"/>
                    </a:cxn>
                    <a:cxn ang="0">
                      <a:pos x="160" y="216"/>
                    </a:cxn>
                    <a:cxn ang="0">
                      <a:pos x="126" y="200"/>
                    </a:cxn>
                    <a:cxn ang="0">
                      <a:pos x="108" y="186"/>
                    </a:cxn>
                    <a:cxn ang="0">
                      <a:pos x="94" y="158"/>
                    </a:cxn>
                    <a:cxn ang="0">
                      <a:pos x="68" y="108"/>
                    </a:cxn>
                    <a:cxn ang="0">
                      <a:pos x="64" y="102"/>
                    </a:cxn>
                    <a:cxn ang="0">
                      <a:pos x="58" y="100"/>
                    </a:cxn>
                    <a:cxn ang="0">
                      <a:pos x="54" y="88"/>
                    </a:cxn>
                    <a:cxn ang="0">
                      <a:pos x="38" y="58"/>
                    </a:cxn>
                    <a:cxn ang="0">
                      <a:pos x="20" y="40"/>
                    </a:cxn>
                    <a:cxn ang="0">
                      <a:pos x="4" y="22"/>
                    </a:cxn>
                    <a:cxn ang="0">
                      <a:pos x="10" y="2"/>
                    </a:cxn>
                    <a:cxn ang="0">
                      <a:pos x="10" y="4"/>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w="9525">
                  <a:noFill/>
                  <a:round/>
                  <a:headEnd/>
                  <a:tailEnd/>
                </a:ln>
                <a:effectLst/>
              </p:spPr>
              <p:txBody>
                <a:bodyPr wrap="none" anchor="ctr"/>
                <a:lstStyle/>
                <a:p>
                  <a:endParaRPr lang="en-US"/>
                </a:p>
              </p:txBody>
            </p:sp>
            <p:sp>
              <p:nvSpPr>
                <p:cNvPr id="261134" name="Freeform 14"/>
                <p:cNvSpPr>
                  <a:spLocks/>
                </p:cNvSpPr>
                <p:nvPr userDrawn="1"/>
              </p:nvSpPr>
              <p:spPr bwMode="ltGray">
                <a:xfrm>
                  <a:off x="2222" y="724"/>
                  <a:ext cx="157" cy="167"/>
                </a:xfrm>
                <a:custGeom>
                  <a:avLst/>
                  <a:gdLst/>
                  <a:ahLst/>
                  <a:cxnLst>
                    <a:cxn ang="0">
                      <a:pos x="54" y="66"/>
                    </a:cxn>
                    <a:cxn ang="0">
                      <a:pos x="66" y="58"/>
                    </a:cxn>
                    <a:cxn ang="0">
                      <a:pos x="68" y="52"/>
                    </a:cxn>
                    <a:cxn ang="0">
                      <a:pos x="80" y="44"/>
                    </a:cxn>
                    <a:cxn ang="0">
                      <a:pos x="106" y="22"/>
                    </a:cxn>
                    <a:cxn ang="0">
                      <a:pos x="112" y="4"/>
                    </a:cxn>
                    <a:cxn ang="0">
                      <a:pos x="124" y="0"/>
                    </a:cxn>
                    <a:cxn ang="0">
                      <a:pos x="150" y="28"/>
                    </a:cxn>
                    <a:cxn ang="0">
                      <a:pos x="146" y="44"/>
                    </a:cxn>
                    <a:cxn ang="0">
                      <a:pos x="126" y="64"/>
                    </a:cxn>
                    <a:cxn ang="0">
                      <a:pos x="132" y="94"/>
                    </a:cxn>
                    <a:cxn ang="0">
                      <a:pos x="142" y="110"/>
                    </a:cxn>
                    <a:cxn ang="0">
                      <a:pos x="146" y="128"/>
                    </a:cxn>
                    <a:cxn ang="0">
                      <a:pos x="128" y="128"/>
                    </a:cxn>
                    <a:cxn ang="0">
                      <a:pos x="116" y="146"/>
                    </a:cxn>
                    <a:cxn ang="0">
                      <a:pos x="104" y="156"/>
                    </a:cxn>
                    <a:cxn ang="0">
                      <a:pos x="100" y="198"/>
                    </a:cxn>
                    <a:cxn ang="0">
                      <a:pos x="88" y="202"/>
                    </a:cxn>
                    <a:cxn ang="0">
                      <a:pos x="82" y="206"/>
                    </a:cxn>
                    <a:cxn ang="0">
                      <a:pos x="76" y="202"/>
                    </a:cxn>
                    <a:cxn ang="0">
                      <a:pos x="72" y="190"/>
                    </a:cxn>
                    <a:cxn ang="0">
                      <a:pos x="60" y="186"/>
                    </a:cxn>
                    <a:cxn ang="0">
                      <a:pos x="42" y="194"/>
                    </a:cxn>
                    <a:cxn ang="0">
                      <a:pos x="28" y="186"/>
                    </a:cxn>
                    <a:cxn ang="0">
                      <a:pos x="10" y="148"/>
                    </a:cxn>
                    <a:cxn ang="0">
                      <a:pos x="4" y="130"/>
                    </a:cxn>
                    <a:cxn ang="0">
                      <a:pos x="0" y="118"/>
                    </a:cxn>
                    <a:cxn ang="0">
                      <a:pos x="20" y="96"/>
                    </a:cxn>
                    <a:cxn ang="0">
                      <a:pos x="32" y="104"/>
                    </a:cxn>
                    <a:cxn ang="0">
                      <a:pos x="34" y="80"/>
                    </a:cxn>
                    <a:cxn ang="0">
                      <a:pos x="52" y="70"/>
                    </a:cxn>
                    <a:cxn ang="0">
                      <a:pos x="54" y="66"/>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w="9525">
                  <a:noFill/>
                  <a:round/>
                  <a:headEnd/>
                  <a:tailEnd/>
                </a:ln>
                <a:effectLst/>
              </p:spPr>
              <p:txBody>
                <a:bodyPr wrap="none" anchor="ctr"/>
                <a:lstStyle/>
                <a:p>
                  <a:endParaRPr lang="en-US"/>
                </a:p>
              </p:txBody>
            </p:sp>
            <p:sp>
              <p:nvSpPr>
                <p:cNvPr id="261135" name="Freeform 15"/>
                <p:cNvSpPr>
                  <a:spLocks/>
                </p:cNvSpPr>
                <p:nvPr userDrawn="1"/>
              </p:nvSpPr>
              <p:spPr bwMode="ltGray">
                <a:xfrm>
                  <a:off x="2375" y="800"/>
                  <a:ext cx="110" cy="32"/>
                </a:xfrm>
                <a:custGeom>
                  <a:avLst/>
                  <a:gdLst/>
                  <a:ahLst/>
                  <a:cxnLst>
                    <a:cxn ang="0">
                      <a:pos x="4" y="32"/>
                    </a:cxn>
                    <a:cxn ang="0">
                      <a:pos x="18" y="10"/>
                    </a:cxn>
                    <a:cxn ang="0">
                      <a:pos x="46" y="20"/>
                    </a:cxn>
                    <a:cxn ang="0">
                      <a:pos x="72" y="14"/>
                    </a:cxn>
                    <a:cxn ang="0">
                      <a:pos x="90" y="0"/>
                    </a:cxn>
                    <a:cxn ang="0">
                      <a:pos x="76" y="26"/>
                    </a:cxn>
                    <a:cxn ang="0">
                      <a:pos x="60" y="38"/>
                    </a:cxn>
                    <a:cxn ang="0">
                      <a:pos x="42" y="32"/>
                    </a:cxn>
                    <a:cxn ang="0">
                      <a:pos x="14" y="30"/>
                    </a:cxn>
                    <a:cxn ang="0">
                      <a:pos x="4" y="32"/>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w="9525">
                  <a:noFill/>
                  <a:round/>
                  <a:headEnd/>
                  <a:tailEnd/>
                </a:ln>
                <a:effectLst/>
              </p:spPr>
              <p:txBody>
                <a:bodyPr wrap="none" anchor="ctr"/>
                <a:lstStyle/>
                <a:p>
                  <a:endParaRPr lang="en-US"/>
                </a:p>
              </p:txBody>
            </p:sp>
            <p:sp>
              <p:nvSpPr>
                <p:cNvPr id="261136" name="Freeform 16"/>
                <p:cNvSpPr>
                  <a:spLocks/>
                </p:cNvSpPr>
                <p:nvPr userDrawn="1"/>
              </p:nvSpPr>
              <p:spPr bwMode="ltGray">
                <a:xfrm>
                  <a:off x="2370" y="839"/>
                  <a:ext cx="75" cy="84"/>
                </a:xfrm>
                <a:custGeom>
                  <a:avLst/>
                  <a:gdLst/>
                  <a:ahLst/>
                  <a:cxnLst>
                    <a:cxn ang="0">
                      <a:pos x="8" y="18"/>
                    </a:cxn>
                    <a:cxn ang="0">
                      <a:pos x="18" y="0"/>
                    </a:cxn>
                    <a:cxn ang="0">
                      <a:pos x="34" y="18"/>
                    </a:cxn>
                    <a:cxn ang="0">
                      <a:pos x="62" y="4"/>
                    </a:cxn>
                    <a:cxn ang="0">
                      <a:pos x="46" y="34"/>
                    </a:cxn>
                    <a:cxn ang="0">
                      <a:pos x="54" y="48"/>
                    </a:cxn>
                    <a:cxn ang="0">
                      <a:pos x="58" y="60"/>
                    </a:cxn>
                    <a:cxn ang="0">
                      <a:pos x="46" y="74"/>
                    </a:cxn>
                    <a:cxn ang="0">
                      <a:pos x="34" y="60"/>
                    </a:cxn>
                    <a:cxn ang="0">
                      <a:pos x="22" y="48"/>
                    </a:cxn>
                    <a:cxn ang="0">
                      <a:pos x="28" y="68"/>
                    </a:cxn>
                    <a:cxn ang="0">
                      <a:pos x="30" y="74"/>
                    </a:cxn>
                    <a:cxn ang="0">
                      <a:pos x="20" y="104"/>
                    </a:cxn>
                    <a:cxn ang="0">
                      <a:pos x="12" y="102"/>
                    </a:cxn>
                    <a:cxn ang="0">
                      <a:pos x="8" y="90"/>
                    </a:cxn>
                    <a:cxn ang="0">
                      <a:pos x="0" y="54"/>
                    </a:cxn>
                    <a:cxn ang="0">
                      <a:pos x="2" y="30"/>
                    </a:cxn>
                    <a:cxn ang="0">
                      <a:pos x="8" y="18"/>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w="9525">
                  <a:noFill/>
                  <a:round/>
                  <a:headEnd/>
                  <a:tailEnd/>
                </a:ln>
                <a:effectLst/>
              </p:spPr>
              <p:txBody>
                <a:bodyPr wrap="none" anchor="ctr"/>
                <a:lstStyle/>
                <a:p>
                  <a:endParaRPr lang="en-US"/>
                </a:p>
              </p:txBody>
            </p:sp>
            <p:sp>
              <p:nvSpPr>
                <p:cNvPr id="261137" name="Freeform 17"/>
                <p:cNvSpPr>
                  <a:spLocks/>
                </p:cNvSpPr>
                <p:nvPr userDrawn="1"/>
              </p:nvSpPr>
              <p:spPr bwMode="ltGray">
                <a:xfrm>
                  <a:off x="2497" y="793"/>
                  <a:ext cx="37" cy="49"/>
                </a:xfrm>
                <a:custGeom>
                  <a:avLst/>
                  <a:gdLst/>
                  <a:ahLst/>
                  <a:cxnLst>
                    <a:cxn ang="0">
                      <a:pos x="3" y="28"/>
                    </a:cxn>
                    <a:cxn ang="0">
                      <a:pos x="13" y="0"/>
                    </a:cxn>
                    <a:cxn ang="0">
                      <a:pos x="15" y="28"/>
                    </a:cxn>
                    <a:cxn ang="0">
                      <a:pos x="37" y="38"/>
                    </a:cxn>
                    <a:cxn ang="0">
                      <a:pos x="19" y="44"/>
                    </a:cxn>
                    <a:cxn ang="0">
                      <a:pos x="5" y="58"/>
                    </a:cxn>
                    <a:cxn ang="0">
                      <a:pos x="1" y="34"/>
                    </a:cxn>
                    <a:cxn ang="0">
                      <a:pos x="3" y="28"/>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w="9525">
                  <a:noFill/>
                  <a:round/>
                  <a:headEnd/>
                  <a:tailEnd/>
                </a:ln>
                <a:effectLst/>
              </p:spPr>
              <p:txBody>
                <a:bodyPr wrap="none" anchor="ctr"/>
                <a:lstStyle/>
                <a:p>
                  <a:endParaRPr lang="en-US"/>
                </a:p>
              </p:txBody>
            </p:sp>
            <p:sp>
              <p:nvSpPr>
                <p:cNvPr id="261138" name="Freeform 18"/>
                <p:cNvSpPr>
                  <a:spLocks/>
                </p:cNvSpPr>
                <p:nvPr userDrawn="1"/>
              </p:nvSpPr>
              <p:spPr bwMode="ltGray">
                <a:xfrm>
                  <a:off x="2506" y="869"/>
                  <a:ext cx="47" cy="24"/>
                </a:xfrm>
                <a:custGeom>
                  <a:avLst/>
                  <a:gdLst/>
                  <a:ahLst/>
                  <a:cxnLst>
                    <a:cxn ang="0">
                      <a:pos x="7" y="0"/>
                    </a:cxn>
                    <a:cxn ang="0">
                      <a:pos x="29" y="0"/>
                    </a:cxn>
                    <a:cxn ang="0">
                      <a:pos x="49" y="16"/>
                    </a:cxn>
                    <a:cxn ang="0">
                      <a:pos x="35" y="14"/>
                    </a:cxn>
                    <a:cxn ang="0">
                      <a:pos x="3" y="16"/>
                    </a:cxn>
                    <a:cxn ang="0">
                      <a:pos x="7" y="0"/>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w="9525">
                  <a:noFill/>
                  <a:round/>
                  <a:headEnd/>
                  <a:tailEnd/>
                </a:ln>
                <a:effectLst/>
              </p:spPr>
              <p:txBody>
                <a:bodyPr wrap="none" anchor="ctr"/>
                <a:lstStyle/>
                <a:p>
                  <a:endParaRPr lang="en-US"/>
                </a:p>
              </p:txBody>
            </p:sp>
            <p:sp>
              <p:nvSpPr>
                <p:cNvPr id="261139" name="Freeform 19"/>
                <p:cNvSpPr>
                  <a:spLocks/>
                </p:cNvSpPr>
                <p:nvPr userDrawn="1"/>
              </p:nvSpPr>
              <p:spPr bwMode="ltGray">
                <a:xfrm>
                  <a:off x="2555" y="832"/>
                  <a:ext cx="61" cy="42"/>
                </a:xfrm>
                <a:custGeom>
                  <a:avLst/>
                  <a:gdLst/>
                  <a:ahLst/>
                  <a:cxnLst>
                    <a:cxn ang="0">
                      <a:pos x="21" y="38"/>
                    </a:cxn>
                    <a:cxn ang="0">
                      <a:pos x="15" y="26"/>
                    </a:cxn>
                    <a:cxn ang="0">
                      <a:pos x="3" y="22"/>
                    </a:cxn>
                    <a:cxn ang="0">
                      <a:pos x="13" y="8"/>
                    </a:cxn>
                    <a:cxn ang="0">
                      <a:pos x="25" y="0"/>
                    </a:cxn>
                    <a:cxn ang="0">
                      <a:pos x="49" y="10"/>
                    </a:cxn>
                    <a:cxn ang="0">
                      <a:pos x="53" y="20"/>
                    </a:cxn>
                    <a:cxn ang="0">
                      <a:pos x="61" y="32"/>
                    </a:cxn>
                    <a:cxn ang="0">
                      <a:pos x="41" y="38"/>
                    </a:cxn>
                    <a:cxn ang="0">
                      <a:pos x="23" y="44"/>
                    </a:cxn>
                    <a:cxn ang="0">
                      <a:pos x="21" y="38"/>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w="9525">
                  <a:noFill/>
                  <a:round/>
                  <a:headEnd/>
                  <a:tailEnd/>
                </a:ln>
                <a:effectLst/>
              </p:spPr>
              <p:txBody>
                <a:bodyPr wrap="none" anchor="ctr"/>
                <a:lstStyle/>
                <a:p>
                  <a:endParaRPr lang="en-US"/>
                </a:p>
              </p:txBody>
            </p:sp>
            <p:sp>
              <p:nvSpPr>
                <p:cNvPr id="261140" name="Freeform 20"/>
                <p:cNvSpPr>
                  <a:spLocks/>
                </p:cNvSpPr>
                <p:nvPr userDrawn="1"/>
              </p:nvSpPr>
              <p:spPr bwMode="ltGray">
                <a:xfrm>
                  <a:off x="2572" y="852"/>
                  <a:ext cx="286" cy="149"/>
                </a:xfrm>
                <a:custGeom>
                  <a:avLst/>
                  <a:gdLst/>
                  <a:ahLst/>
                  <a:cxnLst>
                    <a:cxn ang="0">
                      <a:pos x="46" y="28"/>
                    </a:cxn>
                    <a:cxn ang="0">
                      <a:pos x="36" y="14"/>
                    </a:cxn>
                    <a:cxn ang="0">
                      <a:pos x="26" y="30"/>
                    </a:cxn>
                    <a:cxn ang="0">
                      <a:pos x="0" y="24"/>
                    </a:cxn>
                    <a:cxn ang="0">
                      <a:pos x="10" y="42"/>
                    </a:cxn>
                    <a:cxn ang="0">
                      <a:pos x="16" y="62"/>
                    </a:cxn>
                    <a:cxn ang="0">
                      <a:pos x="24" y="48"/>
                    </a:cxn>
                    <a:cxn ang="0">
                      <a:pos x="30" y="44"/>
                    </a:cxn>
                    <a:cxn ang="0">
                      <a:pos x="48" y="56"/>
                    </a:cxn>
                    <a:cxn ang="0">
                      <a:pos x="70" y="62"/>
                    </a:cxn>
                    <a:cxn ang="0">
                      <a:pos x="88" y="72"/>
                    </a:cxn>
                    <a:cxn ang="0">
                      <a:pos x="106" y="102"/>
                    </a:cxn>
                    <a:cxn ang="0">
                      <a:pos x="104" y="122"/>
                    </a:cxn>
                    <a:cxn ang="0">
                      <a:pos x="98" y="134"/>
                    </a:cxn>
                    <a:cxn ang="0">
                      <a:pos x="122" y="128"/>
                    </a:cxn>
                    <a:cxn ang="0">
                      <a:pos x="140" y="140"/>
                    </a:cxn>
                    <a:cxn ang="0">
                      <a:pos x="168" y="148"/>
                    </a:cxn>
                    <a:cxn ang="0">
                      <a:pos x="174" y="146"/>
                    </a:cxn>
                    <a:cxn ang="0">
                      <a:pos x="168" y="134"/>
                    </a:cxn>
                    <a:cxn ang="0">
                      <a:pos x="178" y="136"/>
                    </a:cxn>
                    <a:cxn ang="0">
                      <a:pos x="186" y="118"/>
                    </a:cxn>
                    <a:cxn ang="0">
                      <a:pos x="202" y="122"/>
                    </a:cxn>
                    <a:cxn ang="0">
                      <a:pos x="214" y="130"/>
                    </a:cxn>
                    <a:cxn ang="0">
                      <a:pos x="244" y="168"/>
                    </a:cxn>
                    <a:cxn ang="0">
                      <a:pos x="262" y="178"/>
                    </a:cxn>
                    <a:cxn ang="0">
                      <a:pos x="284" y="170"/>
                    </a:cxn>
                    <a:cxn ang="0">
                      <a:pos x="268" y="160"/>
                    </a:cxn>
                    <a:cxn ang="0">
                      <a:pos x="256" y="138"/>
                    </a:cxn>
                    <a:cxn ang="0">
                      <a:pos x="250" y="132"/>
                    </a:cxn>
                    <a:cxn ang="0">
                      <a:pos x="248" y="122"/>
                    </a:cxn>
                    <a:cxn ang="0">
                      <a:pos x="236" y="116"/>
                    </a:cxn>
                    <a:cxn ang="0">
                      <a:pos x="240" y="96"/>
                    </a:cxn>
                    <a:cxn ang="0">
                      <a:pos x="220" y="86"/>
                    </a:cxn>
                    <a:cxn ang="0">
                      <a:pos x="210" y="70"/>
                    </a:cxn>
                    <a:cxn ang="0">
                      <a:pos x="190" y="54"/>
                    </a:cxn>
                    <a:cxn ang="0">
                      <a:pos x="168" y="38"/>
                    </a:cxn>
                    <a:cxn ang="0">
                      <a:pos x="156" y="34"/>
                    </a:cxn>
                    <a:cxn ang="0">
                      <a:pos x="120" y="16"/>
                    </a:cxn>
                    <a:cxn ang="0">
                      <a:pos x="102" y="4"/>
                    </a:cxn>
                    <a:cxn ang="0">
                      <a:pos x="96" y="0"/>
                    </a:cxn>
                    <a:cxn ang="0">
                      <a:pos x="70" y="10"/>
                    </a:cxn>
                    <a:cxn ang="0">
                      <a:pos x="56" y="32"/>
                    </a:cxn>
                    <a:cxn ang="0">
                      <a:pos x="46" y="28"/>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w="9525">
                  <a:noFill/>
                  <a:round/>
                  <a:headEnd/>
                  <a:tailEnd/>
                </a:ln>
                <a:effectLst/>
              </p:spPr>
              <p:txBody>
                <a:bodyPr wrap="none" anchor="ctr"/>
                <a:lstStyle/>
                <a:p>
                  <a:endParaRPr lang="en-US"/>
                </a:p>
              </p:txBody>
            </p:sp>
            <p:sp>
              <p:nvSpPr>
                <p:cNvPr id="261141" name="Freeform 21"/>
                <p:cNvSpPr>
                  <a:spLocks/>
                </p:cNvSpPr>
                <p:nvPr userDrawn="1"/>
              </p:nvSpPr>
              <p:spPr bwMode="ltGray">
                <a:xfrm>
                  <a:off x="2820" y="866"/>
                  <a:ext cx="78" cy="64"/>
                </a:xfrm>
                <a:custGeom>
                  <a:avLst/>
                  <a:gdLst/>
                  <a:ahLst/>
                  <a:cxnLst>
                    <a:cxn ang="0">
                      <a:pos x="1" y="58"/>
                    </a:cxn>
                    <a:cxn ang="0">
                      <a:pos x="27" y="60"/>
                    </a:cxn>
                    <a:cxn ang="0">
                      <a:pos x="45" y="48"/>
                    </a:cxn>
                    <a:cxn ang="0">
                      <a:pos x="57" y="30"/>
                    </a:cxn>
                    <a:cxn ang="0">
                      <a:pos x="43" y="14"/>
                    </a:cxn>
                    <a:cxn ang="0">
                      <a:pos x="43" y="4"/>
                    </a:cxn>
                    <a:cxn ang="0">
                      <a:pos x="71" y="26"/>
                    </a:cxn>
                    <a:cxn ang="0">
                      <a:pos x="67" y="54"/>
                    </a:cxn>
                    <a:cxn ang="0">
                      <a:pos x="33" y="78"/>
                    </a:cxn>
                    <a:cxn ang="0">
                      <a:pos x="9" y="66"/>
                    </a:cxn>
                    <a:cxn ang="0">
                      <a:pos x="3" y="62"/>
                    </a:cxn>
                    <a:cxn ang="0">
                      <a:pos x="1" y="58"/>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w="9525">
                  <a:noFill/>
                  <a:round/>
                  <a:headEnd/>
                  <a:tailEnd/>
                </a:ln>
                <a:effectLst/>
              </p:spPr>
              <p:txBody>
                <a:bodyPr wrap="none" anchor="ctr"/>
                <a:lstStyle/>
                <a:p>
                  <a:endParaRPr lang="en-US"/>
                </a:p>
              </p:txBody>
            </p:sp>
            <p:sp>
              <p:nvSpPr>
                <p:cNvPr id="261142" name="Freeform 22"/>
                <p:cNvSpPr>
                  <a:spLocks/>
                </p:cNvSpPr>
                <p:nvPr userDrawn="1"/>
              </p:nvSpPr>
              <p:spPr bwMode="ltGray">
                <a:xfrm>
                  <a:off x="2984" y="732"/>
                  <a:ext cx="19" cy="14"/>
                </a:xfrm>
                <a:custGeom>
                  <a:avLst/>
                  <a:gdLst/>
                  <a:ahLst/>
                  <a:cxnLst>
                    <a:cxn ang="0">
                      <a:pos x="3" y="4"/>
                    </a:cxn>
                    <a:cxn ang="0">
                      <a:pos x="3" y="14"/>
                    </a:cxn>
                    <a:cxn ang="0">
                      <a:pos x="3" y="4"/>
                    </a:cxn>
                  </a:cxnLst>
                  <a:rect l="0" t="0" r="r" b="b"/>
                  <a:pathLst>
                    <a:path w="17" h="18">
                      <a:moveTo>
                        <a:pt x="3" y="4"/>
                      </a:moveTo>
                      <a:cubicBezTo>
                        <a:pt x="17" y="7"/>
                        <a:pt x="16" y="18"/>
                        <a:pt x="3" y="14"/>
                      </a:cubicBezTo>
                      <a:cubicBezTo>
                        <a:pt x="0" y="6"/>
                        <a:pt x="7" y="0"/>
                        <a:pt x="3" y="4"/>
                      </a:cubicBezTo>
                      <a:close/>
                    </a:path>
                  </a:pathLst>
                </a:custGeom>
                <a:solidFill>
                  <a:schemeClr val="folHlink"/>
                </a:solidFill>
                <a:ln w="9525">
                  <a:noFill/>
                  <a:round/>
                  <a:headEnd/>
                  <a:tailEnd/>
                </a:ln>
                <a:effectLst/>
              </p:spPr>
              <p:txBody>
                <a:bodyPr wrap="none" anchor="ctr"/>
                <a:lstStyle/>
                <a:p>
                  <a:endParaRPr lang="en-US"/>
                </a:p>
              </p:txBody>
            </p:sp>
            <p:sp>
              <p:nvSpPr>
                <p:cNvPr id="261143" name="Freeform 23"/>
                <p:cNvSpPr>
                  <a:spLocks/>
                </p:cNvSpPr>
                <p:nvPr userDrawn="1"/>
              </p:nvSpPr>
              <p:spPr bwMode="ltGray">
                <a:xfrm>
                  <a:off x="3083" y="830"/>
                  <a:ext cx="26" cy="19"/>
                </a:xfrm>
                <a:custGeom>
                  <a:avLst/>
                  <a:gdLst/>
                  <a:ahLst/>
                  <a:cxnLst>
                    <a:cxn ang="0">
                      <a:pos x="8" y="14"/>
                    </a:cxn>
                    <a:cxn ang="0">
                      <a:pos x="14" y="0"/>
                    </a:cxn>
                    <a:cxn ang="0">
                      <a:pos x="14" y="22"/>
                    </a:cxn>
                    <a:cxn ang="0">
                      <a:pos x="8" y="14"/>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w="9525">
                  <a:noFill/>
                  <a:round/>
                  <a:headEnd/>
                  <a:tailEnd/>
                </a:ln>
                <a:effectLst/>
              </p:spPr>
              <p:txBody>
                <a:bodyPr wrap="none" anchor="ctr"/>
                <a:lstStyle/>
                <a:p>
                  <a:endParaRPr lang="en-US"/>
                </a:p>
              </p:txBody>
            </p:sp>
            <p:sp>
              <p:nvSpPr>
                <p:cNvPr id="261144" name="Freeform 24"/>
                <p:cNvSpPr>
                  <a:spLocks/>
                </p:cNvSpPr>
                <p:nvPr userDrawn="1"/>
              </p:nvSpPr>
              <p:spPr bwMode="ltGray">
                <a:xfrm>
                  <a:off x="2766" y="610"/>
                  <a:ext cx="19" cy="12"/>
                </a:xfrm>
                <a:custGeom>
                  <a:avLst/>
                  <a:gdLst/>
                  <a:ahLst/>
                  <a:cxnLst>
                    <a:cxn ang="0">
                      <a:pos x="7" y="12"/>
                    </a:cxn>
                    <a:cxn ang="0">
                      <a:pos x="17" y="2"/>
                    </a:cxn>
                    <a:cxn ang="0">
                      <a:pos x="9" y="12"/>
                    </a:cxn>
                    <a:cxn ang="0">
                      <a:pos x="7" y="12"/>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w="9525">
                  <a:noFill/>
                  <a:round/>
                  <a:headEnd/>
                  <a:tailEnd/>
                </a:ln>
                <a:effectLst/>
              </p:spPr>
              <p:txBody>
                <a:bodyPr wrap="none" anchor="ctr"/>
                <a:lstStyle/>
                <a:p>
                  <a:endParaRPr lang="en-US"/>
                </a:p>
              </p:txBody>
            </p:sp>
            <p:sp>
              <p:nvSpPr>
                <p:cNvPr id="261145" name="Freeform 25"/>
                <p:cNvSpPr>
                  <a:spLocks/>
                </p:cNvSpPr>
                <p:nvPr userDrawn="1"/>
              </p:nvSpPr>
              <p:spPr bwMode="ltGray">
                <a:xfrm>
                  <a:off x="2600" y="712"/>
                  <a:ext cx="19" cy="12"/>
                </a:xfrm>
                <a:custGeom>
                  <a:avLst/>
                  <a:gdLst/>
                  <a:ahLst/>
                  <a:cxnLst>
                    <a:cxn ang="0">
                      <a:pos x="7" y="12"/>
                    </a:cxn>
                    <a:cxn ang="0">
                      <a:pos x="15" y="2"/>
                    </a:cxn>
                    <a:cxn ang="0">
                      <a:pos x="15" y="14"/>
                    </a:cxn>
                    <a:cxn ang="0">
                      <a:pos x="7" y="12"/>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w="9525">
                  <a:noFill/>
                  <a:round/>
                  <a:headEnd/>
                  <a:tailEnd/>
                </a:ln>
                <a:effectLst/>
              </p:spPr>
              <p:txBody>
                <a:bodyPr wrap="none" anchor="ctr"/>
                <a:lstStyle/>
                <a:p>
                  <a:endParaRPr lang="en-US"/>
                </a:p>
              </p:txBody>
            </p:sp>
            <p:sp>
              <p:nvSpPr>
                <p:cNvPr id="261146" name="Freeform 26"/>
                <p:cNvSpPr>
                  <a:spLocks/>
                </p:cNvSpPr>
                <p:nvPr userDrawn="1"/>
              </p:nvSpPr>
              <p:spPr bwMode="ltGray">
                <a:xfrm>
                  <a:off x="2417" y="680"/>
                  <a:ext cx="80" cy="66"/>
                </a:xfrm>
                <a:custGeom>
                  <a:avLst/>
                  <a:gdLst/>
                  <a:ahLst/>
                  <a:cxnLst>
                    <a:cxn ang="0">
                      <a:pos x="0" y="50"/>
                    </a:cxn>
                    <a:cxn ang="0">
                      <a:pos x="14" y="24"/>
                    </a:cxn>
                    <a:cxn ang="0">
                      <a:pos x="26" y="20"/>
                    </a:cxn>
                    <a:cxn ang="0">
                      <a:pos x="48" y="18"/>
                    </a:cxn>
                    <a:cxn ang="0">
                      <a:pos x="58" y="0"/>
                    </a:cxn>
                    <a:cxn ang="0">
                      <a:pos x="80" y="40"/>
                    </a:cxn>
                    <a:cxn ang="0">
                      <a:pos x="70" y="56"/>
                    </a:cxn>
                    <a:cxn ang="0">
                      <a:pos x="54" y="62"/>
                    </a:cxn>
                    <a:cxn ang="0">
                      <a:pos x="48" y="80"/>
                    </a:cxn>
                    <a:cxn ang="0">
                      <a:pos x="32" y="68"/>
                    </a:cxn>
                    <a:cxn ang="0">
                      <a:pos x="38" y="52"/>
                    </a:cxn>
                    <a:cxn ang="0">
                      <a:pos x="30" y="28"/>
                    </a:cxn>
                    <a:cxn ang="0">
                      <a:pos x="20" y="48"/>
                    </a:cxn>
                    <a:cxn ang="0">
                      <a:pos x="8" y="56"/>
                    </a:cxn>
                    <a:cxn ang="0">
                      <a:pos x="0" y="50"/>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w="9525">
                  <a:noFill/>
                  <a:round/>
                  <a:headEnd/>
                  <a:tailEnd/>
                </a:ln>
                <a:effectLst/>
              </p:spPr>
              <p:txBody>
                <a:bodyPr wrap="none" anchor="ctr"/>
                <a:lstStyle/>
                <a:p>
                  <a:endParaRPr lang="en-US"/>
                </a:p>
              </p:txBody>
            </p:sp>
            <p:sp>
              <p:nvSpPr>
                <p:cNvPr id="261147" name="Freeform 27"/>
                <p:cNvSpPr>
                  <a:spLocks/>
                </p:cNvSpPr>
                <p:nvPr userDrawn="1"/>
              </p:nvSpPr>
              <p:spPr bwMode="ltGray">
                <a:xfrm>
                  <a:off x="2391" y="541"/>
                  <a:ext cx="94" cy="142"/>
                </a:xfrm>
                <a:custGeom>
                  <a:avLst/>
                  <a:gdLst/>
                  <a:ahLst/>
                  <a:cxnLst>
                    <a:cxn ang="0">
                      <a:pos x="14" y="96"/>
                    </a:cxn>
                    <a:cxn ang="0">
                      <a:pos x="26" y="128"/>
                    </a:cxn>
                    <a:cxn ang="0">
                      <a:pos x="32" y="108"/>
                    </a:cxn>
                    <a:cxn ang="0">
                      <a:pos x="52" y="100"/>
                    </a:cxn>
                    <a:cxn ang="0">
                      <a:pos x="46" y="124"/>
                    </a:cxn>
                    <a:cxn ang="0">
                      <a:pos x="66" y="126"/>
                    </a:cxn>
                    <a:cxn ang="0">
                      <a:pos x="76" y="142"/>
                    </a:cxn>
                    <a:cxn ang="0">
                      <a:pos x="58" y="148"/>
                    </a:cxn>
                    <a:cxn ang="0">
                      <a:pos x="74" y="174"/>
                    </a:cxn>
                    <a:cxn ang="0">
                      <a:pos x="84" y="154"/>
                    </a:cxn>
                    <a:cxn ang="0">
                      <a:pos x="82" y="112"/>
                    </a:cxn>
                    <a:cxn ang="0">
                      <a:pos x="60" y="106"/>
                    </a:cxn>
                    <a:cxn ang="0">
                      <a:pos x="50" y="82"/>
                    </a:cxn>
                    <a:cxn ang="0">
                      <a:pos x="34" y="82"/>
                    </a:cxn>
                    <a:cxn ang="0">
                      <a:pos x="30" y="70"/>
                    </a:cxn>
                    <a:cxn ang="0">
                      <a:pos x="42" y="42"/>
                    </a:cxn>
                    <a:cxn ang="0">
                      <a:pos x="30" y="0"/>
                    </a:cxn>
                    <a:cxn ang="0">
                      <a:pos x="18" y="22"/>
                    </a:cxn>
                    <a:cxn ang="0">
                      <a:pos x="4" y="46"/>
                    </a:cxn>
                    <a:cxn ang="0">
                      <a:pos x="14" y="76"/>
                    </a:cxn>
                    <a:cxn ang="0">
                      <a:pos x="14" y="96"/>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w="9525">
                  <a:noFill/>
                  <a:round/>
                  <a:headEnd/>
                  <a:tailEnd/>
                </a:ln>
                <a:effectLst/>
              </p:spPr>
              <p:txBody>
                <a:bodyPr wrap="none" anchor="ctr"/>
                <a:lstStyle/>
                <a:p>
                  <a:endParaRPr lang="en-US"/>
                </a:p>
              </p:txBody>
            </p:sp>
            <p:sp>
              <p:nvSpPr>
                <p:cNvPr id="261148" name="Freeform 28"/>
                <p:cNvSpPr>
                  <a:spLocks/>
                </p:cNvSpPr>
                <p:nvPr userDrawn="1"/>
              </p:nvSpPr>
              <p:spPr bwMode="ltGray">
                <a:xfrm>
                  <a:off x="2415" y="644"/>
                  <a:ext cx="32" cy="41"/>
                </a:xfrm>
                <a:custGeom>
                  <a:avLst/>
                  <a:gdLst/>
                  <a:ahLst/>
                  <a:cxnLst>
                    <a:cxn ang="0">
                      <a:pos x="6" y="24"/>
                    </a:cxn>
                    <a:cxn ang="0">
                      <a:pos x="12" y="0"/>
                    </a:cxn>
                    <a:cxn ang="0">
                      <a:pos x="20" y="16"/>
                    </a:cxn>
                    <a:cxn ang="0">
                      <a:pos x="22" y="24"/>
                    </a:cxn>
                    <a:cxn ang="0">
                      <a:pos x="28" y="26"/>
                    </a:cxn>
                    <a:cxn ang="0">
                      <a:pos x="32" y="38"/>
                    </a:cxn>
                    <a:cxn ang="0">
                      <a:pos x="18" y="50"/>
                    </a:cxn>
                    <a:cxn ang="0">
                      <a:pos x="6" y="24"/>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w="9525">
                  <a:noFill/>
                  <a:round/>
                  <a:headEnd/>
                  <a:tailEnd/>
                </a:ln>
                <a:effectLst/>
              </p:spPr>
              <p:txBody>
                <a:bodyPr wrap="none" anchor="ctr"/>
                <a:lstStyle/>
                <a:p>
                  <a:endParaRPr lang="en-US"/>
                </a:p>
              </p:txBody>
            </p:sp>
            <p:sp>
              <p:nvSpPr>
                <p:cNvPr id="261149" name="Freeform 29"/>
                <p:cNvSpPr>
                  <a:spLocks/>
                </p:cNvSpPr>
                <p:nvPr userDrawn="1"/>
              </p:nvSpPr>
              <p:spPr bwMode="ltGray">
                <a:xfrm>
                  <a:off x="2349" y="654"/>
                  <a:ext cx="45" cy="41"/>
                </a:xfrm>
                <a:custGeom>
                  <a:avLst/>
                  <a:gdLst/>
                  <a:ahLst/>
                  <a:cxnLst>
                    <a:cxn ang="0">
                      <a:pos x="0" y="44"/>
                    </a:cxn>
                    <a:cxn ang="0">
                      <a:pos x="22" y="20"/>
                    </a:cxn>
                    <a:cxn ang="0">
                      <a:pos x="36" y="0"/>
                    </a:cxn>
                    <a:cxn ang="0">
                      <a:pos x="24" y="28"/>
                    </a:cxn>
                    <a:cxn ang="0">
                      <a:pos x="2" y="50"/>
                    </a:cxn>
                    <a:cxn ang="0">
                      <a:pos x="0" y="44"/>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w="9525">
                  <a:noFill/>
                  <a:round/>
                  <a:headEnd/>
                  <a:tailEnd/>
                </a:ln>
                <a:effectLst/>
              </p:spPr>
              <p:txBody>
                <a:bodyPr wrap="none" anchor="ctr"/>
                <a:lstStyle/>
                <a:p>
                  <a:endParaRPr lang="en-US"/>
                </a:p>
              </p:txBody>
            </p:sp>
            <p:sp>
              <p:nvSpPr>
                <p:cNvPr id="261150" name="Freeform 30"/>
                <p:cNvSpPr>
                  <a:spLocks/>
                </p:cNvSpPr>
                <p:nvPr userDrawn="1"/>
              </p:nvSpPr>
              <p:spPr bwMode="ltGray">
                <a:xfrm>
                  <a:off x="4808" y="597"/>
                  <a:ext cx="701" cy="438"/>
                </a:xfrm>
                <a:custGeom>
                  <a:avLst/>
                  <a:gdLst/>
                  <a:ahLst/>
                  <a:cxnLst>
                    <a:cxn ang="0">
                      <a:pos x="21" y="280"/>
                    </a:cxn>
                    <a:cxn ang="0">
                      <a:pos x="24" y="250"/>
                    </a:cxn>
                    <a:cxn ang="0">
                      <a:pos x="22" y="245"/>
                    </a:cxn>
                    <a:cxn ang="0">
                      <a:pos x="16" y="218"/>
                    </a:cxn>
                    <a:cxn ang="0">
                      <a:pos x="4" y="215"/>
                    </a:cxn>
                    <a:cxn ang="0">
                      <a:pos x="0" y="191"/>
                    </a:cxn>
                    <a:cxn ang="0">
                      <a:pos x="12" y="180"/>
                    </a:cxn>
                    <a:cxn ang="0">
                      <a:pos x="6" y="165"/>
                    </a:cxn>
                    <a:cxn ang="0">
                      <a:pos x="2" y="160"/>
                    </a:cxn>
                    <a:cxn ang="0">
                      <a:pos x="28" y="120"/>
                    </a:cxn>
                    <a:cxn ang="0">
                      <a:pos x="44" y="96"/>
                    </a:cxn>
                    <a:cxn ang="0">
                      <a:pos x="42" y="70"/>
                    </a:cxn>
                    <a:cxn ang="0">
                      <a:pos x="24" y="43"/>
                    </a:cxn>
                    <a:cxn ang="0">
                      <a:pos x="20" y="32"/>
                    </a:cxn>
                    <a:cxn ang="0">
                      <a:pos x="26" y="36"/>
                    </a:cxn>
                    <a:cxn ang="0">
                      <a:pos x="48" y="35"/>
                    </a:cxn>
                    <a:cxn ang="0">
                      <a:pos x="64" y="11"/>
                    </a:cxn>
                    <a:cxn ang="0">
                      <a:pos x="82" y="0"/>
                    </a:cxn>
                    <a:cxn ang="0">
                      <a:pos x="88" y="2"/>
                    </a:cxn>
                    <a:cxn ang="0">
                      <a:pos x="92" y="9"/>
                    </a:cxn>
                    <a:cxn ang="0">
                      <a:pos x="98" y="5"/>
                    </a:cxn>
                    <a:cxn ang="0">
                      <a:pos x="110" y="8"/>
                    </a:cxn>
                    <a:cxn ang="0">
                      <a:pos x="116" y="9"/>
                    </a:cxn>
                    <a:cxn ang="0">
                      <a:pos x="141" y="14"/>
                    </a:cxn>
                    <a:cxn ang="0">
                      <a:pos x="155" y="24"/>
                    </a:cxn>
                    <a:cxn ang="0">
                      <a:pos x="167" y="17"/>
                    </a:cxn>
                    <a:cxn ang="0">
                      <a:pos x="173" y="14"/>
                    </a:cxn>
                    <a:cxn ang="0">
                      <a:pos x="195" y="14"/>
                    </a:cxn>
                    <a:cxn ang="0">
                      <a:pos x="211" y="32"/>
                    </a:cxn>
                    <a:cxn ang="0">
                      <a:pos x="231" y="59"/>
                    </a:cxn>
                    <a:cxn ang="0">
                      <a:pos x="245" y="70"/>
                    </a:cxn>
                    <a:cxn ang="0">
                      <a:pos x="257" y="68"/>
                    </a:cxn>
                    <a:cxn ang="0">
                      <a:pos x="270" y="65"/>
                    </a:cxn>
                    <a:cxn ang="0">
                      <a:pos x="290" y="71"/>
                    </a:cxn>
                    <a:cxn ang="0">
                      <a:pos x="300" y="81"/>
                    </a:cxn>
                    <a:cxn ang="0">
                      <a:pos x="308" y="90"/>
                    </a:cxn>
                    <a:cxn ang="0">
                      <a:pos x="318" y="111"/>
                    </a:cxn>
                    <a:cxn ang="0">
                      <a:pos x="322" y="120"/>
                    </a:cxn>
                    <a:cxn ang="0">
                      <a:pos x="324" y="125"/>
                    </a:cxn>
                    <a:cxn ang="0">
                      <a:pos x="310" y="142"/>
                    </a:cxn>
                    <a:cxn ang="0">
                      <a:pos x="322" y="141"/>
                    </a:cxn>
                    <a:cxn ang="0">
                      <a:pos x="342" y="155"/>
                    </a:cxn>
                    <a:cxn ang="0">
                      <a:pos x="364" y="157"/>
                    </a:cxn>
                    <a:cxn ang="0">
                      <a:pos x="380" y="168"/>
                    </a:cxn>
                    <a:cxn ang="0">
                      <a:pos x="382" y="172"/>
                    </a:cxn>
                    <a:cxn ang="0">
                      <a:pos x="382" y="176"/>
                    </a:cxn>
                    <a:cxn ang="0">
                      <a:pos x="394" y="172"/>
                    </a:cxn>
                    <a:cxn ang="0">
                      <a:pos x="400" y="171"/>
                    </a:cxn>
                    <a:cxn ang="0">
                      <a:pos x="439" y="185"/>
                    </a:cxn>
                    <a:cxn ang="0">
                      <a:pos x="447" y="199"/>
                    </a:cxn>
                    <a:cxn ang="0">
                      <a:pos x="465" y="201"/>
                    </a:cxn>
                    <a:cxn ang="0">
                      <a:pos x="471" y="215"/>
                    </a:cxn>
                    <a:cxn ang="0">
                      <a:pos x="451" y="258"/>
                    </a:cxn>
                    <a:cxn ang="0">
                      <a:pos x="435" y="281"/>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w="9525">
                  <a:noFill/>
                  <a:round/>
                  <a:headEnd/>
                  <a:tailEnd/>
                </a:ln>
                <a:effectLst/>
              </p:spPr>
              <p:txBody>
                <a:bodyPr wrap="none" anchor="ctr"/>
                <a:lstStyle/>
                <a:p>
                  <a:endParaRPr lang="en-US"/>
                </a:p>
              </p:txBody>
            </p:sp>
            <p:sp>
              <p:nvSpPr>
                <p:cNvPr id="261151" name="Freeform 31"/>
                <p:cNvSpPr>
                  <a:spLocks/>
                </p:cNvSpPr>
                <p:nvPr userDrawn="1"/>
              </p:nvSpPr>
              <p:spPr bwMode="ltGray">
                <a:xfrm>
                  <a:off x="3880" y="-7"/>
                  <a:ext cx="984" cy="692"/>
                </a:xfrm>
                <a:custGeom>
                  <a:avLst/>
                  <a:gdLst/>
                  <a:ahLst/>
                  <a:cxnLst>
                    <a:cxn ang="0">
                      <a:pos x="406" y="6"/>
                    </a:cxn>
                    <a:cxn ang="0">
                      <a:pos x="502" y="34"/>
                    </a:cxn>
                    <a:cxn ang="0">
                      <a:pos x="550" y="38"/>
                    </a:cxn>
                    <a:cxn ang="0">
                      <a:pos x="578" y="130"/>
                    </a:cxn>
                    <a:cxn ang="0">
                      <a:pos x="586" y="90"/>
                    </a:cxn>
                    <a:cxn ang="0">
                      <a:pos x="606" y="70"/>
                    </a:cxn>
                    <a:cxn ang="0">
                      <a:pos x="642" y="126"/>
                    </a:cxn>
                    <a:cxn ang="0">
                      <a:pos x="682" y="98"/>
                    </a:cxn>
                    <a:cxn ang="0">
                      <a:pos x="706" y="86"/>
                    </a:cxn>
                    <a:cxn ang="0">
                      <a:pos x="762" y="2"/>
                    </a:cxn>
                    <a:cxn ang="0">
                      <a:pos x="798" y="70"/>
                    </a:cxn>
                    <a:cxn ang="0">
                      <a:pos x="798" y="130"/>
                    </a:cxn>
                    <a:cxn ang="0">
                      <a:pos x="790" y="158"/>
                    </a:cxn>
                    <a:cxn ang="0">
                      <a:pos x="766" y="162"/>
                    </a:cxn>
                    <a:cxn ang="0">
                      <a:pos x="762" y="186"/>
                    </a:cxn>
                    <a:cxn ang="0">
                      <a:pos x="802" y="226"/>
                    </a:cxn>
                    <a:cxn ang="0">
                      <a:pos x="786" y="322"/>
                    </a:cxn>
                    <a:cxn ang="0">
                      <a:pos x="830" y="414"/>
                    </a:cxn>
                    <a:cxn ang="0">
                      <a:pos x="854" y="450"/>
                    </a:cxn>
                    <a:cxn ang="0">
                      <a:pos x="830" y="450"/>
                    </a:cxn>
                    <a:cxn ang="0">
                      <a:pos x="746" y="378"/>
                    </a:cxn>
                    <a:cxn ang="0">
                      <a:pos x="678" y="402"/>
                    </a:cxn>
                    <a:cxn ang="0">
                      <a:pos x="590" y="442"/>
                    </a:cxn>
                    <a:cxn ang="0">
                      <a:pos x="642" y="578"/>
                    </a:cxn>
                    <a:cxn ang="0">
                      <a:pos x="710" y="610"/>
                    </a:cxn>
                    <a:cxn ang="0">
                      <a:pos x="738" y="550"/>
                    </a:cxn>
                    <a:cxn ang="0">
                      <a:pos x="774" y="570"/>
                    </a:cxn>
                    <a:cxn ang="0">
                      <a:pos x="766" y="630"/>
                    </a:cxn>
                    <a:cxn ang="0">
                      <a:pos x="802" y="670"/>
                    </a:cxn>
                    <a:cxn ang="0">
                      <a:pos x="838" y="658"/>
                    </a:cxn>
                    <a:cxn ang="0">
                      <a:pos x="922" y="806"/>
                    </a:cxn>
                    <a:cxn ang="0">
                      <a:pos x="942" y="826"/>
                    </a:cxn>
                    <a:cxn ang="0">
                      <a:pos x="874" y="810"/>
                    </a:cxn>
                    <a:cxn ang="0">
                      <a:pos x="830" y="758"/>
                    </a:cxn>
                    <a:cxn ang="0">
                      <a:pos x="778" y="710"/>
                    </a:cxn>
                    <a:cxn ang="0">
                      <a:pos x="702" y="662"/>
                    </a:cxn>
                    <a:cxn ang="0">
                      <a:pos x="614" y="646"/>
                    </a:cxn>
                    <a:cxn ang="0">
                      <a:pos x="506" y="594"/>
                    </a:cxn>
                    <a:cxn ang="0">
                      <a:pos x="462" y="506"/>
                    </a:cxn>
                    <a:cxn ang="0">
                      <a:pos x="430" y="462"/>
                    </a:cxn>
                    <a:cxn ang="0">
                      <a:pos x="382" y="430"/>
                    </a:cxn>
                    <a:cxn ang="0">
                      <a:pos x="342" y="370"/>
                    </a:cxn>
                    <a:cxn ang="0">
                      <a:pos x="354" y="414"/>
                    </a:cxn>
                    <a:cxn ang="0">
                      <a:pos x="418" y="494"/>
                    </a:cxn>
                    <a:cxn ang="0">
                      <a:pos x="422" y="526"/>
                    </a:cxn>
                    <a:cxn ang="0">
                      <a:pos x="394" y="498"/>
                    </a:cxn>
                    <a:cxn ang="0">
                      <a:pos x="354" y="466"/>
                    </a:cxn>
                    <a:cxn ang="0">
                      <a:pos x="314" y="402"/>
                    </a:cxn>
                    <a:cxn ang="0">
                      <a:pos x="266" y="346"/>
                    </a:cxn>
                    <a:cxn ang="0">
                      <a:pos x="210" y="314"/>
                    </a:cxn>
                    <a:cxn ang="0">
                      <a:pos x="154" y="238"/>
                    </a:cxn>
                    <a:cxn ang="0">
                      <a:pos x="66" y="66"/>
                    </a:cxn>
                    <a:cxn ang="0">
                      <a:pos x="34" y="38"/>
                    </a:cxn>
                    <a:cxn ang="0">
                      <a:pos x="46" y="22"/>
                    </a:cxn>
                    <a:cxn ang="0">
                      <a:pos x="102" y="70"/>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w="9525">
                  <a:noFill/>
                  <a:round/>
                  <a:headEnd/>
                  <a:tailEnd/>
                </a:ln>
                <a:effectLst/>
              </p:spPr>
              <p:txBody>
                <a:bodyPr wrap="none" anchor="ctr"/>
                <a:lstStyle/>
                <a:p>
                  <a:endParaRPr lang="en-US"/>
                </a:p>
              </p:txBody>
            </p:sp>
            <p:sp>
              <p:nvSpPr>
                <p:cNvPr id="261152" name="Freeform 32"/>
                <p:cNvSpPr>
                  <a:spLocks/>
                </p:cNvSpPr>
                <p:nvPr userDrawn="1"/>
              </p:nvSpPr>
              <p:spPr bwMode="ltGray">
                <a:xfrm>
                  <a:off x="3577" y="490"/>
                  <a:ext cx="36" cy="39"/>
                </a:xfrm>
                <a:custGeom>
                  <a:avLst/>
                  <a:gdLst/>
                  <a:ahLst/>
                  <a:cxnLst>
                    <a:cxn ang="0">
                      <a:pos x="6" y="28"/>
                    </a:cxn>
                    <a:cxn ang="0">
                      <a:pos x="10" y="48"/>
                    </a:cxn>
                    <a:cxn ang="0">
                      <a:pos x="6" y="28"/>
                    </a:cxn>
                  </a:cxnLst>
                  <a:rect l="0" t="0" r="r" b="b"/>
                  <a:pathLst>
                    <a:path w="36" h="48">
                      <a:moveTo>
                        <a:pt x="6" y="28"/>
                      </a:moveTo>
                      <a:cubicBezTo>
                        <a:pt x="25" y="0"/>
                        <a:pt x="36" y="31"/>
                        <a:pt x="10" y="48"/>
                      </a:cubicBezTo>
                      <a:cubicBezTo>
                        <a:pt x="0" y="34"/>
                        <a:pt x="0" y="40"/>
                        <a:pt x="6" y="28"/>
                      </a:cubicBezTo>
                      <a:close/>
                    </a:path>
                  </a:pathLst>
                </a:custGeom>
                <a:solidFill>
                  <a:schemeClr val="folHlink"/>
                </a:solidFill>
                <a:ln w="9525">
                  <a:noFill/>
                  <a:round/>
                  <a:headEnd/>
                  <a:tailEnd/>
                </a:ln>
                <a:effectLst/>
              </p:spPr>
              <p:txBody>
                <a:bodyPr wrap="none" anchor="ctr"/>
                <a:lstStyle/>
                <a:p>
                  <a:endParaRPr lang="en-US"/>
                </a:p>
              </p:txBody>
            </p:sp>
            <p:sp>
              <p:nvSpPr>
                <p:cNvPr id="261153" name="Freeform 33"/>
                <p:cNvSpPr>
                  <a:spLocks/>
                </p:cNvSpPr>
                <p:nvPr userDrawn="1"/>
              </p:nvSpPr>
              <p:spPr bwMode="ltGray">
                <a:xfrm>
                  <a:off x="3549" y="475"/>
                  <a:ext cx="38" cy="29"/>
                </a:xfrm>
                <a:custGeom>
                  <a:avLst/>
                  <a:gdLst/>
                  <a:ahLst/>
                  <a:cxnLst>
                    <a:cxn ang="0">
                      <a:pos x="0" y="5"/>
                    </a:cxn>
                    <a:cxn ang="0">
                      <a:pos x="12" y="1"/>
                    </a:cxn>
                    <a:cxn ang="0">
                      <a:pos x="36" y="17"/>
                    </a:cxn>
                    <a:cxn ang="0">
                      <a:pos x="8" y="17"/>
                    </a:cxn>
                    <a:cxn ang="0">
                      <a:pos x="0" y="5"/>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w="9525">
                  <a:noFill/>
                  <a:round/>
                  <a:headEnd/>
                  <a:tailEnd/>
                </a:ln>
                <a:effectLst/>
              </p:spPr>
              <p:txBody>
                <a:bodyPr wrap="none" anchor="ctr"/>
                <a:lstStyle/>
                <a:p>
                  <a:endParaRPr lang="en-US"/>
                </a:p>
              </p:txBody>
            </p:sp>
            <p:sp>
              <p:nvSpPr>
                <p:cNvPr id="261154" name="Freeform 34"/>
                <p:cNvSpPr>
                  <a:spLocks/>
                </p:cNvSpPr>
                <p:nvPr userDrawn="1"/>
              </p:nvSpPr>
              <p:spPr bwMode="ltGray">
                <a:xfrm>
                  <a:off x="4686" y="394"/>
                  <a:ext cx="171" cy="81"/>
                </a:xfrm>
                <a:custGeom>
                  <a:avLst/>
                  <a:gdLst/>
                  <a:ahLst/>
                  <a:cxnLst>
                    <a:cxn ang="0">
                      <a:pos x="0" y="49"/>
                    </a:cxn>
                    <a:cxn ang="0">
                      <a:pos x="28" y="25"/>
                    </a:cxn>
                    <a:cxn ang="0">
                      <a:pos x="56" y="21"/>
                    </a:cxn>
                    <a:cxn ang="0">
                      <a:pos x="80" y="9"/>
                    </a:cxn>
                    <a:cxn ang="0">
                      <a:pos x="64" y="25"/>
                    </a:cxn>
                    <a:cxn ang="0">
                      <a:pos x="124" y="49"/>
                    </a:cxn>
                    <a:cxn ang="0">
                      <a:pos x="160" y="65"/>
                    </a:cxn>
                    <a:cxn ang="0">
                      <a:pos x="116" y="77"/>
                    </a:cxn>
                    <a:cxn ang="0">
                      <a:pos x="88" y="57"/>
                    </a:cxn>
                    <a:cxn ang="0">
                      <a:pos x="76" y="53"/>
                    </a:cxn>
                    <a:cxn ang="0">
                      <a:pos x="24" y="41"/>
                    </a:cxn>
                    <a:cxn ang="0">
                      <a:pos x="0" y="49"/>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w="9525">
                  <a:noFill/>
                  <a:round/>
                  <a:headEnd/>
                  <a:tailEnd/>
                </a:ln>
                <a:effectLst/>
              </p:spPr>
              <p:txBody>
                <a:bodyPr wrap="none" anchor="ctr"/>
                <a:lstStyle/>
                <a:p>
                  <a:endParaRPr lang="en-US"/>
                </a:p>
              </p:txBody>
            </p:sp>
            <p:sp>
              <p:nvSpPr>
                <p:cNvPr id="261155" name="Freeform 35"/>
                <p:cNvSpPr>
                  <a:spLocks/>
                </p:cNvSpPr>
                <p:nvPr userDrawn="1"/>
              </p:nvSpPr>
              <p:spPr bwMode="ltGray">
                <a:xfrm>
                  <a:off x="4867" y="460"/>
                  <a:ext cx="138" cy="37"/>
                </a:xfrm>
                <a:custGeom>
                  <a:avLst/>
                  <a:gdLst/>
                  <a:ahLst/>
                  <a:cxnLst>
                    <a:cxn ang="0">
                      <a:pos x="0" y="0"/>
                    </a:cxn>
                    <a:cxn ang="0">
                      <a:pos x="52" y="4"/>
                    </a:cxn>
                    <a:cxn ang="0">
                      <a:pos x="88" y="24"/>
                    </a:cxn>
                    <a:cxn ang="0">
                      <a:pos x="112" y="20"/>
                    </a:cxn>
                    <a:cxn ang="0">
                      <a:pos x="108" y="44"/>
                    </a:cxn>
                    <a:cxn ang="0">
                      <a:pos x="64" y="40"/>
                    </a:cxn>
                    <a:cxn ang="0">
                      <a:pos x="0" y="36"/>
                    </a:cxn>
                    <a:cxn ang="0">
                      <a:pos x="28" y="20"/>
                    </a:cxn>
                    <a:cxn ang="0">
                      <a:pos x="0" y="0"/>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w="9525">
                  <a:noFill/>
                  <a:round/>
                  <a:headEnd/>
                  <a:tailEnd/>
                </a:ln>
                <a:effectLst/>
              </p:spPr>
              <p:txBody>
                <a:bodyPr wrap="none" anchor="ctr"/>
                <a:lstStyle/>
                <a:p>
                  <a:endParaRPr lang="en-US"/>
                </a:p>
              </p:txBody>
            </p:sp>
            <p:sp>
              <p:nvSpPr>
                <p:cNvPr id="261156" name="Freeform 36"/>
                <p:cNvSpPr>
                  <a:spLocks/>
                </p:cNvSpPr>
                <p:nvPr userDrawn="1"/>
              </p:nvSpPr>
              <p:spPr bwMode="ltGray">
                <a:xfrm>
                  <a:off x="4794" y="480"/>
                  <a:ext cx="56" cy="34"/>
                </a:xfrm>
                <a:custGeom>
                  <a:avLst/>
                  <a:gdLst/>
                  <a:ahLst/>
                  <a:cxnLst>
                    <a:cxn ang="0">
                      <a:pos x="17" y="25"/>
                    </a:cxn>
                    <a:cxn ang="0">
                      <a:pos x="37" y="13"/>
                    </a:cxn>
                    <a:cxn ang="0">
                      <a:pos x="17" y="2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w="9525">
                  <a:noFill/>
                  <a:round/>
                  <a:headEnd/>
                  <a:tailEnd/>
                </a:ln>
                <a:effectLst/>
              </p:spPr>
              <p:txBody>
                <a:bodyPr wrap="none" anchor="ctr"/>
                <a:lstStyle/>
                <a:p>
                  <a:endParaRPr lang="en-US"/>
                </a:p>
              </p:txBody>
            </p:sp>
            <p:sp>
              <p:nvSpPr>
                <p:cNvPr id="261157" name="Freeform 37"/>
                <p:cNvSpPr>
                  <a:spLocks/>
                </p:cNvSpPr>
                <p:nvPr userDrawn="1"/>
              </p:nvSpPr>
              <p:spPr bwMode="ltGray">
                <a:xfrm>
                  <a:off x="4757" y="375"/>
                  <a:ext cx="37" cy="44"/>
                </a:xfrm>
                <a:custGeom>
                  <a:avLst/>
                  <a:gdLst/>
                  <a:ahLst/>
                  <a:cxnLst>
                    <a:cxn ang="0">
                      <a:pos x="19" y="32"/>
                    </a:cxn>
                    <a:cxn ang="0">
                      <a:pos x="19" y="0"/>
                    </a:cxn>
                    <a:cxn ang="0">
                      <a:pos x="19" y="32"/>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w="9525">
                  <a:noFill/>
                  <a:round/>
                  <a:headEnd/>
                  <a:tailEnd/>
                </a:ln>
                <a:effectLst/>
              </p:spPr>
              <p:txBody>
                <a:bodyPr wrap="none" anchor="ctr"/>
                <a:lstStyle/>
                <a:p>
                  <a:endParaRPr lang="en-US"/>
                </a:p>
              </p:txBody>
            </p:sp>
            <p:sp>
              <p:nvSpPr>
                <p:cNvPr id="261158" name="Freeform 38"/>
                <p:cNvSpPr>
                  <a:spLocks/>
                </p:cNvSpPr>
                <p:nvPr userDrawn="1"/>
              </p:nvSpPr>
              <p:spPr bwMode="ltGray">
                <a:xfrm>
                  <a:off x="5054" y="507"/>
                  <a:ext cx="45" cy="66"/>
                </a:xfrm>
                <a:custGeom>
                  <a:avLst/>
                  <a:gdLst/>
                  <a:ahLst/>
                  <a:cxnLst>
                    <a:cxn ang="0">
                      <a:pos x="4" y="9"/>
                    </a:cxn>
                    <a:cxn ang="0">
                      <a:pos x="20" y="33"/>
                    </a:cxn>
                    <a:cxn ang="0">
                      <a:pos x="24" y="49"/>
                    </a:cxn>
                    <a:cxn ang="0">
                      <a:pos x="36" y="53"/>
                    </a:cxn>
                    <a:cxn ang="0">
                      <a:pos x="24" y="73"/>
                    </a:cxn>
                    <a:cxn ang="0">
                      <a:pos x="0" y="21"/>
                    </a:cxn>
                    <a:cxn ang="0">
                      <a:pos x="4" y="9"/>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w="9525">
                  <a:noFill/>
                  <a:round/>
                  <a:headEnd/>
                  <a:tailEnd/>
                </a:ln>
                <a:effectLst/>
              </p:spPr>
              <p:txBody>
                <a:bodyPr wrap="none" anchor="ctr"/>
                <a:lstStyle/>
                <a:p>
                  <a:endParaRPr lang="en-US"/>
                </a:p>
              </p:txBody>
            </p:sp>
            <p:sp>
              <p:nvSpPr>
                <p:cNvPr id="261159" name="Freeform 39"/>
                <p:cNvSpPr>
                  <a:spLocks/>
                </p:cNvSpPr>
                <p:nvPr userDrawn="1"/>
              </p:nvSpPr>
              <p:spPr bwMode="ltGray">
                <a:xfrm>
                  <a:off x="4260" y="6"/>
                  <a:ext cx="480" cy="100"/>
                </a:xfrm>
                <a:custGeom>
                  <a:avLst/>
                  <a:gdLst/>
                  <a:ahLst/>
                  <a:cxnLst>
                    <a:cxn ang="0">
                      <a:pos x="220" y="1"/>
                    </a:cxn>
                    <a:cxn ang="0">
                      <a:pos x="231" y="8"/>
                    </a:cxn>
                    <a:cxn ang="0">
                      <a:pos x="235" y="0"/>
                    </a:cxn>
                    <a:cxn ang="0">
                      <a:pos x="265" y="0"/>
                    </a:cxn>
                    <a:cxn ang="0">
                      <a:pos x="287" y="17"/>
                    </a:cxn>
                    <a:cxn ang="0">
                      <a:pos x="319" y="10"/>
                    </a:cxn>
                    <a:cxn ang="0">
                      <a:pos x="314" y="29"/>
                    </a:cxn>
                    <a:cxn ang="0">
                      <a:pos x="298" y="46"/>
                    </a:cxn>
                    <a:cxn ang="0">
                      <a:pos x="295" y="29"/>
                    </a:cxn>
                    <a:cxn ang="0">
                      <a:pos x="287" y="31"/>
                    </a:cxn>
                    <a:cxn ang="0">
                      <a:pos x="279" y="29"/>
                    </a:cxn>
                    <a:cxn ang="0">
                      <a:pos x="263" y="21"/>
                    </a:cxn>
                    <a:cxn ang="0">
                      <a:pos x="228" y="38"/>
                    </a:cxn>
                    <a:cxn ang="0">
                      <a:pos x="201" y="44"/>
                    </a:cxn>
                    <a:cxn ang="0">
                      <a:pos x="212" y="57"/>
                    </a:cxn>
                    <a:cxn ang="0">
                      <a:pos x="188" y="63"/>
                    </a:cxn>
                    <a:cxn ang="0">
                      <a:pos x="169" y="61"/>
                    </a:cxn>
                    <a:cxn ang="0">
                      <a:pos x="177" y="57"/>
                    </a:cxn>
                    <a:cxn ang="0">
                      <a:pos x="171" y="40"/>
                    </a:cxn>
                    <a:cxn ang="0">
                      <a:pos x="169" y="31"/>
                    </a:cxn>
                    <a:cxn ang="0">
                      <a:pos x="158" y="23"/>
                    </a:cxn>
                    <a:cxn ang="0">
                      <a:pos x="142" y="27"/>
                    </a:cxn>
                    <a:cxn ang="0">
                      <a:pos x="134" y="27"/>
                    </a:cxn>
                    <a:cxn ang="0">
                      <a:pos x="123" y="25"/>
                    </a:cxn>
                    <a:cxn ang="0">
                      <a:pos x="83" y="2"/>
                    </a:cxn>
                    <a:cxn ang="0">
                      <a:pos x="59" y="14"/>
                    </a:cxn>
                    <a:cxn ang="0">
                      <a:pos x="1" y="0"/>
                    </a:cxn>
                    <a:cxn ang="0">
                      <a:pos x="220" y="1"/>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w="9525">
                  <a:noFill/>
                  <a:round/>
                  <a:headEnd/>
                  <a:tailEnd/>
                </a:ln>
                <a:effectLst/>
              </p:spPr>
              <p:txBody>
                <a:bodyPr wrap="none" anchor="ctr"/>
                <a:lstStyle/>
                <a:p>
                  <a:endParaRPr lang="en-US"/>
                </a:p>
              </p:txBody>
            </p:sp>
            <p:sp>
              <p:nvSpPr>
                <p:cNvPr id="261160" name="Freeform 40"/>
                <p:cNvSpPr>
                  <a:spLocks/>
                </p:cNvSpPr>
                <p:nvPr userDrawn="1"/>
              </p:nvSpPr>
              <p:spPr bwMode="ltGray">
                <a:xfrm>
                  <a:off x="3835" y="3"/>
                  <a:ext cx="446" cy="49"/>
                </a:xfrm>
                <a:custGeom>
                  <a:avLst/>
                  <a:gdLst/>
                  <a:ahLst/>
                  <a:cxnLst>
                    <a:cxn ang="0">
                      <a:pos x="105" y="31"/>
                    </a:cxn>
                    <a:cxn ang="0">
                      <a:pos x="30" y="1"/>
                    </a:cxn>
                    <a:cxn ang="0">
                      <a:pos x="285" y="0"/>
                    </a:cxn>
                    <a:cxn ang="0">
                      <a:pos x="296" y="14"/>
                    </a:cxn>
                    <a:cxn ang="0">
                      <a:pos x="264" y="16"/>
                    </a:cxn>
                    <a:cxn ang="0">
                      <a:pos x="105" y="3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w="9525">
                  <a:noFill/>
                  <a:round/>
                  <a:headEnd/>
                  <a:tailEnd/>
                </a:ln>
                <a:effectLst/>
              </p:spPr>
              <p:txBody>
                <a:bodyPr wrap="none" anchor="ctr"/>
                <a:lstStyle/>
                <a:p>
                  <a:endParaRPr lang="en-US"/>
                </a:p>
              </p:txBody>
            </p:sp>
            <p:sp>
              <p:nvSpPr>
                <p:cNvPr id="261161" name="Freeform 41"/>
                <p:cNvSpPr>
                  <a:spLocks/>
                </p:cNvSpPr>
                <p:nvPr userDrawn="1"/>
              </p:nvSpPr>
              <p:spPr bwMode="ltGray">
                <a:xfrm>
                  <a:off x="2853" y="74"/>
                  <a:ext cx="42" cy="25"/>
                </a:xfrm>
                <a:custGeom>
                  <a:avLst/>
                  <a:gdLst/>
                  <a:ahLst/>
                  <a:cxnLst>
                    <a:cxn ang="0">
                      <a:pos x="0" y="25"/>
                    </a:cxn>
                    <a:cxn ang="0">
                      <a:pos x="12" y="29"/>
                    </a:cxn>
                    <a:cxn ang="0">
                      <a:pos x="0" y="2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w="9525">
                  <a:noFill/>
                  <a:round/>
                  <a:headEnd/>
                  <a:tailEnd/>
                </a:ln>
                <a:effectLst/>
              </p:spPr>
              <p:txBody>
                <a:bodyPr wrap="none" anchor="ctr"/>
                <a:lstStyle/>
                <a:p>
                  <a:endParaRPr lang="en-US"/>
                </a:p>
              </p:txBody>
            </p:sp>
            <p:sp>
              <p:nvSpPr>
                <p:cNvPr id="261162" name="Freeform 42"/>
                <p:cNvSpPr>
                  <a:spLocks/>
                </p:cNvSpPr>
                <p:nvPr userDrawn="1"/>
              </p:nvSpPr>
              <p:spPr bwMode="ltGray">
                <a:xfrm>
                  <a:off x="1704" y="3"/>
                  <a:ext cx="1022" cy="372"/>
                </a:xfrm>
                <a:custGeom>
                  <a:avLst/>
                  <a:gdLst/>
                  <a:ahLst/>
                  <a:cxnLst>
                    <a:cxn ang="0">
                      <a:pos x="73" y="1"/>
                    </a:cxn>
                    <a:cxn ang="0">
                      <a:pos x="436" y="0"/>
                    </a:cxn>
                    <a:cxn ang="0">
                      <a:pos x="416" y="54"/>
                    </a:cxn>
                    <a:cxn ang="0">
                      <a:pos x="397" y="68"/>
                    </a:cxn>
                    <a:cxn ang="0">
                      <a:pos x="392" y="70"/>
                    </a:cxn>
                    <a:cxn ang="0">
                      <a:pos x="375" y="73"/>
                    </a:cxn>
                    <a:cxn ang="0">
                      <a:pos x="361" y="88"/>
                    </a:cxn>
                    <a:cxn ang="0">
                      <a:pos x="362" y="99"/>
                    </a:cxn>
                    <a:cxn ang="0">
                      <a:pos x="364" y="107"/>
                    </a:cxn>
                    <a:cxn ang="0">
                      <a:pos x="366" y="113"/>
                    </a:cxn>
                    <a:cxn ang="0">
                      <a:pos x="362" y="122"/>
                    </a:cxn>
                    <a:cxn ang="0">
                      <a:pos x="351" y="120"/>
                    </a:cxn>
                    <a:cxn ang="0">
                      <a:pos x="342" y="129"/>
                    </a:cxn>
                    <a:cxn ang="0">
                      <a:pos x="347" y="105"/>
                    </a:cxn>
                    <a:cxn ang="0">
                      <a:pos x="338" y="100"/>
                    </a:cxn>
                    <a:cxn ang="0">
                      <a:pos x="344" y="93"/>
                    </a:cxn>
                    <a:cxn ang="0">
                      <a:pos x="342" y="89"/>
                    </a:cxn>
                    <a:cxn ang="0">
                      <a:pos x="320" y="94"/>
                    </a:cxn>
                    <a:cxn ang="0">
                      <a:pos x="317" y="85"/>
                    </a:cxn>
                    <a:cxn ang="0">
                      <a:pos x="297" y="94"/>
                    </a:cxn>
                    <a:cxn ang="0">
                      <a:pos x="320" y="103"/>
                    </a:cxn>
                    <a:cxn ang="0">
                      <a:pos x="305" y="117"/>
                    </a:cxn>
                    <a:cxn ang="0">
                      <a:pos x="311" y="126"/>
                    </a:cxn>
                    <a:cxn ang="0">
                      <a:pos x="315" y="138"/>
                    </a:cxn>
                    <a:cxn ang="0">
                      <a:pos x="309" y="139"/>
                    </a:cxn>
                    <a:cxn ang="0">
                      <a:pos x="314" y="144"/>
                    </a:cxn>
                    <a:cxn ang="0">
                      <a:pos x="307" y="152"/>
                    </a:cxn>
                    <a:cxn ang="0">
                      <a:pos x="0" y="149"/>
                    </a:cxn>
                    <a:cxn ang="0">
                      <a:pos x="73" y="1"/>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w="9525">
                  <a:noFill/>
                  <a:round/>
                  <a:headEnd/>
                  <a:tailEnd/>
                </a:ln>
                <a:effectLst/>
              </p:spPr>
              <p:txBody>
                <a:bodyPr wrap="none" anchor="ctr"/>
                <a:lstStyle/>
                <a:p>
                  <a:endParaRPr lang="en-US"/>
                </a:p>
              </p:txBody>
            </p:sp>
            <p:sp>
              <p:nvSpPr>
                <p:cNvPr id="261163" name="Freeform 43"/>
                <p:cNvSpPr>
                  <a:spLocks/>
                </p:cNvSpPr>
                <p:nvPr userDrawn="1"/>
              </p:nvSpPr>
              <p:spPr bwMode="ltGray">
                <a:xfrm>
                  <a:off x="2729" y="-9"/>
                  <a:ext cx="47" cy="134"/>
                </a:xfrm>
                <a:custGeom>
                  <a:avLst/>
                  <a:gdLst/>
                  <a:ahLst/>
                  <a:cxnLst>
                    <a:cxn ang="0">
                      <a:pos x="5" y="156"/>
                    </a:cxn>
                    <a:cxn ang="0">
                      <a:pos x="15" y="108"/>
                    </a:cxn>
                    <a:cxn ang="0">
                      <a:pos x="17" y="68"/>
                    </a:cxn>
                    <a:cxn ang="0">
                      <a:pos x="11" y="40"/>
                    </a:cxn>
                    <a:cxn ang="0">
                      <a:pos x="17" y="12"/>
                    </a:cxn>
                    <a:cxn ang="0">
                      <a:pos x="21" y="0"/>
                    </a:cxn>
                    <a:cxn ang="0">
                      <a:pos x="31" y="30"/>
                    </a:cxn>
                    <a:cxn ang="0">
                      <a:pos x="47" y="98"/>
                    </a:cxn>
                    <a:cxn ang="0">
                      <a:pos x="31" y="108"/>
                    </a:cxn>
                    <a:cxn ang="0">
                      <a:pos x="23" y="126"/>
                    </a:cxn>
                    <a:cxn ang="0">
                      <a:pos x="21" y="132"/>
                    </a:cxn>
                    <a:cxn ang="0">
                      <a:pos x="27" y="134"/>
                    </a:cxn>
                    <a:cxn ang="0">
                      <a:pos x="31" y="146"/>
                    </a:cxn>
                    <a:cxn ang="0">
                      <a:pos x="13" y="148"/>
                    </a:cxn>
                    <a:cxn ang="0">
                      <a:pos x="7" y="160"/>
                    </a:cxn>
                    <a:cxn ang="0">
                      <a:pos x="3" y="154"/>
                    </a:cxn>
                    <a:cxn ang="0">
                      <a:pos x="5" y="156"/>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w="9525">
                  <a:noFill/>
                  <a:round/>
                  <a:headEnd/>
                  <a:tailEnd/>
                </a:ln>
                <a:effectLst/>
              </p:spPr>
              <p:txBody>
                <a:bodyPr wrap="none" anchor="ctr"/>
                <a:lstStyle/>
                <a:p>
                  <a:endParaRPr lang="en-US"/>
                </a:p>
              </p:txBody>
            </p:sp>
            <p:sp>
              <p:nvSpPr>
                <p:cNvPr id="261164" name="Freeform 44"/>
                <p:cNvSpPr>
                  <a:spLocks/>
                </p:cNvSpPr>
                <p:nvPr userDrawn="1"/>
              </p:nvSpPr>
              <p:spPr bwMode="ltGray">
                <a:xfrm>
                  <a:off x="2701" y="103"/>
                  <a:ext cx="138" cy="84"/>
                </a:xfrm>
                <a:custGeom>
                  <a:avLst/>
                  <a:gdLst/>
                  <a:ahLst/>
                  <a:cxnLst>
                    <a:cxn ang="0">
                      <a:pos x="26" y="61"/>
                    </a:cxn>
                    <a:cxn ang="0">
                      <a:pos x="30" y="43"/>
                    </a:cxn>
                    <a:cxn ang="0">
                      <a:pos x="50" y="33"/>
                    </a:cxn>
                    <a:cxn ang="0">
                      <a:pos x="54" y="45"/>
                    </a:cxn>
                    <a:cxn ang="0">
                      <a:pos x="66" y="49"/>
                    </a:cxn>
                    <a:cxn ang="0">
                      <a:pos x="80" y="55"/>
                    </a:cxn>
                    <a:cxn ang="0">
                      <a:pos x="116" y="33"/>
                    </a:cxn>
                    <a:cxn ang="0">
                      <a:pos x="130" y="17"/>
                    </a:cxn>
                    <a:cxn ang="0">
                      <a:pos x="138" y="11"/>
                    </a:cxn>
                    <a:cxn ang="0">
                      <a:pos x="106" y="49"/>
                    </a:cxn>
                    <a:cxn ang="0">
                      <a:pos x="84" y="67"/>
                    </a:cxn>
                    <a:cxn ang="0">
                      <a:pos x="66" y="81"/>
                    </a:cxn>
                    <a:cxn ang="0">
                      <a:pos x="48" y="103"/>
                    </a:cxn>
                    <a:cxn ang="0">
                      <a:pos x="26" y="89"/>
                    </a:cxn>
                    <a:cxn ang="0">
                      <a:pos x="20" y="87"/>
                    </a:cxn>
                    <a:cxn ang="0">
                      <a:pos x="22" y="97"/>
                    </a:cxn>
                    <a:cxn ang="0">
                      <a:pos x="0" y="97"/>
                    </a:cxn>
                    <a:cxn ang="0">
                      <a:pos x="10" y="79"/>
                    </a:cxn>
                    <a:cxn ang="0">
                      <a:pos x="26" y="61"/>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w="9525">
                  <a:noFill/>
                  <a:round/>
                  <a:headEnd/>
                  <a:tailEnd/>
                </a:ln>
                <a:effectLst/>
              </p:spPr>
              <p:txBody>
                <a:bodyPr wrap="none" anchor="ctr"/>
                <a:lstStyle/>
                <a:p>
                  <a:endParaRPr lang="en-US"/>
                </a:p>
              </p:txBody>
            </p:sp>
            <p:sp>
              <p:nvSpPr>
                <p:cNvPr id="261165" name="Freeform 45"/>
                <p:cNvSpPr>
                  <a:spLocks/>
                </p:cNvSpPr>
                <p:nvPr userDrawn="1"/>
              </p:nvSpPr>
              <p:spPr bwMode="ltGray">
                <a:xfrm>
                  <a:off x="2553" y="182"/>
                  <a:ext cx="187" cy="176"/>
                </a:xfrm>
                <a:custGeom>
                  <a:avLst/>
                  <a:gdLst/>
                  <a:ahLst/>
                  <a:cxnLst>
                    <a:cxn ang="0">
                      <a:pos x="158" y="24"/>
                    </a:cxn>
                    <a:cxn ang="0">
                      <a:pos x="160" y="6"/>
                    </a:cxn>
                    <a:cxn ang="0">
                      <a:pos x="170" y="0"/>
                    </a:cxn>
                    <a:cxn ang="0">
                      <a:pos x="182" y="24"/>
                    </a:cxn>
                    <a:cxn ang="0">
                      <a:pos x="188" y="42"/>
                    </a:cxn>
                    <a:cxn ang="0">
                      <a:pos x="178" y="58"/>
                    </a:cxn>
                    <a:cxn ang="0">
                      <a:pos x="170" y="76"/>
                    </a:cxn>
                    <a:cxn ang="0">
                      <a:pos x="162" y="126"/>
                    </a:cxn>
                    <a:cxn ang="0">
                      <a:pos x="144" y="136"/>
                    </a:cxn>
                    <a:cxn ang="0">
                      <a:pos x="120" y="138"/>
                    </a:cxn>
                    <a:cxn ang="0">
                      <a:pos x="112" y="124"/>
                    </a:cxn>
                    <a:cxn ang="0">
                      <a:pos x="102" y="146"/>
                    </a:cxn>
                    <a:cxn ang="0">
                      <a:pos x="90" y="150"/>
                    </a:cxn>
                    <a:cxn ang="0">
                      <a:pos x="80" y="132"/>
                    </a:cxn>
                    <a:cxn ang="0">
                      <a:pos x="58" y="144"/>
                    </a:cxn>
                    <a:cxn ang="0">
                      <a:pos x="76" y="142"/>
                    </a:cxn>
                    <a:cxn ang="0">
                      <a:pos x="78" y="160"/>
                    </a:cxn>
                    <a:cxn ang="0">
                      <a:pos x="58" y="166"/>
                    </a:cxn>
                    <a:cxn ang="0">
                      <a:pos x="34" y="166"/>
                    </a:cxn>
                    <a:cxn ang="0">
                      <a:pos x="36" y="154"/>
                    </a:cxn>
                    <a:cxn ang="0">
                      <a:pos x="46" y="144"/>
                    </a:cxn>
                    <a:cxn ang="0">
                      <a:pos x="34" y="148"/>
                    </a:cxn>
                    <a:cxn ang="0">
                      <a:pos x="26" y="166"/>
                    </a:cxn>
                    <a:cxn ang="0">
                      <a:pos x="30" y="190"/>
                    </a:cxn>
                    <a:cxn ang="0">
                      <a:pos x="14" y="200"/>
                    </a:cxn>
                    <a:cxn ang="0">
                      <a:pos x="0" y="214"/>
                    </a:cxn>
                    <a:cxn ang="0">
                      <a:pos x="8" y="188"/>
                    </a:cxn>
                    <a:cxn ang="0">
                      <a:pos x="0" y="164"/>
                    </a:cxn>
                    <a:cxn ang="0">
                      <a:pos x="14" y="152"/>
                    </a:cxn>
                    <a:cxn ang="0">
                      <a:pos x="32" y="134"/>
                    </a:cxn>
                    <a:cxn ang="0">
                      <a:pos x="44" y="118"/>
                    </a:cxn>
                    <a:cxn ang="0">
                      <a:pos x="72" y="116"/>
                    </a:cxn>
                    <a:cxn ang="0">
                      <a:pos x="84" y="112"/>
                    </a:cxn>
                    <a:cxn ang="0">
                      <a:pos x="114" y="78"/>
                    </a:cxn>
                    <a:cxn ang="0">
                      <a:pos x="120" y="92"/>
                    </a:cxn>
                    <a:cxn ang="0">
                      <a:pos x="132" y="76"/>
                    </a:cxn>
                    <a:cxn ang="0">
                      <a:pos x="150" y="54"/>
                    </a:cxn>
                    <a:cxn ang="0">
                      <a:pos x="154" y="42"/>
                    </a:cxn>
                    <a:cxn ang="0">
                      <a:pos x="148" y="38"/>
                    </a:cxn>
                    <a:cxn ang="0">
                      <a:pos x="152" y="32"/>
                    </a:cxn>
                    <a:cxn ang="0">
                      <a:pos x="158" y="24"/>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w="9525">
                  <a:noFill/>
                  <a:round/>
                  <a:headEnd/>
                  <a:tailEnd/>
                </a:ln>
                <a:effectLst/>
              </p:spPr>
              <p:txBody>
                <a:bodyPr wrap="none" anchor="ctr"/>
                <a:lstStyle/>
                <a:p>
                  <a:endParaRPr lang="en-US"/>
                </a:p>
              </p:txBody>
            </p:sp>
            <p:sp>
              <p:nvSpPr>
                <p:cNvPr id="261166" name="Freeform 46"/>
                <p:cNvSpPr>
                  <a:spLocks/>
                </p:cNvSpPr>
                <p:nvPr userDrawn="1"/>
              </p:nvSpPr>
              <p:spPr bwMode="ltGray">
                <a:xfrm>
                  <a:off x="2677" y="233"/>
                  <a:ext cx="14" cy="10"/>
                </a:xfrm>
                <a:custGeom>
                  <a:avLst/>
                  <a:gdLst/>
                  <a:ahLst/>
                  <a:cxnLst>
                    <a:cxn ang="0">
                      <a:pos x="0" y="9"/>
                    </a:cxn>
                    <a:cxn ang="0">
                      <a:pos x="4" y="13"/>
                    </a:cxn>
                    <a:cxn ang="0">
                      <a:pos x="0" y="9"/>
                    </a:cxn>
                  </a:cxnLst>
                  <a:rect l="0" t="0" r="r" b="b"/>
                  <a:pathLst>
                    <a:path w="13" h="13">
                      <a:moveTo>
                        <a:pt x="0" y="9"/>
                      </a:moveTo>
                      <a:cubicBezTo>
                        <a:pt x="6" y="0"/>
                        <a:pt x="13" y="7"/>
                        <a:pt x="4" y="13"/>
                      </a:cubicBezTo>
                      <a:cubicBezTo>
                        <a:pt x="0" y="6"/>
                        <a:pt x="0" y="5"/>
                        <a:pt x="0" y="9"/>
                      </a:cubicBezTo>
                      <a:close/>
                    </a:path>
                  </a:pathLst>
                </a:custGeom>
                <a:solidFill>
                  <a:schemeClr val="folHlink"/>
                </a:solidFill>
                <a:ln w="9525">
                  <a:noFill/>
                  <a:round/>
                  <a:headEnd/>
                  <a:tailEnd/>
                </a:ln>
                <a:effectLst/>
              </p:spPr>
              <p:txBody>
                <a:bodyPr wrap="none" anchor="ctr"/>
                <a:lstStyle/>
                <a:p>
                  <a:endParaRPr lang="en-US"/>
                </a:p>
              </p:txBody>
            </p:sp>
            <p:sp>
              <p:nvSpPr>
                <p:cNvPr id="261167" name="Freeform 47"/>
                <p:cNvSpPr>
                  <a:spLocks/>
                </p:cNvSpPr>
                <p:nvPr userDrawn="1"/>
              </p:nvSpPr>
              <p:spPr bwMode="ltGray">
                <a:xfrm>
                  <a:off x="1627" y="353"/>
                  <a:ext cx="813" cy="462"/>
                </a:xfrm>
                <a:custGeom>
                  <a:avLst/>
                  <a:gdLst/>
                  <a:ahLst/>
                  <a:cxnLst>
                    <a:cxn ang="0">
                      <a:pos x="812" y="26"/>
                    </a:cxn>
                    <a:cxn ang="0">
                      <a:pos x="778" y="78"/>
                    </a:cxn>
                    <a:cxn ang="0">
                      <a:pos x="748" y="122"/>
                    </a:cxn>
                    <a:cxn ang="0">
                      <a:pos x="722" y="142"/>
                    </a:cxn>
                    <a:cxn ang="0">
                      <a:pos x="634" y="180"/>
                    </a:cxn>
                    <a:cxn ang="0">
                      <a:pos x="632" y="210"/>
                    </a:cxn>
                    <a:cxn ang="0">
                      <a:pos x="604" y="230"/>
                    </a:cxn>
                    <a:cxn ang="0">
                      <a:pos x="620" y="178"/>
                    </a:cxn>
                    <a:cxn ang="0">
                      <a:pos x="576" y="188"/>
                    </a:cxn>
                    <a:cxn ang="0">
                      <a:pos x="556" y="218"/>
                    </a:cxn>
                    <a:cxn ang="0">
                      <a:pos x="596" y="280"/>
                    </a:cxn>
                    <a:cxn ang="0">
                      <a:pos x="594" y="368"/>
                    </a:cxn>
                    <a:cxn ang="0">
                      <a:pos x="542" y="406"/>
                    </a:cxn>
                    <a:cxn ang="0">
                      <a:pos x="522" y="386"/>
                    </a:cxn>
                    <a:cxn ang="0">
                      <a:pos x="482" y="348"/>
                    </a:cxn>
                    <a:cxn ang="0">
                      <a:pos x="462" y="348"/>
                    </a:cxn>
                    <a:cxn ang="0">
                      <a:pos x="450" y="394"/>
                    </a:cxn>
                    <a:cxn ang="0">
                      <a:pos x="500" y="464"/>
                    </a:cxn>
                    <a:cxn ang="0">
                      <a:pos x="510" y="524"/>
                    </a:cxn>
                    <a:cxn ang="0">
                      <a:pos x="526" y="560"/>
                    </a:cxn>
                    <a:cxn ang="0">
                      <a:pos x="492" y="544"/>
                    </a:cxn>
                    <a:cxn ang="0">
                      <a:pos x="470" y="518"/>
                    </a:cxn>
                    <a:cxn ang="0">
                      <a:pos x="422" y="424"/>
                    </a:cxn>
                    <a:cxn ang="0">
                      <a:pos x="426" y="310"/>
                    </a:cxn>
                    <a:cxn ang="0">
                      <a:pos x="422" y="268"/>
                    </a:cxn>
                    <a:cxn ang="0">
                      <a:pos x="412" y="276"/>
                    </a:cxn>
                    <a:cxn ang="0">
                      <a:pos x="386" y="266"/>
                    </a:cxn>
                    <a:cxn ang="0">
                      <a:pos x="360" y="170"/>
                    </a:cxn>
                    <a:cxn ang="0">
                      <a:pos x="330" y="166"/>
                    </a:cxn>
                    <a:cxn ang="0">
                      <a:pos x="288" y="172"/>
                    </a:cxn>
                    <a:cxn ang="0">
                      <a:pos x="242" y="232"/>
                    </a:cxn>
                    <a:cxn ang="0">
                      <a:pos x="196" y="268"/>
                    </a:cxn>
                    <a:cxn ang="0">
                      <a:pos x="184" y="274"/>
                    </a:cxn>
                    <a:cxn ang="0">
                      <a:pos x="160" y="328"/>
                    </a:cxn>
                    <a:cxn ang="0">
                      <a:pos x="152" y="354"/>
                    </a:cxn>
                    <a:cxn ang="0">
                      <a:pos x="128" y="404"/>
                    </a:cxn>
                    <a:cxn ang="0">
                      <a:pos x="94" y="392"/>
                    </a:cxn>
                    <a:cxn ang="0">
                      <a:pos x="66" y="258"/>
                    </a:cxn>
                    <a:cxn ang="0">
                      <a:pos x="72" y="156"/>
                    </a:cxn>
                    <a:cxn ang="0">
                      <a:pos x="44" y="180"/>
                    </a:cxn>
                    <a:cxn ang="0">
                      <a:pos x="20" y="150"/>
                    </a:cxn>
                    <a:cxn ang="0">
                      <a:pos x="24" y="138"/>
                    </a:cxn>
                    <a:cxn ang="0">
                      <a:pos x="0" y="92"/>
                    </a:cxn>
                    <a:cxn ang="0">
                      <a:pos x="798" y="6"/>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w="9525">
                  <a:noFill/>
                  <a:round/>
                  <a:headEnd/>
                  <a:tailEnd/>
                </a:ln>
                <a:effectLst/>
              </p:spPr>
              <p:txBody>
                <a:bodyPr wrap="none" anchor="ctr"/>
                <a:lstStyle/>
                <a:p>
                  <a:endParaRPr lang="en-US"/>
                </a:p>
              </p:txBody>
            </p:sp>
            <p:sp>
              <p:nvSpPr>
                <p:cNvPr id="261168" name="Freeform 48"/>
                <p:cNvSpPr>
                  <a:spLocks/>
                </p:cNvSpPr>
                <p:nvPr userDrawn="1"/>
              </p:nvSpPr>
              <p:spPr bwMode="ltGray">
                <a:xfrm>
                  <a:off x="1770" y="671"/>
                  <a:ext cx="45" cy="71"/>
                </a:xfrm>
                <a:custGeom>
                  <a:avLst/>
                  <a:gdLst/>
                  <a:ahLst/>
                  <a:cxnLst>
                    <a:cxn ang="0">
                      <a:pos x="7" y="11"/>
                    </a:cxn>
                    <a:cxn ang="0">
                      <a:pos x="17" y="3"/>
                    </a:cxn>
                    <a:cxn ang="0">
                      <a:pos x="37" y="33"/>
                    </a:cxn>
                    <a:cxn ang="0">
                      <a:pos x="19" y="85"/>
                    </a:cxn>
                    <a:cxn ang="0">
                      <a:pos x="1" y="69"/>
                    </a:cxn>
                    <a:cxn ang="0">
                      <a:pos x="7" y="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w="9525">
                  <a:noFill/>
                  <a:round/>
                  <a:headEnd/>
                  <a:tailEnd/>
                </a:ln>
                <a:effectLst/>
              </p:spPr>
              <p:txBody>
                <a:bodyPr wrap="none" anchor="ctr"/>
                <a:lstStyle/>
                <a:p>
                  <a:endParaRPr lang="en-US"/>
                </a:p>
              </p:txBody>
            </p:sp>
            <p:sp>
              <p:nvSpPr>
                <p:cNvPr id="261169" name="Freeform 49"/>
                <p:cNvSpPr>
                  <a:spLocks/>
                </p:cNvSpPr>
                <p:nvPr userDrawn="1"/>
              </p:nvSpPr>
              <p:spPr bwMode="ltGray">
                <a:xfrm>
                  <a:off x="2394" y="431"/>
                  <a:ext cx="42" cy="59"/>
                </a:xfrm>
                <a:custGeom>
                  <a:avLst/>
                  <a:gdLst/>
                  <a:ahLst/>
                  <a:cxnLst>
                    <a:cxn ang="0">
                      <a:pos x="13" y="28"/>
                    </a:cxn>
                    <a:cxn ang="0">
                      <a:pos x="29" y="2"/>
                    </a:cxn>
                    <a:cxn ang="0">
                      <a:pos x="43" y="4"/>
                    </a:cxn>
                    <a:cxn ang="0">
                      <a:pos x="39" y="26"/>
                    </a:cxn>
                    <a:cxn ang="0">
                      <a:pos x="13" y="74"/>
                    </a:cxn>
                    <a:cxn ang="0">
                      <a:pos x="7" y="60"/>
                    </a:cxn>
                    <a:cxn ang="0">
                      <a:pos x="3" y="36"/>
                    </a:cxn>
                    <a:cxn ang="0">
                      <a:pos x="13" y="28"/>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w="9525">
                  <a:noFill/>
                  <a:round/>
                  <a:headEnd/>
                  <a:tailEnd/>
                </a:ln>
                <a:effectLst/>
              </p:spPr>
              <p:txBody>
                <a:bodyPr wrap="none" anchor="ctr"/>
                <a:lstStyle/>
                <a:p>
                  <a:endParaRPr lang="en-US"/>
                </a:p>
              </p:txBody>
            </p:sp>
            <p:sp>
              <p:nvSpPr>
                <p:cNvPr id="261170" name="Freeform 50"/>
                <p:cNvSpPr>
                  <a:spLocks/>
                </p:cNvSpPr>
                <p:nvPr userDrawn="1"/>
              </p:nvSpPr>
              <p:spPr bwMode="ltGray">
                <a:xfrm>
                  <a:off x="2513" y="402"/>
                  <a:ext cx="21" cy="24"/>
                </a:xfrm>
                <a:custGeom>
                  <a:avLst/>
                  <a:gdLst/>
                  <a:ahLst/>
                  <a:cxnLst>
                    <a:cxn ang="0">
                      <a:pos x="7" y="16"/>
                    </a:cxn>
                    <a:cxn ang="0">
                      <a:pos x="5" y="30"/>
                    </a:cxn>
                    <a:cxn ang="0">
                      <a:pos x="7" y="16"/>
                    </a:cxn>
                  </a:cxnLst>
                  <a:rect l="0" t="0" r="r" b="b"/>
                  <a:pathLst>
                    <a:path w="20" h="30">
                      <a:moveTo>
                        <a:pt x="7" y="16"/>
                      </a:moveTo>
                      <a:cubicBezTo>
                        <a:pt x="18" y="0"/>
                        <a:pt x="20" y="20"/>
                        <a:pt x="5" y="30"/>
                      </a:cubicBezTo>
                      <a:cubicBezTo>
                        <a:pt x="0" y="23"/>
                        <a:pt x="1" y="22"/>
                        <a:pt x="7" y="16"/>
                      </a:cubicBezTo>
                      <a:close/>
                    </a:path>
                  </a:pathLst>
                </a:custGeom>
                <a:solidFill>
                  <a:schemeClr val="folHlink"/>
                </a:solidFill>
                <a:ln w="9525">
                  <a:noFill/>
                  <a:round/>
                  <a:headEnd/>
                  <a:tailEnd/>
                </a:ln>
                <a:effectLst/>
              </p:spPr>
              <p:txBody>
                <a:bodyPr wrap="none" anchor="ctr"/>
                <a:lstStyle/>
                <a:p>
                  <a:endParaRPr lang="en-US"/>
                </a:p>
              </p:txBody>
            </p:sp>
            <p:sp>
              <p:nvSpPr>
                <p:cNvPr id="261171" name="Freeform 51"/>
                <p:cNvSpPr>
                  <a:spLocks/>
                </p:cNvSpPr>
                <p:nvPr userDrawn="1"/>
              </p:nvSpPr>
              <p:spPr bwMode="ltGray">
                <a:xfrm>
                  <a:off x="333" y="169"/>
                  <a:ext cx="1015" cy="866"/>
                </a:xfrm>
                <a:custGeom>
                  <a:avLst/>
                  <a:gdLst/>
                  <a:ahLst/>
                  <a:cxnLst>
                    <a:cxn ang="0">
                      <a:pos x="481" y="464"/>
                    </a:cxn>
                    <a:cxn ang="0">
                      <a:pos x="486" y="451"/>
                    </a:cxn>
                    <a:cxn ang="0">
                      <a:pos x="500" y="413"/>
                    </a:cxn>
                    <a:cxn ang="0">
                      <a:pos x="309" y="287"/>
                    </a:cxn>
                    <a:cxn ang="0">
                      <a:pos x="282" y="346"/>
                    </a:cxn>
                    <a:cxn ang="0">
                      <a:pos x="303" y="556"/>
                    </a:cxn>
                    <a:cxn ang="0">
                      <a:pos x="282" y="494"/>
                    </a:cxn>
                    <a:cxn ang="0">
                      <a:pos x="242" y="439"/>
                    </a:cxn>
                    <a:cxn ang="0">
                      <a:pos x="245" y="413"/>
                    </a:cxn>
                    <a:cxn ang="0">
                      <a:pos x="247" y="394"/>
                    </a:cxn>
                    <a:cxn ang="0">
                      <a:pos x="220" y="375"/>
                    </a:cxn>
                    <a:cxn ang="0">
                      <a:pos x="194" y="346"/>
                    </a:cxn>
                    <a:cxn ang="0">
                      <a:pos x="148" y="354"/>
                    </a:cxn>
                    <a:cxn ang="0">
                      <a:pos x="126" y="365"/>
                    </a:cxn>
                    <a:cxn ang="0">
                      <a:pos x="78" y="365"/>
                    </a:cxn>
                    <a:cxn ang="0">
                      <a:pos x="22" y="312"/>
                    </a:cxn>
                    <a:cxn ang="0">
                      <a:pos x="11" y="295"/>
                    </a:cxn>
                    <a:cxn ang="0">
                      <a:pos x="0" y="264"/>
                    </a:cxn>
                    <a:cxn ang="0">
                      <a:pos x="24" y="213"/>
                    </a:cxn>
                    <a:cxn ang="0">
                      <a:pos x="32" y="181"/>
                    </a:cxn>
                    <a:cxn ang="0">
                      <a:pos x="51" y="143"/>
                    </a:cxn>
                    <a:cxn ang="0">
                      <a:pos x="81" y="116"/>
                    </a:cxn>
                    <a:cxn ang="0">
                      <a:pos x="167" y="67"/>
                    </a:cxn>
                    <a:cxn ang="0">
                      <a:pos x="220" y="30"/>
                    </a:cxn>
                    <a:cxn ang="0">
                      <a:pos x="258" y="6"/>
                    </a:cxn>
                    <a:cxn ang="0">
                      <a:pos x="363" y="2"/>
                    </a:cxn>
                    <a:cxn ang="0">
                      <a:pos x="398" y="0"/>
                    </a:cxn>
                    <a:cxn ang="0">
                      <a:pos x="384" y="34"/>
                    </a:cxn>
                    <a:cxn ang="0">
                      <a:pos x="443" y="84"/>
                    </a:cxn>
                    <a:cxn ang="0">
                      <a:pos x="497" y="74"/>
                    </a:cxn>
                    <a:cxn ang="0">
                      <a:pos x="529" y="82"/>
                    </a:cxn>
                    <a:cxn ang="0">
                      <a:pos x="559" y="97"/>
                    </a:cxn>
                    <a:cxn ang="0">
                      <a:pos x="572" y="188"/>
                    </a:cxn>
                    <a:cxn ang="0">
                      <a:pos x="572" y="240"/>
                    </a:cxn>
                    <a:cxn ang="0">
                      <a:pos x="599" y="283"/>
                    </a:cxn>
                    <a:cxn ang="0">
                      <a:pos x="645" y="300"/>
                    </a:cxn>
                    <a:cxn ang="0">
                      <a:pos x="680" y="295"/>
                    </a:cxn>
                    <a:cxn ang="0">
                      <a:pos x="664" y="340"/>
                    </a:cxn>
                    <a:cxn ang="0">
                      <a:pos x="599" y="407"/>
                    </a:cxn>
                    <a:cxn ang="0">
                      <a:pos x="548" y="485"/>
                    </a:cxn>
                    <a:cxn ang="0">
                      <a:pos x="556" y="508"/>
                    </a:cxn>
                    <a:cxn ang="0">
                      <a:pos x="435" y="556"/>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w="9525">
                  <a:noFill/>
                  <a:round/>
                  <a:headEnd/>
                  <a:tailEnd/>
                </a:ln>
                <a:effectLst/>
              </p:spPr>
              <p:txBody>
                <a:bodyPr wrap="none" anchor="ctr"/>
                <a:lstStyle/>
                <a:p>
                  <a:endParaRPr lang="en-US"/>
                </a:p>
              </p:txBody>
            </p:sp>
            <p:sp>
              <p:nvSpPr>
                <p:cNvPr id="261172" name="Freeform 52"/>
                <p:cNvSpPr>
                  <a:spLocks/>
                </p:cNvSpPr>
                <p:nvPr userDrawn="1"/>
              </p:nvSpPr>
              <p:spPr bwMode="ltGray">
                <a:xfrm>
                  <a:off x="727" y="495"/>
                  <a:ext cx="382" cy="540"/>
                </a:xfrm>
                <a:custGeom>
                  <a:avLst/>
                  <a:gdLst/>
                  <a:ahLst/>
                  <a:cxnLst>
                    <a:cxn ang="0">
                      <a:pos x="243" y="347"/>
                    </a:cxn>
                    <a:cxn ang="0">
                      <a:pos x="233" y="301"/>
                    </a:cxn>
                    <a:cxn ang="0">
                      <a:pos x="217" y="288"/>
                    </a:cxn>
                    <a:cxn ang="0">
                      <a:pos x="215" y="269"/>
                    </a:cxn>
                    <a:cxn ang="0">
                      <a:pos x="209" y="254"/>
                    </a:cxn>
                    <a:cxn ang="0">
                      <a:pos x="209" y="229"/>
                    </a:cxn>
                    <a:cxn ang="0">
                      <a:pos x="207" y="214"/>
                    </a:cxn>
                    <a:cxn ang="0">
                      <a:pos x="228" y="202"/>
                    </a:cxn>
                    <a:cxn ang="0">
                      <a:pos x="257" y="197"/>
                    </a:cxn>
                    <a:cxn ang="0">
                      <a:pos x="257" y="136"/>
                    </a:cxn>
                    <a:cxn ang="0">
                      <a:pos x="54" y="96"/>
                    </a:cxn>
                    <a:cxn ang="0">
                      <a:pos x="32" y="98"/>
                    </a:cxn>
                    <a:cxn ang="0">
                      <a:pos x="16" y="102"/>
                    </a:cxn>
                    <a:cxn ang="0">
                      <a:pos x="0" y="149"/>
                    </a:cxn>
                    <a:cxn ang="0">
                      <a:pos x="93" y="346"/>
                    </a:cxn>
                    <a:cxn ang="0">
                      <a:pos x="243" y="347"/>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w="9525">
                  <a:noFill/>
                  <a:round/>
                  <a:headEnd/>
                  <a:tailEnd/>
                </a:ln>
                <a:effectLst/>
              </p:spPr>
              <p:txBody>
                <a:bodyPr wrap="none" anchor="ctr"/>
                <a:lstStyle/>
                <a:p>
                  <a:endParaRPr lang="en-US"/>
                </a:p>
              </p:txBody>
            </p:sp>
            <p:sp>
              <p:nvSpPr>
                <p:cNvPr id="261173" name="Freeform 53"/>
                <p:cNvSpPr>
                  <a:spLocks/>
                </p:cNvSpPr>
                <p:nvPr userDrawn="1"/>
              </p:nvSpPr>
              <p:spPr bwMode="ltGray">
                <a:xfrm>
                  <a:off x="1400" y="896"/>
                  <a:ext cx="16" cy="29"/>
                </a:xfrm>
                <a:custGeom>
                  <a:avLst/>
                  <a:gdLst/>
                  <a:ahLst/>
                  <a:cxnLst>
                    <a:cxn ang="0">
                      <a:pos x="7" y="25"/>
                    </a:cxn>
                    <a:cxn ang="0">
                      <a:pos x="19" y="21"/>
                    </a:cxn>
                    <a:cxn ang="0">
                      <a:pos x="7" y="2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w="9525">
                  <a:noFill/>
                  <a:round/>
                  <a:headEnd/>
                  <a:tailEnd/>
                </a:ln>
                <a:effectLst/>
              </p:spPr>
              <p:txBody>
                <a:bodyPr wrap="none" anchor="ctr"/>
                <a:lstStyle/>
                <a:p>
                  <a:endParaRPr lang="en-US"/>
                </a:p>
              </p:txBody>
            </p:sp>
            <p:sp>
              <p:nvSpPr>
                <p:cNvPr id="261174" name="Freeform 54"/>
                <p:cNvSpPr>
                  <a:spLocks/>
                </p:cNvSpPr>
                <p:nvPr userDrawn="1"/>
              </p:nvSpPr>
              <p:spPr bwMode="ltGray">
                <a:xfrm>
                  <a:off x="1379" y="617"/>
                  <a:ext cx="21" cy="17"/>
                </a:xfrm>
                <a:custGeom>
                  <a:avLst/>
                  <a:gdLst/>
                  <a:ahLst/>
                  <a:cxnLst>
                    <a:cxn ang="0">
                      <a:pos x="12" y="12"/>
                    </a:cxn>
                    <a:cxn ang="0">
                      <a:pos x="16" y="0"/>
                    </a:cxn>
                    <a:cxn ang="0">
                      <a:pos x="20" y="12"/>
                    </a:cxn>
                    <a:cxn ang="0">
                      <a:pos x="8" y="20"/>
                    </a:cxn>
                    <a:cxn ang="0">
                      <a:pos x="12" y="12"/>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w="9525">
                  <a:noFill/>
                  <a:round/>
                  <a:headEnd/>
                  <a:tailEnd/>
                </a:ln>
                <a:effectLst/>
              </p:spPr>
              <p:txBody>
                <a:bodyPr wrap="none" anchor="ctr"/>
                <a:lstStyle/>
                <a:p>
                  <a:endParaRPr lang="en-US"/>
                </a:p>
              </p:txBody>
            </p:sp>
            <p:sp>
              <p:nvSpPr>
                <p:cNvPr id="261175" name="Freeform 55"/>
                <p:cNvSpPr>
                  <a:spLocks/>
                </p:cNvSpPr>
                <p:nvPr userDrawn="1"/>
              </p:nvSpPr>
              <p:spPr bwMode="ltGray">
                <a:xfrm>
                  <a:off x="453" y="275"/>
                  <a:ext cx="58" cy="24"/>
                </a:xfrm>
                <a:custGeom>
                  <a:avLst/>
                  <a:gdLst/>
                  <a:ahLst/>
                  <a:cxnLst>
                    <a:cxn ang="0">
                      <a:pos x="24" y="18"/>
                    </a:cxn>
                    <a:cxn ang="0">
                      <a:pos x="32" y="6"/>
                    </a:cxn>
                    <a:cxn ang="0">
                      <a:pos x="36" y="30"/>
                    </a:cxn>
                    <a:cxn ang="0">
                      <a:pos x="24" y="18"/>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w="9525">
                  <a:noFill/>
                  <a:round/>
                  <a:headEnd/>
                  <a:tailEnd/>
                </a:ln>
                <a:effectLst/>
              </p:spPr>
              <p:txBody>
                <a:bodyPr wrap="none" anchor="ctr"/>
                <a:lstStyle/>
                <a:p>
                  <a:endParaRPr lang="en-US"/>
                </a:p>
              </p:txBody>
            </p:sp>
            <p:sp>
              <p:nvSpPr>
                <p:cNvPr id="261176" name="Freeform 56"/>
                <p:cNvSpPr>
                  <a:spLocks/>
                </p:cNvSpPr>
                <p:nvPr userDrawn="1"/>
              </p:nvSpPr>
              <p:spPr bwMode="ltGray">
                <a:xfrm>
                  <a:off x="1161" y="50"/>
                  <a:ext cx="691" cy="569"/>
                </a:xfrm>
                <a:custGeom>
                  <a:avLst/>
                  <a:gdLst/>
                  <a:ahLst/>
                  <a:cxnLst>
                    <a:cxn ang="0">
                      <a:pos x="473" y="464"/>
                    </a:cxn>
                    <a:cxn ang="0">
                      <a:pos x="393" y="452"/>
                    </a:cxn>
                    <a:cxn ang="0">
                      <a:pos x="325" y="412"/>
                    </a:cxn>
                    <a:cxn ang="0">
                      <a:pos x="265" y="400"/>
                    </a:cxn>
                    <a:cxn ang="0">
                      <a:pos x="237" y="416"/>
                    </a:cxn>
                    <a:cxn ang="0">
                      <a:pos x="261" y="428"/>
                    </a:cxn>
                    <a:cxn ang="0">
                      <a:pos x="293" y="468"/>
                    </a:cxn>
                    <a:cxn ang="0">
                      <a:pos x="321" y="476"/>
                    </a:cxn>
                    <a:cxn ang="0">
                      <a:pos x="333" y="536"/>
                    </a:cxn>
                    <a:cxn ang="0">
                      <a:pos x="313" y="552"/>
                    </a:cxn>
                    <a:cxn ang="0">
                      <a:pos x="261" y="616"/>
                    </a:cxn>
                    <a:cxn ang="0">
                      <a:pos x="225" y="628"/>
                    </a:cxn>
                    <a:cxn ang="0">
                      <a:pos x="97" y="696"/>
                    </a:cxn>
                    <a:cxn ang="0">
                      <a:pos x="77" y="616"/>
                    </a:cxn>
                    <a:cxn ang="0">
                      <a:pos x="45" y="524"/>
                    </a:cxn>
                    <a:cxn ang="0">
                      <a:pos x="33" y="448"/>
                    </a:cxn>
                    <a:cxn ang="0">
                      <a:pos x="53" y="344"/>
                    </a:cxn>
                    <a:cxn ang="0">
                      <a:pos x="17" y="392"/>
                    </a:cxn>
                    <a:cxn ang="0">
                      <a:pos x="81" y="280"/>
                    </a:cxn>
                    <a:cxn ang="0">
                      <a:pos x="113" y="204"/>
                    </a:cxn>
                    <a:cxn ang="0">
                      <a:pos x="37" y="204"/>
                    </a:cxn>
                    <a:cxn ang="0">
                      <a:pos x="1" y="196"/>
                    </a:cxn>
                    <a:cxn ang="0">
                      <a:pos x="25" y="140"/>
                    </a:cxn>
                    <a:cxn ang="0">
                      <a:pos x="97" y="112"/>
                    </a:cxn>
                    <a:cxn ang="0">
                      <a:pos x="221" y="124"/>
                    </a:cxn>
                    <a:cxn ang="0">
                      <a:pos x="229" y="64"/>
                    </a:cxn>
                    <a:cxn ang="0">
                      <a:pos x="261" y="0"/>
                    </a:cxn>
                    <a:cxn ang="0">
                      <a:pos x="357" y="44"/>
                    </a:cxn>
                    <a:cxn ang="0">
                      <a:pos x="329" y="88"/>
                    </a:cxn>
                    <a:cxn ang="0">
                      <a:pos x="301" y="176"/>
                    </a:cxn>
                    <a:cxn ang="0">
                      <a:pos x="361" y="192"/>
                    </a:cxn>
                    <a:cxn ang="0">
                      <a:pos x="373" y="136"/>
                    </a:cxn>
                    <a:cxn ang="0">
                      <a:pos x="417" y="92"/>
                    </a:cxn>
                    <a:cxn ang="0">
                      <a:pos x="497" y="88"/>
                    </a:cxn>
                    <a:cxn ang="0">
                      <a:pos x="529" y="52"/>
                    </a:cxn>
                    <a:cxn ang="0">
                      <a:pos x="541" y="460"/>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w="9525">
                  <a:noFill/>
                  <a:round/>
                  <a:headEnd/>
                  <a:tailEnd/>
                </a:ln>
                <a:effectLst/>
              </p:spPr>
              <p:txBody>
                <a:bodyPr wrap="none" anchor="ctr"/>
                <a:lstStyle/>
                <a:p>
                  <a:endParaRPr lang="en-US"/>
                </a:p>
              </p:txBody>
            </p:sp>
            <p:sp>
              <p:nvSpPr>
                <p:cNvPr id="261177" name="Freeform 57"/>
                <p:cNvSpPr>
                  <a:spLocks/>
                </p:cNvSpPr>
                <p:nvPr userDrawn="1"/>
              </p:nvSpPr>
              <p:spPr bwMode="ltGray">
                <a:xfrm>
                  <a:off x="689" y="6"/>
                  <a:ext cx="1386" cy="232"/>
                </a:xfrm>
                <a:custGeom>
                  <a:avLst/>
                  <a:gdLst/>
                  <a:ahLst/>
                  <a:cxnLst>
                    <a:cxn ang="0">
                      <a:pos x="825" y="0"/>
                    </a:cxn>
                    <a:cxn ang="0">
                      <a:pos x="143" y="29"/>
                    </a:cxn>
                    <a:cxn ang="0">
                      <a:pos x="91" y="42"/>
                    </a:cxn>
                    <a:cxn ang="0">
                      <a:pos x="62" y="42"/>
                    </a:cxn>
                    <a:cxn ang="0">
                      <a:pos x="22" y="77"/>
                    </a:cxn>
                    <a:cxn ang="0">
                      <a:pos x="0" y="105"/>
                    </a:cxn>
                    <a:cxn ang="0">
                      <a:pos x="59" y="115"/>
                    </a:cxn>
                    <a:cxn ang="0">
                      <a:pos x="97" y="96"/>
                    </a:cxn>
                    <a:cxn ang="0">
                      <a:pos x="108" y="84"/>
                    </a:cxn>
                    <a:cxn ang="0">
                      <a:pos x="167" y="52"/>
                    </a:cxn>
                    <a:cxn ang="0">
                      <a:pos x="215" y="46"/>
                    </a:cxn>
                    <a:cxn ang="0">
                      <a:pos x="237" y="94"/>
                    </a:cxn>
                    <a:cxn ang="0">
                      <a:pos x="188" y="109"/>
                    </a:cxn>
                    <a:cxn ang="0">
                      <a:pos x="231" y="113"/>
                    </a:cxn>
                    <a:cxn ang="0">
                      <a:pos x="250" y="90"/>
                    </a:cxn>
                    <a:cxn ang="0">
                      <a:pos x="266" y="92"/>
                    </a:cxn>
                    <a:cxn ang="0">
                      <a:pos x="253" y="54"/>
                    </a:cxn>
                    <a:cxn ang="0">
                      <a:pos x="266" y="44"/>
                    </a:cxn>
                    <a:cxn ang="0">
                      <a:pos x="277" y="88"/>
                    </a:cxn>
                    <a:cxn ang="0">
                      <a:pos x="266" y="113"/>
                    </a:cxn>
                    <a:cxn ang="0">
                      <a:pos x="296" y="130"/>
                    </a:cxn>
                    <a:cxn ang="0">
                      <a:pos x="299" y="92"/>
                    </a:cxn>
                    <a:cxn ang="0">
                      <a:pos x="331" y="103"/>
                    </a:cxn>
                    <a:cxn ang="0">
                      <a:pos x="382" y="73"/>
                    </a:cxn>
                    <a:cxn ang="0">
                      <a:pos x="409" y="50"/>
                    </a:cxn>
                    <a:cxn ang="0">
                      <a:pos x="439" y="56"/>
                    </a:cxn>
                    <a:cxn ang="0">
                      <a:pos x="455" y="50"/>
                    </a:cxn>
                    <a:cxn ang="0">
                      <a:pos x="431" y="44"/>
                    </a:cxn>
                    <a:cxn ang="0">
                      <a:pos x="474" y="35"/>
                    </a:cxn>
                    <a:cxn ang="0">
                      <a:pos x="544" y="54"/>
                    </a:cxn>
                    <a:cxn ang="0">
                      <a:pos x="581" y="42"/>
                    </a:cxn>
                    <a:cxn ang="0">
                      <a:pos x="584" y="63"/>
                    </a:cxn>
                    <a:cxn ang="0">
                      <a:pos x="568" y="101"/>
                    </a:cxn>
                    <a:cxn ang="0">
                      <a:pos x="611" y="88"/>
                    </a:cxn>
                    <a:cxn ang="0">
                      <a:pos x="624" y="80"/>
                    </a:cxn>
                    <a:cxn ang="0">
                      <a:pos x="648" y="61"/>
                    </a:cxn>
                    <a:cxn ang="0">
                      <a:pos x="794" y="84"/>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w="9525">
                  <a:noFill/>
                  <a:round/>
                  <a:headEnd/>
                  <a:tailEnd/>
                </a:ln>
                <a:effectLst/>
              </p:spPr>
              <p:txBody>
                <a:bodyPr wrap="none" anchor="ctr"/>
                <a:lstStyle/>
                <a:p>
                  <a:endParaRPr lang="en-US"/>
                </a:p>
              </p:txBody>
            </p:sp>
            <p:sp>
              <p:nvSpPr>
                <p:cNvPr id="261178" name="Freeform 58"/>
                <p:cNvSpPr>
                  <a:spLocks/>
                </p:cNvSpPr>
                <p:nvPr userDrawn="1"/>
              </p:nvSpPr>
              <p:spPr bwMode="ltGray">
                <a:xfrm>
                  <a:off x="971" y="91"/>
                  <a:ext cx="30" cy="25"/>
                </a:xfrm>
                <a:custGeom>
                  <a:avLst/>
                  <a:gdLst/>
                  <a:ahLst/>
                  <a:cxnLst>
                    <a:cxn ang="0">
                      <a:pos x="3" y="28"/>
                    </a:cxn>
                    <a:cxn ang="0">
                      <a:pos x="31" y="0"/>
                    </a:cxn>
                    <a:cxn ang="0">
                      <a:pos x="19" y="24"/>
                    </a:cxn>
                    <a:cxn ang="0">
                      <a:pos x="3" y="28"/>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w="9525">
                  <a:noFill/>
                  <a:round/>
                  <a:headEnd/>
                  <a:tailEnd/>
                </a:ln>
                <a:effectLst/>
              </p:spPr>
              <p:txBody>
                <a:bodyPr wrap="none" anchor="ctr"/>
                <a:lstStyle/>
                <a:p>
                  <a:endParaRPr lang="en-US"/>
                </a:p>
              </p:txBody>
            </p:sp>
            <p:sp>
              <p:nvSpPr>
                <p:cNvPr id="261179" name="Freeform 59"/>
                <p:cNvSpPr>
                  <a:spLocks/>
                </p:cNvSpPr>
                <p:nvPr userDrawn="1"/>
              </p:nvSpPr>
              <p:spPr bwMode="ltGray">
                <a:xfrm>
                  <a:off x="935" y="125"/>
                  <a:ext cx="45" cy="27"/>
                </a:xfrm>
                <a:custGeom>
                  <a:avLst/>
                  <a:gdLst/>
                  <a:ahLst/>
                  <a:cxnLst>
                    <a:cxn ang="0">
                      <a:pos x="6" y="32"/>
                    </a:cxn>
                    <a:cxn ang="0">
                      <a:pos x="22" y="0"/>
                    </a:cxn>
                    <a:cxn ang="0">
                      <a:pos x="38" y="4"/>
                    </a:cxn>
                    <a:cxn ang="0">
                      <a:pos x="6" y="32"/>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w="9525">
                  <a:noFill/>
                  <a:round/>
                  <a:headEnd/>
                  <a:tailEnd/>
                </a:ln>
                <a:effectLst/>
              </p:spPr>
              <p:txBody>
                <a:bodyPr wrap="none" anchor="ctr"/>
                <a:lstStyle/>
                <a:p>
                  <a:endParaRPr lang="en-US"/>
                </a:p>
              </p:txBody>
            </p:sp>
            <p:sp>
              <p:nvSpPr>
                <p:cNvPr id="261180" name="Freeform 60"/>
                <p:cNvSpPr>
                  <a:spLocks/>
                </p:cNvSpPr>
                <p:nvPr userDrawn="1"/>
              </p:nvSpPr>
              <p:spPr bwMode="ltGray">
                <a:xfrm>
                  <a:off x="1081" y="226"/>
                  <a:ext cx="75" cy="14"/>
                </a:xfrm>
                <a:custGeom>
                  <a:avLst/>
                  <a:gdLst/>
                  <a:ahLst/>
                  <a:cxnLst>
                    <a:cxn ang="0">
                      <a:pos x="37" y="18"/>
                    </a:cxn>
                    <a:cxn ang="0">
                      <a:pos x="25" y="2"/>
                    </a:cxn>
                    <a:cxn ang="0">
                      <a:pos x="37" y="18"/>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w="9525">
                  <a:noFill/>
                  <a:round/>
                  <a:headEnd/>
                  <a:tailEnd/>
                </a:ln>
                <a:effectLst/>
              </p:spPr>
              <p:txBody>
                <a:bodyPr wrap="none" anchor="ctr"/>
                <a:lstStyle/>
                <a:p>
                  <a:endParaRPr lang="en-US"/>
                </a:p>
              </p:txBody>
            </p:sp>
            <p:sp>
              <p:nvSpPr>
                <p:cNvPr id="261181" name="Freeform 61"/>
                <p:cNvSpPr>
                  <a:spLocks/>
                </p:cNvSpPr>
                <p:nvPr userDrawn="1"/>
              </p:nvSpPr>
              <p:spPr bwMode="ltGray">
                <a:xfrm>
                  <a:off x="1210" y="223"/>
                  <a:ext cx="42" cy="37"/>
                </a:xfrm>
                <a:custGeom>
                  <a:avLst/>
                  <a:gdLst/>
                  <a:ahLst/>
                  <a:cxnLst>
                    <a:cxn ang="0">
                      <a:pos x="0" y="21"/>
                    </a:cxn>
                    <a:cxn ang="0">
                      <a:pos x="12" y="9"/>
                    </a:cxn>
                    <a:cxn ang="0">
                      <a:pos x="0" y="21"/>
                    </a:cxn>
                  </a:cxnLst>
                  <a:rect l="0" t="0" r="r" b="b"/>
                  <a:pathLst>
                    <a:path w="42" h="44">
                      <a:moveTo>
                        <a:pt x="0" y="21"/>
                      </a:moveTo>
                      <a:cubicBezTo>
                        <a:pt x="4" y="17"/>
                        <a:pt x="7" y="11"/>
                        <a:pt x="12" y="9"/>
                      </a:cubicBezTo>
                      <a:cubicBezTo>
                        <a:pt x="42" y="0"/>
                        <a:pt x="23" y="44"/>
                        <a:pt x="0" y="21"/>
                      </a:cubicBezTo>
                      <a:close/>
                    </a:path>
                  </a:pathLst>
                </a:custGeom>
                <a:solidFill>
                  <a:schemeClr val="folHlink"/>
                </a:solidFill>
                <a:ln w="9525">
                  <a:noFill/>
                  <a:round/>
                  <a:headEnd/>
                  <a:tailEnd/>
                </a:ln>
                <a:effectLst/>
              </p:spPr>
              <p:txBody>
                <a:bodyPr wrap="none" anchor="ctr"/>
                <a:lstStyle/>
                <a:p>
                  <a:endParaRPr lang="en-US"/>
                </a:p>
              </p:txBody>
            </p:sp>
            <p:sp>
              <p:nvSpPr>
                <p:cNvPr id="261182" name="Freeform 62"/>
                <p:cNvSpPr>
                  <a:spLocks/>
                </p:cNvSpPr>
                <p:nvPr userDrawn="1"/>
              </p:nvSpPr>
              <p:spPr bwMode="ltGray">
                <a:xfrm>
                  <a:off x="865" y="123"/>
                  <a:ext cx="33" cy="24"/>
                </a:xfrm>
                <a:custGeom>
                  <a:avLst/>
                  <a:gdLst/>
                  <a:ahLst/>
                  <a:cxnLst>
                    <a:cxn ang="0">
                      <a:pos x="7" y="22"/>
                    </a:cxn>
                    <a:cxn ang="0">
                      <a:pos x="31" y="10"/>
                    </a:cxn>
                    <a:cxn ang="0">
                      <a:pos x="7" y="22"/>
                    </a:cxn>
                  </a:cxnLst>
                  <a:rect l="0" t="0" r="r" b="b"/>
                  <a:pathLst>
                    <a:path w="31" h="30">
                      <a:moveTo>
                        <a:pt x="7" y="22"/>
                      </a:moveTo>
                      <a:cubicBezTo>
                        <a:pt x="0" y="0"/>
                        <a:pt x="15" y="6"/>
                        <a:pt x="31" y="10"/>
                      </a:cubicBezTo>
                      <a:cubicBezTo>
                        <a:pt x="14" y="16"/>
                        <a:pt x="15" y="30"/>
                        <a:pt x="7" y="22"/>
                      </a:cubicBezTo>
                      <a:close/>
                    </a:path>
                  </a:pathLst>
                </a:custGeom>
                <a:solidFill>
                  <a:schemeClr val="folHlink"/>
                </a:solidFill>
                <a:ln w="9525">
                  <a:noFill/>
                  <a:round/>
                  <a:headEnd/>
                  <a:tailEnd/>
                </a:ln>
                <a:effectLst/>
              </p:spPr>
              <p:txBody>
                <a:bodyPr wrap="none" anchor="ctr"/>
                <a:lstStyle/>
                <a:p>
                  <a:endParaRPr lang="en-US"/>
                </a:p>
              </p:txBody>
            </p:sp>
          </p:grpSp>
          <p:grpSp>
            <p:nvGrpSpPr>
              <p:cNvPr id="261183" name="Group 63"/>
              <p:cNvGrpSpPr>
                <a:grpSpLocks/>
              </p:cNvGrpSpPr>
              <p:nvPr userDrawn="1"/>
            </p:nvGrpSpPr>
            <p:grpSpPr bwMode="auto">
              <a:xfrm>
                <a:off x="7" y="6"/>
                <a:ext cx="5739" cy="1022"/>
                <a:chOff x="1056" y="111"/>
                <a:chExt cx="2448" cy="418"/>
              </a:xfrm>
            </p:grpSpPr>
            <p:sp>
              <p:nvSpPr>
                <p:cNvPr id="261184" name="Line 64"/>
                <p:cNvSpPr>
                  <a:spLocks noChangeShapeType="1"/>
                </p:cNvSpPr>
                <p:nvPr/>
              </p:nvSpPr>
              <p:spPr bwMode="white">
                <a:xfrm>
                  <a:off x="1056" y="332"/>
                  <a:ext cx="2448" cy="0"/>
                </a:xfrm>
                <a:prstGeom prst="line">
                  <a:avLst/>
                </a:prstGeom>
                <a:noFill/>
                <a:ln w="9525">
                  <a:solidFill>
                    <a:schemeClr val="folHlink"/>
                  </a:solidFill>
                  <a:round/>
                  <a:headEnd/>
                  <a:tailEnd/>
                </a:ln>
                <a:effectLst/>
              </p:spPr>
              <p:txBody>
                <a:bodyPr wrap="none" anchor="ctr"/>
                <a:lstStyle/>
                <a:p>
                  <a:endParaRPr lang="en-US"/>
                </a:p>
              </p:txBody>
            </p:sp>
            <p:sp>
              <p:nvSpPr>
                <p:cNvPr id="261185" name="Line 65"/>
                <p:cNvSpPr>
                  <a:spLocks noChangeShapeType="1"/>
                </p:cNvSpPr>
                <p:nvPr/>
              </p:nvSpPr>
              <p:spPr bwMode="white">
                <a:xfrm>
                  <a:off x="1254" y="111"/>
                  <a:ext cx="0" cy="418"/>
                </a:xfrm>
                <a:prstGeom prst="line">
                  <a:avLst/>
                </a:prstGeom>
                <a:noFill/>
                <a:ln w="9525">
                  <a:solidFill>
                    <a:schemeClr val="folHlink"/>
                  </a:solidFill>
                  <a:round/>
                  <a:headEnd/>
                  <a:tailEnd/>
                </a:ln>
                <a:effectLst/>
              </p:spPr>
              <p:txBody>
                <a:bodyPr wrap="none" anchor="ctr"/>
                <a:lstStyle/>
                <a:p>
                  <a:endParaRPr lang="en-US"/>
                </a:p>
              </p:txBody>
            </p:sp>
            <p:sp>
              <p:nvSpPr>
                <p:cNvPr id="261186" name="Line 66"/>
                <p:cNvSpPr>
                  <a:spLocks noChangeShapeType="1"/>
                </p:cNvSpPr>
                <p:nvPr/>
              </p:nvSpPr>
              <p:spPr bwMode="white">
                <a:xfrm>
                  <a:off x="1482" y="111"/>
                  <a:ext cx="0" cy="418"/>
                </a:xfrm>
                <a:prstGeom prst="line">
                  <a:avLst/>
                </a:prstGeom>
                <a:noFill/>
                <a:ln w="9525">
                  <a:solidFill>
                    <a:schemeClr val="folHlink"/>
                  </a:solidFill>
                  <a:round/>
                  <a:headEnd/>
                  <a:tailEnd/>
                </a:ln>
                <a:effectLst/>
              </p:spPr>
              <p:txBody>
                <a:bodyPr wrap="none" anchor="ctr"/>
                <a:lstStyle/>
                <a:p>
                  <a:endParaRPr lang="en-US"/>
                </a:p>
              </p:txBody>
            </p:sp>
            <p:sp>
              <p:nvSpPr>
                <p:cNvPr id="261187" name="Line 67"/>
                <p:cNvSpPr>
                  <a:spLocks noChangeShapeType="1"/>
                </p:cNvSpPr>
                <p:nvPr/>
              </p:nvSpPr>
              <p:spPr bwMode="white">
                <a:xfrm>
                  <a:off x="1710" y="111"/>
                  <a:ext cx="0" cy="418"/>
                </a:xfrm>
                <a:prstGeom prst="line">
                  <a:avLst/>
                </a:prstGeom>
                <a:noFill/>
                <a:ln w="9525">
                  <a:solidFill>
                    <a:schemeClr val="folHlink"/>
                  </a:solidFill>
                  <a:round/>
                  <a:headEnd/>
                  <a:tailEnd/>
                </a:ln>
                <a:effectLst/>
              </p:spPr>
              <p:txBody>
                <a:bodyPr wrap="none" anchor="ctr"/>
                <a:lstStyle/>
                <a:p>
                  <a:endParaRPr lang="en-US"/>
                </a:p>
              </p:txBody>
            </p:sp>
            <p:sp>
              <p:nvSpPr>
                <p:cNvPr id="261188" name="Line 68"/>
                <p:cNvSpPr>
                  <a:spLocks noChangeShapeType="1"/>
                </p:cNvSpPr>
                <p:nvPr/>
              </p:nvSpPr>
              <p:spPr bwMode="white">
                <a:xfrm>
                  <a:off x="1938" y="111"/>
                  <a:ext cx="0" cy="418"/>
                </a:xfrm>
                <a:prstGeom prst="line">
                  <a:avLst/>
                </a:prstGeom>
                <a:noFill/>
                <a:ln w="9525">
                  <a:solidFill>
                    <a:schemeClr val="folHlink"/>
                  </a:solidFill>
                  <a:round/>
                  <a:headEnd/>
                  <a:tailEnd/>
                </a:ln>
                <a:effectLst/>
              </p:spPr>
              <p:txBody>
                <a:bodyPr wrap="none" anchor="ctr"/>
                <a:lstStyle/>
                <a:p>
                  <a:endParaRPr lang="en-US"/>
                </a:p>
              </p:txBody>
            </p:sp>
            <p:sp>
              <p:nvSpPr>
                <p:cNvPr id="261189" name="Line 69"/>
                <p:cNvSpPr>
                  <a:spLocks noChangeShapeType="1"/>
                </p:cNvSpPr>
                <p:nvPr/>
              </p:nvSpPr>
              <p:spPr bwMode="white">
                <a:xfrm>
                  <a:off x="2166" y="111"/>
                  <a:ext cx="0" cy="418"/>
                </a:xfrm>
                <a:prstGeom prst="line">
                  <a:avLst/>
                </a:prstGeom>
                <a:noFill/>
                <a:ln w="9525">
                  <a:solidFill>
                    <a:schemeClr val="folHlink"/>
                  </a:solidFill>
                  <a:round/>
                  <a:headEnd/>
                  <a:tailEnd/>
                </a:ln>
                <a:effectLst/>
              </p:spPr>
              <p:txBody>
                <a:bodyPr wrap="none" anchor="ctr"/>
                <a:lstStyle/>
                <a:p>
                  <a:endParaRPr lang="en-US"/>
                </a:p>
              </p:txBody>
            </p:sp>
            <p:sp>
              <p:nvSpPr>
                <p:cNvPr id="261190" name="Line 70"/>
                <p:cNvSpPr>
                  <a:spLocks noChangeShapeType="1"/>
                </p:cNvSpPr>
                <p:nvPr/>
              </p:nvSpPr>
              <p:spPr bwMode="white">
                <a:xfrm>
                  <a:off x="2394" y="111"/>
                  <a:ext cx="0" cy="418"/>
                </a:xfrm>
                <a:prstGeom prst="line">
                  <a:avLst/>
                </a:prstGeom>
                <a:noFill/>
                <a:ln w="9525">
                  <a:solidFill>
                    <a:schemeClr val="folHlink"/>
                  </a:solidFill>
                  <a:round/>
                  <a:headEnd/>
                  <a:tailEnd/>
                </a:ln>
                <a:effectLst/>
              </p:spPr>
              <p:txBody>
                <a:bodyPr wrap="none" anchor="ctr"/>
                <a:lstStyle/>
                <a:p>
                  <a:endParaRPr lang="en-US"/>
                </a:p>
              </p:txBody>
            </p:sp>
            <p:sp>
              <p:nvSpPr>
                <p:cNvPr id="261191" name="Line 71"/>
                <p:cNvSpPr>
                  <a:spLocks noChangeShapeType="1"/>
                </p:cNvSpPr>
                <p:nvPr/>
              </p:nvSpPr>
              <p:spPr bwMode="white">
                <a:xfrm>
                  <a:off x="2622" y="111"/>
                  <a:ext cx="0" cy="418"/>
                </a:xfrm>
                <a:prstGeom prst="line">
                  <a:avLst/>
                </a:prstGeom>
                <a:noFill/>
                <a:ln w="9525">
                  <a:solidFill>
                    <a:schemeClr val="folHlink"/>
                  </a:solidFill>
                  <a:round/>
                  <a:headEnd/>
                  <a:tailEnd/>
                </a:ln>
                <a:effectLst/>
              </p:spPr>
              <p:txBody>
                <a:bodyPr wrap="none" anchor="ctr"/>
                <a:lstStyle/>
                <a:p>
                  <a:endParaRPr lang="en-US"/>
                </a:p>
              </p:txBody>
            </p:sp>
            <p:sp>
              <p:nvSpPr>
                <p:cNvPr id="261192" name="Line 72"/>
                <p:cNvSpPr>
                  <a:spLocks noChangeShapeType="1"/>
                </p:cNvSpPr>
                <p:nvPr/>
              </p:nvSpPr>
              <p:spPr bwMode="white">
                <a:xfrm>
                  <a:off x="2850" y="111"/>
                  <a:ext cx="0" cy="418"/>
                </a:xfrm>
                <a:prstGeom prst="line">
                  <a:avLst/>
                </a:prstGeom>
                <a:noFill/>
                <a:ln w="9525">
                  <a:solidFill>
                    <a:schemeClr val="folHlink"/>
                  </a:solidFill>
                  <a:round/>
                  <a:headEnd/>
                  <a:tailEnd/>
                </a:ln>
                <a:effectLst/>
              </p:spPr>
              <p:txBody>
                <a:bodyPr wrap="none" anchor="ctr"/>
                <a:lstStyle/>
                <a:p>
                  <a:endParaRPr lang="en-US"/>
                </a:p>
              </p:txBody>
            </p:sp>
            <p:sp>
              <p:nvSpPr>
                <p:cNvPr id="261193" name="Line 73"/>
                <p:cNvSpPr>
                  <a:spLocks noChangeShapeType="1"/>
                </p:cNvSpPr>
                <p:nvPr/>
              </p:nvSpPr>
              <p:spPr bwMode="white">
                <a:xfrm>
                  <a:off x="3078" y="111"/>
                  <a:ext cx="0" cy="418"/>
                </a:xfrm>
                <a:prstGeom prst="line">
                  <a:avLst/>
                </a:prstGeom>
                <a:noFill/>
                <a:ln w="9525">
                  <a:solidFill>
                    <a:schemeClr val="folHlink"/>
                  </a:solidFill>
                  <a:round/>
                  <a:headEnd/>
                  <a:tailEnd/>
                </a:ln>
                <a:effectLst/>
              </p:spPr>
              <p:txBody>
                <a:bodyPr wrap="none" anchor="ctr"/>
                <a:lstStyle/>
                <a:p>
                  <a:endParaRPr lang="en-US"/>
                </a:p>
              </p:txBody>
            </p:sp>
            <p:sp>
              <p:nvSpPr>
                <p:cNvPr id="261194" name="Line 74"/>
                <p:cNvSpPr>
                  <a:spLocks noChangeShapeType="1"/>
                </p:cNvSpPr>
                <p:nvPr/>
              </p:nvSpPr>
              <p:spPr bwMode="white">
                <a:xfrm>
                  <a:off x="3306" y="111"/>
                  <a:ext cx="0" cy="418"/>
                </a:xfrm>
                <a:prstGeom prst="line">
                  <a:avLst/>
                </a:prstGeom>
                <a:noFill/>
                <a:ln w="9525">
                  <a:solidFill>
                    <a:schemeClr val="folHlink"/>
                  </a:solidFill>
                  <a:round/>
                  <a:headEnd/>
                  <a:tailEnd/>
                </a:ln>
                <a:effectLst/>
              </p:spPr>
              <p:txBody>
                <a:bodyPr wrap="none" anchor="ctr"/>
                <a:lstStyle/>
                <a:p>
                  <a:endParaRPr lang="en-US"/>
                </a:p>
              </p:txBody>
            </p:sp>
          </p:grpSp>
          <p:grpSp>
            <p:nvGrpSpPr>
              <p:cNvPr id="261195" name="Group 75"/>
              <p:cNvGrpSpPr>
                <a:grpSpLocks/>
              </p:cNvGrpSpPr>
              <p:nvPr userDrawn="1"/>
            </p:nvGrpSpPr>
            <p:grpSpPr bwMode="auto">
              <a:xfrm>
                <a:off x="363" y="1"/>
                <a:ext cx="4919" cy="1034"/>
                <a:chOff x="1208" y="109"/>
                <a:chExt cx="2098" cy="423"/>
              </a:xfrm>
            </p:grpSpPr>
            <p:sp>
              <p:nvSpPr>
                <p:cNvPr id="261196" name="Line 76"/>
                <p:cNvSpPr>
                  <a:spLocks noChangeShapeType="1"/>
                </p:cNvSpPr>
                <p:nvPr/>
              </p:nvSpPr>
              <p:spPr bwMode="ltGray">
                <a:xfrm>
                  <a:off x="2850" y="110"/>
                  <a:ext cx="0" cy="142"/>
                </a:xfrm>
                <a:prstGeom prst="line">
                  <a:avLst/>
                </a:prstGeom>
                <a:noFill/>
                <a:ln w="9525">
                  <a:solidFill>
                    <a:schemeClr val="hlink"/>
                  </a:solidFill>
                  <a:round/>
                  <a:headEnd/>
                  <a:tailEnd/>
                </a:ln>
                <a:effectLst/>
              </p:spPr>
              <p:txBody>
                <a:bodyPr wrap="none" anchor="ctr"/>
                <a:lstStyle/>
                <a:p>
                  <a:endParaRPr lang="en-US"/>
                </a:p>
              </p:txBody>
            </p:sp>
            <p:sp>
              <p:nvSpPr>
                <p:cNvPr id="261197" name="Line 77"/>
                <p:cNvSpPr>
                  <a:spLocks noChangeShapeType="1"/>
                </p:cNvSpPr>
                <p:nvPr/>
              </p:nvSpPr>
              <p:spPr bwMode="ltGray">
                <a:xfrm>
                  <a:off x="2972" y="332"/>
                  <a:ext cx="70" cy="0"/>
                </a:xfrm>
                <a:prstGeom prst="line">
                  <a:avLst/>
                </a:prstGeom>
                <a:noFill/>
                <a:ln w="9525">
                  <a:solidFill>
                    <a:schemeClr val="hlink"/>
                  </a:solidFill>
                  <a:round/>
                  <a:headEnd/>
                  <a:tailEnd/>
                </a:ln>
                <a:effectLst/>
              </p:spPr>
              <p:txBody>
                <a:bodyPr wrap="none" anchor="ctr"/>
                <a:lstStyle/>
                <a:p>
                  <a:endParaRPr lang="en-US"/>
                </a:p>
              </p:txBody>
            </p:sp>
            <p:sp>
              <p:nvSpPr>
                <p:cNvPr id="261198" name="Line 78"/>
                <p:cNvSpPr>
                  <a:spLocks noChangeShapeType="1"/>
                </p:cNvSpPr>
                <p:nvPr/>
              </p:nvSpPr>
              <p:spPr bwMode="ltGray">
                <a:xfrm>
                  <a:off x="3078" y="350"/>
                  <a:ext cx="0" cy="28"/>
                </a:xfrm>
                <a:prstGeom prst="line">
                  <a:avLst/>
                </a:prstGeom>
                <a:noFill/>
                <a:ln w="9525">
                  <a:solidFill>
                    <a:schemeClr val="hlink"/>
                  </a:solidFill>
                  <a:round/>
                  <a:headEnd/>
                  <a:tailEnd/>
                </a:ln>
                <a:effectLst/>
              </p:spPr>
              <p:txBody>
                <a:bodyPr wrap="none" anchor="ctr"/>
                <a:lstStyle/>
                <a:p>
                  <a:endParaRPr lang="en-US"/>
                </a:p>
              </p:txBody>
            </p:sp>
            <p:sp>
              <p:nvSpPr>
                <p:cNvPr id="261199" name="Line 79"/>
                <p:cNvSpPr>
                  <a:spLocks noChangeShapeType="1"/>
                </p:cNvSpPr>
                <p:nvPr/>
              </p:nvSpPr>
              <p:spPr bwMode="ltGray">
                <a:xfrm>
                  <a:off x="3306" y="450"/>
                  <a:ext cx="0" cy="79"/>
                </a:xfrm>
                <a:prstGeom prst="line">
                  <a:avLst/>
                </a:prstGeom>
                <a:noFill/>
                <a:ln w="9525">
                  <a:solidFill>
                    <a:schemeClr val="hlink"/>
                  </a:solidFill>
                  <a:round/>
                  <a:headEnd/>
                  <a:tailEnd/>
                </a:ln>
                <a:effectLst/>
              </p:spPr>
              <p:txBody>
                <a:bodyPr wrap="none" anchor="ctr"/>
                <a:lstStyle/>
                <a:p>
                  <a:endParaRPr lang="en-US"/>
                </a:p>
              </p:txBody>
            </p:sp>
            <p:sp>
              <p:nvSpPr>
                <p:cNvPr id="261200" name="Line 80"/>
                <p:cNvSpPr>
                  <a:spLocks noChangeShapeType="1"/>
                </p:cNvSpPr>
                <p:nvPr/>
              </p:nvSpPr>
              <p:spPr bwMode="ltGray">
                <a:xfrm>
                  <a:off x="2166" y="114"/>
                  <a:ext cx="0" cy="62"/>
                </a:xfrm>
                <a:prstGeom prst="line">
                  <a:avLst/>
                </a:prstGeom>
                <a:noFill/>
                <a:ln w="9525">
                  <a:solidFill>
                    <a:schemeClr val="hlink"/>
                  </a:solidFill>
                  <a:round/>
                  <a:headEnd/>
                  <a:tailEnd/>
                </a:ln>
                <a:effectLst/>
              </p:spPr>
              <p:txBody>
                <a:bodyPr wrap="none" anchor="ctr"/>
                <a:lstStyle/>
                <a:p>
                  <a:endParaRPr lang="en-US"/>
                </a:p>
              </p:txBody>
            </p:sp>
            <p:sp>
              <p:nvSpPr>
                <p:cNvPr id="261201" name="Line 81"/>
                <p:cNvSpPr>
                  <a:spLocks noChangeShapeType="1"/>
                </p:cNvSpPr>
                <p:nvPr/>
              </p:nvSpPr>
              <p:spPr bwMode="ltGray">
                <a:xfrm>
                  <a:off x="1938" y="111"/>
                  <a:ext cx="0" cy="337"/>
                </a:xfrm>
                <a:prstGeom prst="line">
                  <a:avLst/>
                </a:prstGeom>
                <a:noFill/>
                <a:ln w="9525">
                  <a:solidFill>
                    <a:schemeClr val="hlink"/>
                  </a:solidFill>
                  <a:round/>
                  <a:headEnd/>
                  <a:tailEnd/>
                </a:ln>
                <a:effectLst/>
              </p:spPr>
              <p:txBody>
                <a:bodyPr wrap="none" anchor="ctr"/>
                <a:lstStyle/>
                <a:p>
                  <a:endParaRPr lang="en-US"/>
                </a:p>
              </p:txBody>
            </p:sp>
            <p:sp>
              <p:nvSpPr>
                <p:cNvPr id="261202" name="Line 82"/>
                <p:cNvSpPr>
                  <a:spLocks noChangeShapeType="1"/>
                </p:cNvSpPr>
                <p:nvPr/>
              </p:nvSpPr>
              <p:spPr bwMode="ltGray">
                <a:xfrm flipH="1">
                  <a:off x="1912" y="332"/>
                  <a:ext cx="68" cy="0"/>
                </a:xfrm>
                <a:prstGeom prst="line">
                  <a:avLst/>
                </a:prstGeom>
                <a:noFill/>
                <a:ln w="9525">
                  <a:solidFill>
                    <a:schemeClr val="hlink"/>
                  </a:solidFill>
                  <a:round/>
                  <a:headEnd/>
                  <a:tailEnd/>
                </a:ln>
                <a:effectLst/>
              </p:spPr>
              <p:txBody>
                <a:bodyPr wrap="none" anchor="ctr"/>
                <a:lstStyle/>
                <a:p>
                  <a:endParaRPr lang="en-US"/>
                </a:p>
              </p:txBody>
            </p:sp>
            <p:sp>
              <p:nvSpPr>
                <p:cNvPr id="261203" name="Line 83"/>
                <p:cNvSpPr>
                  <a:spLocks noChangeShapeType="1"/>
                </p:cNvSpPr>
                <p:nvPr/>
              </p:nvSpPr>
              <p:spPr bwMode="ltGray">
                <a:xfrm>
                  <a:off x="1778" y="332"/>
                  <a:ext cx="60" cy="0"/>
                </a:xfrm>
                <a:prstGeom prst="line">
                  <a:avLst/>
                </a:prstGeom>
                <a:noFill/>
                <a:ln w="9525">
                  <a:solidFill>
                    <a:schemeClr val="hlink"/>
                  </a:solidFill>
                  <a:round/>
                  <a:headEnd/>
                  <a:tailEnd/>
                </a:ln>
                <a:effectLst/>
              </p:spPr>
              <p:txBody>
                <a:bodyPr wrap="none" anchor="ctr"/>
                <a:lstStyle/>
                <a:p>
                  <a:endParaRPr lang="en-US"/>
                </a:p>
              </p:txBody>
            </p:sp>
            <p:sp>
              <p:nvSpPr>
                <p:cNvPr id="261204" name="Line 84"/>
                <p:cNvSpPr>
                  <a:spLocks noChangeShapeType="1"/>
                </p:cNvSpPr>
                <p:nvPr/>
              </p:nvSpPr>
              <p:spPr bwMode="ltGray">
                <a:xfrm flipH="1">
                  <a:off x="1578" y="332"/>
                  <a:ext cx="82" cy="0"/>
                </a:xfrm>
                <a:prstGeom prst="line">
                  <a:avLst/>
                </a:prstGeom>
                <a:noFill/>
                <a:ln w="9525">
                  <a:solidFill>
                    <a:schemeClr val="hlink"/>
                  </a:solidFill>
                  <a:round/>
                  <a:headEnd/>
                  <a:tailEnd/>
                </a:ln>
                <a:effectLst/>
              </p:spPr>
              <p:txBody>
                <a:bodyPr wrap="none" anchor="ctr"/>
                <a:lstStyle/>
                <a:p>
                  <a:endParaRPr lang="en-US"/>
                </a:p>
              </p:txBody>
            </p:sp>
            <p:sp>
              <p:nvSpPr>
                <p:cNvPr id="261205" name="Line 85"/>
                <p:cNvSpPr>
                  <a:spLocks noChangeShapeType="1"/>
                </p:cNvSpPr>
                <p:nvPr/>
              </p:nvSpPr>
              <p:spPr bwMode="ltGray">
                <a:xfrm>
                  <a:off x="1208" y="332"/>
                  <a:ext cx="348" cy="0"/>
                </a:xfrm>
                <a:prstGeom prst="line">
                  <a:avLst/>
                </a:prstGeom>
                <a:noFill/>
                <a:ln w="9525">
                  <a:solidFill>
                    <a:schemeClr val="hlink"/>
                  </a:solidFill>
                  <a:round/>
                  <a:headEnd/>
                  <a:tailEnd/>
                </a:ln>
                <a:effectLst/>
              </p:spPr>
              <p:txBody>
                <a:bodyPr wrap="none" anchor="ctr"/>
                <a:lstStyle/>
                <a:p>
                  <a:endParaRPr lang="en-US"/>
                </a:p>
              </p:txBody>
            </p:sp>
            <p:sp>
              <p:nvSpPr>
                <p:cNvPr id="261206" name="Line 86"/>
                <p:cNvSpPr>
                  <a:spLocks noChangeShapeType="1"/>
                </p:cNvSpPr>
                <p:nvPr/>
              </p:nvSpPr>
              <p:spPr bwMode="ltGray">
                <a:xfrm>
                  <a:off x="1480" y="234"/>
                  <a:ext cx="0" cy="298"/>
                </a:xfrm>
                <a:prstGeom prst="line">
                  <a:avLst/>
                </a:prstGeom>
                <a:noFill/>
                <a:ln w="9525">
                  <a:solidFill>
                    <a:schemeClr val="hlink"/>
                  </a:solidFill>
                  <a:round/>
                  <a:headEnd/>
                  <a:tailEnd/>
                </a:ln>
                <a:effectLst/>
              </p:spPr>
              <p:txBody>
                <a:bodyPr wrap="none" anchor="ctr"/>
                <a:lstStyle/>
                <a:p>
                  <a:endParaRPr lang="en-US"/>
                </a:p>
              </p:txBody>
            </p:sp>
            <p:sp>
              <p:nvSpPr>
                <p:cNvPr id="261207" name="Line 87"/>
                <p:cNvSpPr>
                  <a:spLocks noChangeShapeType="1"/>
                </p:cNvSpPr>
                <p:nvPr/>
              </p:nvSpPr>
              <p:spPr bwMode="ltGray">
                <a:xfrm>
                  <a:off x="1254" y="252"/>
                  <a:ext cx="0" cy="156"/>
                </a:xfrm>
                <a:prstGeom prst="line">
                  <a:avLst/>
                </a:prstGeom>
                <a:noFill/>
                <a:ln w="9525">
                  <a:solidFill>
                    <a:schemeClr val="hlink"/>
                  </a:solidFill>
                  <a:round/>
                  <a:headEnd/>
                  <a:tailEnd/>
                </a:ln>
                <a:effectLst/>
              </p:spPr>
              <p:txBody>
                <a:bodyPr wrap="none" anchor="ctr"/>
                <a:lstStyle/>
                <a:p>
                  <a:endParaRPr lang="en-US"/>
                </a:p>
              </p:txBody>
            </p:sp>
            <p:sp>
              <p:nvSpPr>
                <p:cNvPr id="261208" name="Line 88"/>
                <p:cNvSpPr>
                  <a:spLocks noChangeShapeType="1"/>
                </p:cNvSpPr>
                <p:nvPr/>
              </p:nvSpPr>
              <p:spPr bwMode="ltGray">
                <a:xfrm flipH="1" flipV="1">
                  <a:off x="1482" y="109"/>
                  <a:ext cx="0" cy="27"/>
                </a:xfrm>
                <a:prstGeom prst="line">
                  <a:avLst/>
                </a:prstGeom>
                <a:noFill/>
                <a:ln w="9525">
                  <a:solidFill>
                    <a:schemeClr val="hlink"/>
                  </a:solidFill>
                  <a:round/>
                  <a:headEnd/>
                  <a:tailEnd/>
                </a:ln>
                <a:effectLst/>
              </p:spPr>
              <p:txBody>
                <a:bodyPr wrap="none" anchor="ctr"/>
                <a:lstStyle/>
                <a:p>
                  <a:endParaRPr lang="en-US"/>
                </a:p>
              </p:txBody>
            </p:sp>
            <p:sp>
              <p:nvSpPr>
                <p:cNvPr id="261209" name="Line 89"/>
                <p:cNvSpPr>
                  <a:spLocks noChangeShapeType="1"/>
                </p:cNvSpPr>
                <p:nvPr/>
              </p:nvSpPr>
              <p:spPr bwMode="ltGray">
                <a:xfrm>
                  <a:off x="1710" y="180"/>
                  <a:ext cx="0" cy="96"/>
                </a:xfrm>
                <a:prstGeom prst="line">
                  <a:avLst/>
                </a:prstGeom>
                <a:noFill/>
                <a:ln w="9525">
                  <a:solidFill>
                    <a:schemeClr val="hlink"/>
                  </a:solidFill>
                  <a:round/>
                  <a:headEnd/>
                  <a:tailEnd/>
                </a:ln>
                <a:effectLst/>
              </p:spPr>
              <p:txBody>
                <a:bodyPr wrap="none" anchor="ctr"/>
                <a:lstStyle/>
                <a:p>
                  <a:endParaRPr lang="en-US"/>
                </a:p>
              </p:txBody>
            </p:sp>
            <p:sp>
              <p:nvSpPr>
                <p:cNvPr id="261210" name="Line 90"/>
                <p:cNvSpPr>
                  <a:spLocks noChangeShapeType="1"/>
                </p:cNvSpPr>
                <p:nvPr/>
              </p:nvSpPr>
              <p:spPr bwMode="ltGray">
                <a:xfrm flipV="1">
                  <a:off x="1710" y="111"/>
                  <a:ext cx="0" cy="22"/>
                </a:xfrm>
                <a:prstGeom prst="line">
                  <a:avLst/>
                </a:prstGeom>
                <a:noFill/>
                <a:ln w="9525">
                  <a:solidFill>
                    <a:schemeClr val="hlink"/>
                  </a:solidFill>
                  <a:round/>
                  <a:headEnd/>
                  <a:tailEnd/>
                </a:ln>
                <a:effectLst/>
              </p:spPr>
              <p:txBody>
                <a:bodyPr wrap="none" anchor="ctr"/>
                <a:lstStyle/>
                <a:p>
                  <a:endParaRPr lang="en-US"/>
                </a:p>
              </p:txBody>
            </p:sp>
          </p:grpSp>
        </p:grpSp>
        <p:pic>
          <p:nvPicPr>
            <p:cNvPr id="261211" name="Picture 91" descr="earth"/>
            <p:cNvPicPr>
              <a:picLocks noChangeAspect="1" noChangeArrowheads="1"/>
            </p:cNvPicPr>
            <p:nvPr userDrawn="1"/>
          </p:nvPicPr>
          <p:blipFill>
            <a:blip r:embed="rId2">
              <a:clrChange>
                <a:clrFrom>
                  <a:srgbClr val="000000"/>
                </a:clrFrom>
                <a:clrTo>
                  <a:srgbClr val="000000">
                    <a:alpha val="0"/>
                  </a:srgbClr>
                </a:clrTo>
              </a:clrChange>
            </a:blip>
            <a:srcRect/>
            <a:stretch>
              <a:fillRect/>
            </a:stretch>
          </p:blipFill>
          <p:spPr bwMode="gray">
            <a:xfrm>
              <a:off x="336" y="1566"/>
              <a:ext cx="690" cy="642"/>
            </a:xfrm>
            <a:prstGeom prst="rect">
              <a:avLst/>
            </a:prstGeom>
            <a:noFill/>
          </p:spPr>
        </p:pic>
      </p:grpSp>
      <p:sp>
        <p:nvSpPr>
          <p:cNvPr id="261212" name="Rectangle 92"/>
          <p:cNvSpPr>
            <a:spLocks noGrp="1" noChangeArrowheads="1"/>
          </p:cNvSpPr>
          <p:nvPr>
            <p:ph type="ctrTitle"/>
          </p:nvPr>
        </p:nvSpPr>
        <p:spPr>
          <a:xfrm>
            <a:off x="1828800" y="1828800"/>
            <a:ext cx="6934200" cy="2362200"/>
          </a:xfrm>
        </p:spPr>
        <p:txBody>
          <a:bodyPr/>
          <a:lstStyle>
            <a:lvl1pPr>
              <a:defRPr/>
            </a:lvl1pPr>
          </a:lstStyle>
          <a:p>
            <a:r>
              <a:rPr lang="en-US"/>
              <a:t>Click to edit Master title style</a:t>
            </a:r>
          </a:p>
        </p:txBody>
      </p:sp>
      <p:sp>
        <p:nvSpPr>
          <p:cNvPr id="261213" name="Rectangle 93"/>
          <p:cNvSpPr>
            <a:spLocks noGrp="1" noChangeArrowheads="1"/>
          </p:cNvSpPr>
          <p:nvPr>
            <p:ph type="subTitle" idx="1"/>
          </p:nvPr>
        </p:nvSpPr>
        <p:spPr>
          <a:xfrm>
            <a:off x="1828800" y="4572000"/>
            <a:ext cx="6934200" cy="1295400"/>
          </a:xfrm>
        </p:spPr>
        <p:txBody>
          <a:bodyPr/>
          <a:lstStyle>
            <a:lvl1pPr marL="0" indent="0">
              <a:buFontTx/>
              <a:buNone/>
              <a:defRPr/>
            </a:lvl1pPr>
          </a:lstStyle>
          <a:p>
            <a:r>
              <a:rPr lang="en-US"/>
              <a:t>Click to edit Master subtitle style</a:t>
            </a:r>
          </a:p>
        </p:txBody>
      </p:sp>
      <p:sp>
        <p:nvSpPr>
          <p:cNvPr id="261214" name="Rectangle 94"/>
          <p:cNvSpPr>
            <a:spLocks noGrp="1" noChangeArrowheads="1"/>
          </p:cNvSpPr>
          <p:nvPr>
            <p:ph type="dt" sz="half" idx="2"/>
          </p:nvPr>
        </p:nvSpPr>
        <p:spPr>
          <a:xfrm>
            <a:off x="533400" y="6248400"/>
            <a:ext cx="1905000" cy="457200"/>
          </a:xfrm>
        </p:spPr>
        <p:txBody>
          <a:bodyPr/>
          <a:lstStyle>
            <a:lvl1pPr>
              <a:defRPr/>
            </a:lvl1pPr>
          </a:lstStyle>
          <a:p>
            <a:r>
              <a:rPr lang="en-US" smtClean="0"/>
              <a:t>Jan 31, 2002</a:t>
            </a:r>
            <a:endParaRPr lang="en-US"/>
          </a:p>
        </p:txBody>
      </p:sp>
      <p:sp>
        <p:nvSpPr>
          <p:cNvPr id="261215" name="Rectangle 95"/>
          <p:cNvSpPr>
            <a:spLocks noGrp="1" noChangeArrowheads="1"/>
          </p:cNvSpPr>
          <p:nvPr>
            <p:ph type="ftr" sz="quarter" idx="3"/>
          </p:nvPr>
        </p:nvSpPr>
        <p:spPr>
          <a:xfrm>
            <a:off x="3200400" y="6248400"/>
            <a:ext cx="2895600" cy="457200"/>
          </a:xfrm>
        </p:spPr>
        <p:txBody>
          <a:bodyPr/>
          <a:lstStyle>
            <a:lvl1pPr>
              <a:defRPr/>
            </a:lvl1pPr>
          </a:lstStyle>
          <a:p>
            <a:r>
              <a:rPr lang="en-US" smtClean="0"/>
              <a:t>Reference to Protege Tutorial</a:t>
            </a:r>
            <a:endParaRPr lang="en-US"/>
          </a:p>
        </p:txBody>
      </p:sp>
      <p:sp>
        <p:nvSpPr>
          <p:cNvPr id="261216" name="Rectangle 96"/>
          <p:cNvSpPr>
            <a:spLocks noGrp="1" noChangeArrowheads="1"/>
          </p:cNvSpPr>
          <p:nvPr>
            <p:ph type="sldNum" sz="quarter" idx="4"/>
          </p:nvPr>
        </p:nvSpPr>
        <p:spPr>
          <a:xfrm>
            <a:off x="6858000" y="6248400"/>
            <a:ext cx="1905000" cy="457200"/>
          </a:xfrm>
        </p:spPr>
        <p:txBody>
          <a:bodyPr/>
          <a:lstStyle>
            <a:lvl1pPr>
              <a:defRPr/>
            </a:lvl1pPr>
          </a:lstStyle>
          <a:p>
            <a:fld id="{A9A792B5-6428-4E07-871B-D782BA0D559E}" type="slidenum">
              <a:rPr lang="en-US"/>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Jan 31, 2002</a:t>
            </a:r>
            <a:endParaRPr lang="en-US"/>
          </a:p>
        </p:txBody>
      </p:sp>
      <p:sp>
        <p:nvSpPr>
          <p:cNvPr id="5" name="Footer Placeholder 4"/>
          <p:cNvSpPr>
            <a:spLocks noGrp="1"/>
          </p:cNvSpPr>
          <p:nvPr>
            <p:ph type="ftr" sz="quarter" idx="11"/>
          </p:nvPr>
        </p:nvSpPr>
        <p:spPr/>
        <p:txBody>
          <a:bodyPr/>
          <a:lstStyle>
            <a:lvl1pPr>
              <a:defRPr/>
            </a:lvl1pPr>
          </a:lstStyle>
          <a:p>
            <a:r>
              <a:rPr lang="en-US" smtClean="0"/>
              <a:t>Reference to Protege Tutorial</a:t>
            </a:r>
            <a:endParaRPr lang="en-US"/>
          </a:p>
        </p:txBody>
      </p:sp>
      <p:sp>
        <p:nvSpPr>
          <p:cNvPr id="6" name="Slide Number Placeholder 5"/>
          <p:cNvSpPr>
            <a:spLocks noGrp="1"/>
          </p:cNvSpPr>
          <p:nvPr>
            <p:ph type="sldNum" sz="quarter" idx="12"/>
          </p:nvPr>
        </p:nvSpPr>
        <p:spPr/>
        <p:txBody>
          <a:bodyPr/>
          <a:lstStyle>
            <a:lvl1pPr>
              <a:defRPr/>
            </a:lvl1pPr>
          </a:lstStyle>
          <a:p>
            <a:fld id="{B8E05853-3417-48DC-9F23-D425A4A2C62D}" type="slidenum">
              <a:rPr lang="en-US"/>
              <a:pPr/>
              <a:t>‹#›</a:t>
            </a:fld>
            <a:endParaRPr 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5563" y="930275"/>
            <a:ext cx="2052637" cy="5332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6063" y="930275"/>
            <a:ext cx="6007100" cy="5332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Jan 31, 2002</a:t>
            </a:r>
            <a:endParaRPr lang="en-US"/>
          </a:p>
        </p:txBody>
      </p:sp>
      <p:sp>
        <p:nvSpPr>
          <p:cNvPr id="5" name="Footer Placeholder 4"/>
          <p:cNvSpPr>
            <a:spLocks noGrp="1"/>
          </p:cNvSpPr>
          <p:nvPr>
            <p:ph type="ftr" sz="quarter" idx="11"/>
          </p:nvPr>
        </p:nvSpPr>
        <p:spPr/>
        <p:txBody>
          <a:bodyPr/>
          <a:lstStyle>
            <a:lvl1pPr>
              <a:defRPr/>
            </a:lvl1pPr>
          </a:lstStyle>
          <a:p>
            <a:r>
              <a:rPr lang="en-US" smtClean="0"/>
              <a:t>Reference to Protege Tutorial</a:t>
            </a:r>
            <a:endParaRPr lang="en-US"/>
          </a:p>
        </p:txBody>
      </p:sp>
      <p:sp>
        <p:nvSpPr>
          <p:cNvPr id="6" name="Slide Number Placeholder 5"/>
          <p:cNvSpPr>
            <a:spLocks noGrp="1"/>
          </p:cNvSpPr>
          <p:nvPr>
            <p:ph type="sldNum" sz="quarter" idx="12"/>
          </p:nvPr>
        </p:nvSpPr>
        <p:spPr/>
        <p:txBody>
          <a:bodyPr/>
          <a:lstStyle>
            <a:lvl1pPr>
              <a:defRPr/>
            </a:lvl1pPr>
          </a:lstStyle>
          <a:p>
            <a:fld id="{A9505316-DBE5-41D4-8D57-37F5D9A97350}" type="slidenum">
              <a:rPr lang="en-US"/>
              <a:pPr/>
              <a:t>‹#›</a:t>
            </a:fld>
            <a:endParaRPr 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Jan 31, 2002</a:t>
            </a:r>
            <a:endParaRPr lang="en-US"/>
          </a:p>
        </p:txBody>
      </p:sp>
      <p:sp>
        <p:nvSpPr>
          <p:cNvPr id="5" name="Footer Placeholder 4"/>
          <p:cNvSpPr>
            <a:spLocks noGrp="1"/>
          </p:cNvSpPr>
          <p:nvPr>
            <p:ph type="ftr" sz="quarter" idx="11"/>
          </p:nvPr>
        </p:nvSpPr>
        <p:spPr/>
        <p:txBody>
          <a:bodyPr/>
          <a:lstStyle>
            <a:lvl1pPr>
              <a:defRPr/>
            </a:lvl1pPr>
          </a:lstStyle>
          <a:p>
            <a:r>
              <a:rPr lang="en-US" smtClean="0"/>
              <a:t>Reference to Protege Tutorial</a:t>
            </a:r>
            <a:endParaRPr lang="en-US"/>
          </a:p>
        </p:txBody>
      </p:sp>
      <p:sp>
        <p:nvSpPr>
          <p:cNvPr id="6" name="Slide Number Placeholder 5"/>
          <p:cNvSpPr>
            <a:spLocks noGrp="1"/>
          </p:cNvSpPr>
          <p:nvPr>
            <p:ph type="sldNum" sz="quarter" idx="12"/>
          </p:nvPr>
        </p:nvSpPr>
        <p:spPr/>
        <p:txBody>
          <a:bodyPr/>
          <a:lstStyle>
            <a:lvl1pPr>
              <a:defRPr/>
            </a:lvl1pPr>
          </a:lstStyle>
          <a:p>
            <a:fld id="{504CF59D-A468-4C11-BDB2-5EFC62CCE4AB}" type="slidenum">
              <a:rPr lang="en-US"/>
              <a:pPr/>
              <a:t>‹#›</a:t>
            </a:fld>
            <a:endParaRPr 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Jan 31, 2002</a:t>
            </a:r>
            <a:endParaRPr lang="en-US"/>
          </a:p>
        </p:txBody>
      </p:sp>
      <p:sp>
        <p:nvSpPr>
          <p:cNvPr id="5" name="Footer Placeholder 4"/>
          <p:cNvSpPr>
            <a:spLocks noGrp="1"/>
          </p:cNvSpPr>
          <p:nvPr>
            <p:ph type="ftr" sz="quarter" idx="11"/>
          </p:nvPr>
        </p:nvSpPr>
        <p:spPr/>
        <p:txBody>
          <a:bodyPr/>
          <a:lstStyle>
            <a:lvl1pPr>
              <a:defRPr/>
            </a:lvl1pPr>
          </a:lstStyle>
          <a:p>
            <a:r>
              <a:rPr lang="en-US" smtClean="0"/>
              <a:t>Reference to Protege Tutorial</a:t>
            </a:r>
            <a:endParaRPr lang="en-US"/>
          </a:p>
        </p:txBody>
      </p:sp>
      <p:sp>
        <p:nvSpPr>
          <p:cNvPr id="6" name="Slide Number Placeholder 5"/>
          <p:cNvSpPr>
            <a:spLocks noGrp="1"/>
          </p:cNvSpPr>
          <p:nvPr>
            <p:ph type="sldNum" sz="quarter" idx="12"/>
          </p:nvPr>
        </p:nvSpPr>
        <p:spPr/>
        <p:txBody>
          <a:bodyPr/>
          <a:lstStyle>
            <a:lvl1pPr>
              <a:defRPr/>
            </a:lvl1pPr>
          </a:lstStyle>
          <a:p>
            <a:fld id="{2D74228D-0C79-4D33-A8CF-D64AC7304951}" type="slidenum">
              <a:rPr lang="en-US"/>
              <a:pPr/>
              <a:t>‹#›</a:t>
            </a:fld>
            <a:endParaRPr 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Jan 31, 2002</a:t>
            </a:r>
            <a:endParaRPr lang="en-US"/>
          </a:p>
        </p:txBody>
      </p:sp>
      <p:sp>
        <p:nvSpPr>
          <p:cNvPr id="6" name="Footer Placeholder 5"/>
          <p:cNvSpPr>
            <a:spLocks noGrp="1"/>
          </p:cNvSpPr>
          <p:nvPr>
            <p:ph type="ftr" sz="quarter" idx="11"/>
          </p:nvPr>
        </p:nvSpPr>
        <p:spPr/>
        <p:txBody>
          <a:bodyPr/>
          <a:lstStyle>
            <a:lvl1pPr>
              <a:defRPr/>
            </a:lvl1pPr>
          </a:lstStyle>
          <a:p>
            <a:r>
              <a:rPr lang="en-US" smtClean="0"/>
              <a:t>Reference to Protege Tutorial</a:t>
            </a:r>
            <a:endParaRPr lang="en-US"/>
          </a:p>
        </p:txBody>
      </p:sp>
      <p:sp>
        <p:nvSpPr>
          <p:cNvPr id="7" name="Slide Number Placeholder 6"/>
          <p:cNvSpPr>
            <a:spLocks noGrp="1"/>
          </p:cNvSpPr>
          <p:nvPr>
            <p:ph type="sldNum" sz="quarter" idx="12"/>
          </p:nvPr>
        </p:nvSpPr>
        <p:spPr/>
        <p:txBody>
          <a:bodyPr/>
          <a:lstStyle>
            <a:lvl1pPr>
              <a:defRPr/>
            </a:lvl1pPr>
          </a:lstStyle>
          <a:p>
            <a:fld id="{A005AA64-60A1-4357-B571-3AD1DA9DC5E3}" type="slidenum">
              <a:rPr lang="en-US"/>
              <a:pPr/>
              <a:t>‹#›</a:t>
            </a:fld>
            <a:endParaRPr 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Jan 31, 2002</a:t>
            </a:r>
            <a:endParaRPr lang="en-US"/>
          </a:p>
        </p:txBody>
      </p:sp>
      <p:sp>
        <p:nvSpPr>
          <p:cNvPr id="8" name="Footer Placeholder 7"/>
          <p:cNvSpPr>
            <a:spLocks noGrp="1"/>
          </p:cNvSpPr>
          <p:nvPr>
            <p:ph type="ftr" sz="quarter" idx="11"/>
          </p:nvPr>
        </p:nvSpPr>
        <p:spPr/>
        <p:txBody>
          <a:bodyPr/>
          <a:lstStyle>
            <a:lvl1pPr>
              <a:defRPr/>
            </a:lvl1pPr>
          </a:lstStyle>
          <a:p>
            <a:r>
              <a:rPr lang="en-US" smtClean="0"/>
              <a:t>Reference to Protege Tutorial</a:t>
            </a:r>
            <a:endParaRPr lang="en-US"/>
          </a:p>
        </p:txBody>
      </p:sp>
      <p:sp>
        <p:nvSpPr>
          <p:cNvPr id="9" name="Slide Number Placeholder 8"/>
          <p:cNvSpPr>
            <a:spLocks noGrp="1"/>
          </p:cNvSpPr>
          <p:nvPr>
            <p:ph type="sldNum" sz="quarter" idx="12"/>
          </p:nvPr>
        </p:nvSpPr>
        <p:spPr/>
        <p:txBody>
          <a:bodyPr/>
          <a:lstStyle>
            <a:lvl1pPr>
              <a:defRPr/>
            </a:lvl1pPr>
          </a:lstStyle>
          <a:p>
            <a:fld id="{2F9FE86B-76D2-4983-8EEF-56C1A54E18E4}" type="slidenum">
              <a:rPr lang="en-US"/>
              <a:pPr/>
              <a:t>‹#›</a:t>
            </a:fld>
            <a:endParaRPr 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Jan 31, 2002</a:t>
            </a:r>
            <a:endParaRPr lang="en-US"/>
          </a:p>
        </p:txBody>
      </p:sp>
      <p:sp>
        <p:nvSpPr>
          <p:cNvPr id="4" name="Footer Placeholder 3"/>
          <p:cNvSpPr>
            <a:spLocks noGrp="1"/>
          </p:cNvSpPr>
          <p:nvPr>
            <p:ph type="ftr" sz="quarter" idx="11"/>
          </p:nvPr>
        </p:nvSpPr>
        <p:spPr/>
        <p:txBody>
          <a:bodyPr/>
          <a:lstStyle>
            <a:lvl1pPr>
              <a:defRPr/>
            </a:lvl1pPr>
          </a:lstStyle>
          <a:p>
            <a:r>
              <a:rPr lang="en-US" smtClean="0"/>
              <a:t>Reference to Protege Tutorial</a:t>
            </a:r>
            <a:endParaRPr lang="en-US"/>
          </a:p>
        </p:txBody>
      </p:sp>
      <p:sp>
        <p:nvSpPr>
          <p:cNvPr id="5" name="Slide Number Placeholder 4"/>
          <p:cNvSpPr>
            <a:spLocks noGrp="1"/>
          </p:cNvSpPr>
          <p:nvPr>
            <p:ph type="sldNum" sz="quarter" idx="12"/>
          </p:nvPr>
        </p:nvSpPr>
        <p:spPr/>
        <p:txBody>
          <a:bodyPr/>
          <a:lstStyle>
            <a:lvl1pPr>
              <a:defRPr/>
            </a:lvl1pPr>
          </a:lstStyle>
          <a:p>
            <a:fld id="{E9A666DB-7036-42BF-8306-808D9DBA6623}" type="slidenum">
              <a:rPr lang="en-US"/>
              <a:pPr/>
              <a:t>‹#›</a:t>
            </a:fld>
            <a:endParaRPr 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Jan 31, 2002</a:t>
            </a:r>
            <a:endParaRPr lang="en-US"/>
          </a:p>
        </p:txBody>
      </p:sp>
      <p:sp>
        <p:nvSpPr>
          <p:cNvPr id="3" name="Footer Placeholder 2"/>
          <p:cNvSpPr>
            <a:spLocks noGrp="1"/>
          </p:cNvSpPr>
          <p:nvPr>
            <p:ph type="ftr" sz="quarter" idx="11"/>
          </p:nvPr>
        </p:nvSpPr>
        <p:spPr/>
        <p:txBody>
          <a:bodyPr/>
          <a:lstStyle>
            <a:lvl1pPr>
              <a:defRPr/>
            </a:lvl1pPr>
          </a:lstStyle>
          <a:p>
            <a:r>
              <a:rPr lang="en-US" smtClean="0"/>
              <a:t>Reference to Protege Tutorial</a:t>
            </a:r>
            <a:endParaRPr lang="en-US"/>
          </a:p>
        </p:txBody>
      </p:sp>
      <p:sp>
        <p:nvSpPr>
          <p:cNvPr id="4" name="Slide Number Placeholder 3"/>
          <p:cNvSpPr>
            <a:spLocks noGrp="1"/>
          </p:cNvSpPr>
          <p:nvPr>
            <p:ph type="sldNum" sz="quarter" idx="12"/>
          </p:nvPr>
        </p:nvSpPr>
        <p:spPr/>
        <p:txBody>
          <a:bodyPr/>
          <a:lstStyle>
            <a:lvl1pPr>
              <a:defRPr/>
            </a:lvl1pPr>
          </a:lstStyle>
          <a:p>
            <a:fld id="{EF9BF297-E164-42BC-B419-033A9242FCC6}" type="slidenum">
              <a:rPr lang="en-US"/>
              <a:pPr/>
              <a:t>‹#›</a:t>
            </a:fld>
            <a:endParaRPr lang="en-US"/>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Jan 31, 2002</a:t>
            </a:r>
            <a:endParaRPr lang="en-US"/>
          </a:p>
        </p:txBody>
      </p:sp>
      <p:sp>
        <p:nvSpPr>
          <p:cNvPr id="6" name="Footer Placeholder 5"/>
          <p:cNvSpPr>
            <a:spLocks noGrp="1"/>
          </p:cNvSpPr>
          <p:nvPr>
            <p:ph type="ftr" sz="quarter" idx="11"/>
          </p:nvPr>
        </p:nvSpPr>
        <p:spPr/>
        <p:txBody>
          <a:bodyPr/>
          <a:lstStyle>
            <a:lvl1pPr>
              <a:defRPr/>
            </a:lvl1pPr>
          </a:lstStyle>
          <a:p>
            <a:r>
              <a:rPr lang="en-US" smtClean="0"/>
              <a:t>Reference to Protege Tutorial</a:t>
            </a:r>
            <a:endParaRPr lang="en-US"/>
          </a:p>
        </p:txBody>
      </p:sp>
      <p:sp>
        <p:nvSpPr>
          <p:cNvPr id="7" name="Slide Number Placeholder 6"/>
          <p:cNvSpPr>
            <a:spLocks noGrp="1"/>
          </p:cNvSpPr>
          <p:nvPr>
            <p:ph type="sldNum" sz="quarter" idx="12"/>
          </p:nvPr>
        </p:nvSpPr>
        <p:spPr/>
        <p:txBody>
          <a:bodyPr/>
          <a:lstStyle>
            <a:lvl1pPr>
              <a:defRPr/>
            </a:lvl1pPr>
          </a:lstStyle>
          <a:p>
            <a:fld id="{2E19938A-225A-4211-B5D9-E39765B6E42B}" type="slidenum">
              <a:rPr lang="en-US"/>
              <a:pPr/>
              <a:t>‹#›</a:t>
            </a:fld>
            <a:endParaRPr lang="en-US"/>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Jan 31, 2002</a:t>
            </a:r>
            <a:endParaRPr lang="en-US"/>
          </a:p>
        </p:txBody>
      </p:sp>
      <p:sp>
        <p:nvSpPr>
          <p:cNvPr id="6" name="Footer Placeholder 5"/>
          <p:cNvSpPr>
            <a:spLocks noGrp="1"/>
          </p:cNvSpPr>
          <p:nvPr>
            <p:ph type="ftr" sz="quarter" idx="11"/>
          </p:nvPr>
        </p:nvSpPr>
        <p:spPr/>
        <p:txBody>
          <a:bodyPr/>
          <a:lstStyle>
            <a:lvl1pPr>
              <a:defRPr/>
            </a:lvl1pPr>
          </a:lstStyle>
          <a:p>
            <a:r>
              <a:rPr lang="en-US" smtClean="0"/>
              <a:t>Reference to Protege Tutorial</a:t>
            </a:r>
            <a:endParaRPr lang="en-US"/>
          </a:p>
        </p:txBody>
      </p:sp>
      <p:sp>
        <p:nvSpPr>
          <p:cNvPr id="7" name="Slide Number Placeholder 6"/>
          <p:cNvSpPr>
            <a:spLocks noGrp="1"/>
          </p:cNvSpPr>
          <p:nvPr>
            <p:ph type="sldNum" sz="quarter" idx="12"/>
          </p:nvPr>
        </p:nvSpPr>
        <p:spPr/>
        <p:txBody>
          <a:bodyPr/>
          <a:lstStyle>
            <a:lvl1pPr>
              <a:defRPr/>
            </a:lvl1pPr>
          </a:lstStyle>
          <a:p>
            <a:fld id="{7F1D0D47-DE19-4E3E-9533-40E624DDCADF}" type="slidenum">
              <a:rPr lang="en-US"/>
              <a:pPr/>
              <a:t>‹#›</a:t>
            </a:fld>
            <a:endParaRPr lang="en-US"/>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bwMode="auto">
          <a:xfrm>
            <a:off x="246063" y="930275"/>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60099" name="Rectangle 3"/>
          <p:cNvSpPr>
            <a:spLocks noGrp="1" noChangeArrowheads="1"/>
          </p:cNvSpPr>
          <p:nvPr>
            <p:ph type="body" idx="1"/>
          </p:nvPr>
        </p:nvSpPr>
        <p:spPr bwMode="auto">
          <a:xfrm>
            <a:off x="685800" y="2147888"/>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60100" name="Rectangle 4"/>
          <p:cNvSpPr>
            <a:spLocks noGrp="1" noChangeArrowheads="1"/>
          </p:cNvSpPr>
          <p:nvPr>
            <p:ph type="dt" sz="half" idx="2"/>
          </p:nvPr>
        </p:nvSpPr>
        <p:spPr bwMode="auto">
          <a:xfrm>
            <a:off x="685800" y="62928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j-lt"/>
              </a:defRPr>
            </a:lvl1pPr>
          </a:lstStyle>
          <a:p>
            <a:r>
              <a:rPr lang="en-US" smtClean="0"/>
              <a:t>Jan 31, 2002</a:t>
            </a:r>
            <a:endParaRPr lang="en-US"/>
          </a:p>
        </p:txBody>
      </p:sp>
      <p:sp>
        <p:nvSpPr>
          <p:cNvPr id="260101" name="Rectangle 5"/>
          <p:cNvSpPr>
            <a:spLocks noGrp="1" noChangeArrowheads="1"/>
          </p:cNvSpPr>
          <p:nvPr>
            <p:ph type="ftr" sz="quarter" idx="3"/>
          </p:nvPr>
        </p:nvSpPr>
        <p:spPr bwMode="auto">
          <a:xfrm>
            <a:off x="3124200" y="629285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j-lt"/>
              </a:defRPr>
            </a:lvl1pPr>
          </a:lstStyle>
          <a:p>
            <a:r>
              <a:rPr lang="en-US" smtClean="0"/>
              <a:t>Reference to Protege Tutorial</a:t>
            </a:r>
            <a:endParaRPr lang="en-US"/>
          </a:p>
        </p:txBody>
      </p:sp>
      <p:sp>
        <p:nvSpPr>
          <p:cNvPr id="260102" name="Rectangle 6"/>
          <p:cNvSpPr>
            <a:spLocks noGrp="1" noChangeArrowheads="1"/>
          </p:cNvSpPr>
          <p:nvPr>
            <p:ph type="sldNum" sz="quarter" idx="4"/>
          </p:nvPr>
        </p:nvSpPr>
        <p:spPr bwMode="auto">
          <a:xfrm>
            <a:off x="6553200" y="62928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j-lt"/>
              </a:defRPr>
            </a:lvl1pPr>
          </a:lstStyle>
          <a:p>
            <a:fld id="{AA724AFB-A66E-4FEB-B19B-4EF8A3402B04}" type="slidenum">
              <a:rPr lang="en-US"/>
              <a:pPr/>
              <a:t>‹#›</a:t>
            </a:fld>
            <a:endParaRPr lang="en-US"/>
          </a:p>
        </p:txBody>
      </p:sp>
      <p:grpSp>
        <p:nvGrpSpPr>
          <p:cNvPr id="260103" name="Group 7"/>
          <p:cNvGrpSpPr>
            <a:grpSpLocks/>
          </p:cNvGrpSpPr>
          <p:nvPr/>
        </p:nvGrpSpPr>
        <p:grpSpPr bwMode="auto">
          <a:xfrm>
            <a:off x="261938" y="87313"/>
            <a:ext cx="8488362" cy="831850"/>
            <a:chOff x="165" y="55"/>
            <a:chExt cx="5347" cy="524"/>
          </a:xfrm>
        </p:grpSpPr>
        <p:grpSp>
          <p:nvGrpSpPr>
            <p:cNvPr id="260104" name="Group 8"/>
            <p:cNvGrpSpPr>
              <a:grpSpLocks/>
            </p:cNvGrpSpPr>
            <p:nvPr userDrawn="1"/>
          </p:nvGrpSpPr>
          <p:grpSpPr bwMode="auto">
            <a:xfrm>
              <a:off x="664" y="104"/>
              <a:ext cx="4848" cy="432"/>
              <a:chOff x="664" y="104"/>
              <a:chExt cx="4848" cy="432"/>
            </a:xfrm>
          </p:grpSpPr>
          <p:sp>
            <p:nvSpPr>
              <p:cNvPr id="260105" name="Freeform 9"/>
              <p:cNvSpPr>
                <a:spLocks/>
              </p:cNvSpPr>
              <p:nvPr/>
            </p:nvSpPr>
            <p:spPr bwMode="ltGray">
              <a:xfrm>
                <a:off x="664" y="104"/>
                <a:ext cx="4848" cy="432"/>
              </a:xfrm>
              <a:custGeom>
                <a:avLst/>
                <a:gdLst/>
                <a:ahLst/>
                <a:cxnLst>
                  <a:cxn ang="0">
                    <a:pos x="4848" y="48"/>
                  </a:cxn>
                  <a:cxn ang="0">
                    <a:pos x="4848" y="432"/>
                  </a:cxn>
                  <a:cxn ang="0">
                    <a:pos x="0" y="432"/>
                  </a:cxn>
                  <a:cxn ang="0">
                    <a:pos x="0" y="0"/>
                  </a:cxn>
                  <a:cxn ang="0">
                    <a:pos x="4848" y="0"/>
                  </a:cxn>
                  <a:cxn ang="0">
                    <a:pos x="4848" y="48"/>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a:effectLst/>
            </p:spPr>
            <p:txBody>
              <a:bodyPr wrap="none" anchor="ctr"/>
              <a:lstStyle/>
              <a:p>
                <a:endParaRPr lang="en-US"/>
              </a:p>
            </p:txBody>
          </p:sp>
          <p:grpSp>
            <p:nvGrpSpPr>
              <p:cNvPr id="260106" name="Group 10"/>
              <p:cNvGrpSpPr>
                <a:grpSpLocks/>
              </p:cNvGrpSpPr>
              <p:nvPr/>
            </p:nvGrpSpPr>
            <p:grpSpPr bwMode="auto">
              <a:xfrm>
                <a:off x="1195" y="104"/>
                <a:ext cx="3827" cy="429"/>
                <a:chOff x="1021" y="240"/>
                <a:chExt cx="3827" cy="429"/>
              </a:xfrm>
            </p:grpSpPr>
            <p:grpSp>
              <p:nvGrpSpPr>
                <p:cNvPr id="260107" name="Group 11"/>
                <p:cNvGrpSpPr>
                  <a:grpSpLocks/>
                </p:cNvGrpSpPr>
                <p:nvPr/>
              </p:nvGrpSpPr>
              <p:grpSpPr bwMode="auto">
                <a:xfrm>
                  <a:off x="1021" y="241"/>
                  <a:ext cx="2208" cy="427"/>
                  <a:chOff x="1021" y="241"/>
                  <a:chExt cx="2208" cy="427"/>
                </a:xfrm>
              </p:grpSpPr>
              <p:sp>
                <p:nvSpPr>
                  <p:cNvPr id="260108" name="Freeform 12"/>
                  <p:cNvSpPr>
                    <a:spLocks/>
                  </p:cNvSpPr>
                  <p:nvPr/>
                </p:nvSpPr>
                <p:spPr bwMode="ltGray">
                  <a:xfrm>
                    <a:off x="2257" y="633"/>
                    <a:ext cx="7" cy="8"/>
                  </a:xfrm>
                  <a:custGeom>
                    <a:avLst/>
                    <a:gdLst/>
                    <a:ahLst/>
                    <a:cxnLst>
                      <a:cxn ang="0">
                        <a:pos x="5" y="11"/>
                      </a:cxn>
                      <a:cxn ang="0">
                        <a:pos x="15" y="5"/>
                      </a:cxn>
                      <a:cxn ang="0">
                        <a:pos x="13" y="17"/>
                      </a:cxn>
                      <a:cxn ang="0">
                        <a:pos x="5" y="11"/>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w="9525">
                    <a:noFill/>
                    <a:round/>
                    <a:headEnd/>
                    <a:tailEnd/>
                  </a:ln>
                  <a:effectLst/>
                </p:spPr>
                <p:txBody>
                  <a:bodyPr wrap="none" anchor="ctr"/>
                  <a:lstStyle/>
                  <a:p>
                    <a:endParaRPr lang="en-US"/>
                  </a:p>
                </p:txBody>
              </p:sp>
              <p:sp>
                <p:nvSpPr>
                  <p:cNvPr id="260109" name="Freeform 13"/>
                  <p:cNvSpPr>
                    <a:spLocks/>
                  </p:cNvSpPr>
                  <p:nvPr/>
                </p:nvSpPr>
                <p:spPr bwMode="ltGray">
                  <a:xfrm>
                    <a:off x="2332" y="660"/>
                    <a:ext cx="9" cy="8"/>
                  </a:xfrm>
                  <a:custGeom>
                    <a:avLst/>
                    <a:gdLst/>
                    <a:ahLst/>
                    <a:cxnLst>
                      <a:cxn ang="0">
                        <a:pos x="3" y="13"/>
                      </a:cxn>
                      <a:cxn ang="0">
                        <a:pos x="11" y="3"/>
                      </a:cxn>
                      <a:cxn ang="0">
                        <a:pos x="7" y="19"/>
                      </a:cxn>
                      <a:cxn ang="0">
                        <a:pos x="3" y="13"/>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w="9525">
                    <a:noFill/>
                    <a:round/>
                    <a:headEnd/>
                    <a:tailEnd/>
                  </a:ln>
                  <a:effectLst/>
                </p:spPr>
                <p:txBody>
                  <a:bodyPr wrap="none" anchor="ctr"/>
                  <a:lstStyle/>
                  <a:p>
                    <a:endParaRPr lang="en-US"/>
                  </a:p>
                </p:txBody>
              </p:sp>
              <p:sp>
                <p:nvSpPr>
                  <p:cNvPr id="260110" name="Freeform 14"/>
                  <p:cNvSpPr>
                    <a:spLocks/>
                  </p:cNvSpPr>
                  <p:nvPr/>
                </p:nvSpPr>
                <p:spPr bwMode="ltGray">
                  <a:xfrm>
                    <a:off x="2120" y="616"/>
                    <a:ext cx="13" cy="14"/>
                  </a:xfrm>
                  <a:custGeom>
                    <a:avLst/>
                    <a:gdLst/>
                    <a:ahLst/>
                    <a:cxnLst>
                      <a:cxn ang="0">
                        <a:pos x="16" y="33"/>
                      </a:cxn>
                      <a:cxn ang="0">
                        <a:pos x="8" y="21"/>
                      </a:cxn>
                      <a:cxn ang="0">
                        <a:pos x="0" y="9"/>
                      </a:cxn>
                      <a:cxn ang="0">
                        <a:pos x="16" y="3"/>
                      </a:cxn>
                      <a:cxn ang="0">
                        <a:pos x="30" y="23"/>
                      </a:cxn>
                      <a:cxn ang="0">
                        <a:pos x="28" y="31"/>
                      </a:cxn>
                      <a:cxn ang="0">
                        <a:pos x="16" y="3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w="9525">
                    <a:noFill/>
                    <a:round/>
                    <a:headEnd/>
                    <a:tailEnd/>
                  </a:ln>
                  <a:effectLst/>
                </p:spPr>
                <p:txBody>
                  <a:bodyPr wrap="none" anchor="ctr"/>
                  <a:lstStyle/>
                  <a:p>
                    <a:endParaRPr lang="en-US"/>
                  </a:p>
                </p:txBody>
              </p:sp>
              <p:sp>
                <p:nvSpPr>
                  <p:cNvPr id="260111" name="Freeform 15"/>
                  <p:cNvSpPr>
                    <a:spLocks/>
                  </p:cNvSpPr>
                  <p:nvPr/>
                </p:nvSpPr>
                <p:spPr bwMode="ltGray">
                  <a:xfrm>
                    <a:off x="1967" y="629"/>
                    <a:ext cx="11" cy="5"/>
                  </a:xfrm>
                  <a:custGeom>
                    <a:avLst/>
                    <a:gdLst/>
                    <a:ahLst/>
                    <a:cxnLst>
                      <a:cxn ang="0">
                        <a:pos x="15" y="16"/>
                      </a:cxn>
                      <a:cxn ang="0">
                        <a:pos x="3" y="8"/>
                      </a:cxn>
                      <a:cxn ang="0">
                        <a:pos x="15" y="0"/>
                      </a:cxn>
                      <a:cxn ang="0">
                        <a:pos x="15" y="16"/>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w="9525">
                    <a:noFill/>
                    <a:round/>
                    <a:headEnd/>
                    <a:tailEnd/>
                  </a:ln>
                  <a:effectLst/>
                </p:spPr>
                <p:txBody>
                  <a:bodyPr wrap="none" anchor="ctr"/>
                  <a:lstStyle/>
                  <a:p>
                    <a:endParaRPr lang="en-US"/>
                  </a:p>
                </p:txBody>
              </p:sp>
              <p:sp>
                <p:nvSpPr>
                  <p:cNvPr id="260112" name="Freeform 16"/>
                  <p:cNvSpPr>
                    <a:spLocks/>
                  </p:cNvSpPr>
                  <p:nvPr/>
                </p:nvSpPr>
                <p:spPr bwMode="ltGray">
                  <a:xfrm>
                    <a:off x="1921" y="635"/>
                    <a:ext cx="28" cy="16"/>
                  </a:xfrm>
                  <a:custGeom>
                    <a:avLst/>
                    <a:gdLst/>
                    <a:ahLst/>
                    <a:cxnLst>
                      <a:cxn ang="0">
                        <a:pos x="14" y="24"/>
                      </a:cxn>
                      <a:cxn ang="0">
                        <a:pos x="30" y="4"/>
                      </a:cxn>
                      <a:cxn ang="0">
                        <a:pos x="42" y="0"/>
                      </a:cxn>
                      <a:cxn ang="0">
                        <a:pos x="58" y="12"/>
                      </a:cxn>
                      <a:cxn ang="0">
                        <a:pos x="32" y="26"/>
                      </a:cxn>
                      <a:cxn ang="0">
                        <a:pos x="12" y="46"/>
                      </a:cxn>
                      <a:cxn ang="0">
                        <a:pos x="8" y="20"/>
                      </a:cxn>
                      <a:cxn ang="0">
                        <a:pos x="12" y="14"/>
                      </a:cxn>
                      <a:cxn ang="0">
                        <a:pos x="14" y="24"/>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w="9525">
                    <a:noFill/>
                    <a:round/>
                    <a:headEnd/>
                    <a:tailEnd/>
                  </a:ln>
                  <a:effectLst/>
                </p:spPr>
                <p:txBody>
                  <a:bodyPr wrap="none" anchor="ctr"/>
                  <a:lstStyle/>
                  <a:p>
                    <a:endParaRPr lang="en-US"/>
                  </a:p>
                </p:txBody>
              </p:sp>
              <p:sp>
                <p:nvSpPr>
                  <p:cNvPr id="260113" name="Freeform 17"/>
                  <p:cNvSpPr>
                    <a:spLocks/>
                  </p:cNvSpPr>
                  <p:nvPr/>
                </p:nvSpPr>
                <p:spPr bwMode="ltGray">
                  <a:xfrm>
                    <a:off x="1892" y="634"/>
                    <a:ext cx="29" cy="16"/>
                  </a:xfrm>
                  <a:custGeom>
                    <a:avLst/>
                    <a:gdLst/>
                    <a:ahLst/>
                    <a:cxnLst>
                      <a:cxn ang="0">
                        <a:pos x="0" y="31"/>
                      </a:cxn>
                      <a:cxn ang="0">
                        <a:pos x="18" y="25"/>
                      </a:cxn>
                      <a:cxn ang="0">
                        <a:pos x="52" y="1"/>
                      </a:cxn>
                      <a:cxn ang="0">
                        <a:pos x="64" y="3"/>
                      </a:cxn>
                      <a:cxn ang="0">
                        <a:pos x="50" y="19"/>
                      </a:cxn>
                      <a:cxn ang="0">
                        <a:pos x="28" y="33"/>
                      </a:cxn>
                      <a:cxn ang="0">
                        <a:pos x="22" y="47"/>
                      </a:cxn>
                      <a:cxn ang="0">
                        <a:pos x="16" y="45"/>
                      </a:cxn>
                      <a:cxn ang="0">
                        <a:pos x="12" y="39"/>
                      </a:cxn>
                      <a:cxn ang="0">
                        <a:pos x="0" y="35"/>
                      </a:cxn>
                      <a:cxn ang="0">
                        <a:pos x="0" y="3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w="9525">
                    <a:noFill/>
                    <a:round/>
                    <a:headEnd/>
                    <a:tailEnd/>
                  </a:ln>
                  <a:effectLst/>
                </p:spPr>
                <p:txBody>
                  <a:bodyPr wrap="none" anchor="ctr"/>
                  <a:lstStyle/>
                  <a:p>
                    <a:endParaRPr lang="en-US"/>
                  </a:p>
                </p:txBody>
              </p:sp>
              <p:sp>
                <p:nvSpPr>
                  <p:cNvPr id="260114" name="Freeform 18"/>
                  <p:cNvSpPr>
                    <a:spLocks/>
                  </p:cNvSpPr>
                  <p:nvPr/>
                </p:nvSpPr>
                <p:spPr bwMode="ltGray">
                  <a:xfrm>
                    <a:off x="1735" y="547"/>
                    <a:ext cx="151" cy="93"/>
                  </a:xfrm>
                  <a:custGeom>
                    <a:avLst/>
                    <a:gdLst/>
                    <a:ahLst/>
                    <a:cxnLst>
                      <a:cxn ang="0">
                        <a:pos x="10" y="4"/>
                      </a:cxn>
                      <a:cxn ang="0">
                        <a:pos x="36" y="18"/>
                      </a:cxn>
                      <a:cxn ang="0">
                        <a:pos x="46" y="30"/>
                      </a:cxn>
                      <a:cxn ang="0">
                        <a:pos x="76" y="52"/>
                      </a:cxn>
                      <a:cxn ang="0">
                        <a:pos x="92" y="66"/>
                      </a:cxn>
                      <a:cxn ang="0">
                        <a:pos x="122" y="98"/>
                      </a:cxn>
                      <a:cxn ang="0">
                        <a:pos x="136" y="128"/>
                      </a:cxn>
                      <a:cxn ang="0">
                        <a:pos x="148" y="132"/>
                      </a:cxn>
                      <a:cxn ang="0">
                        <a:pos x="154" y="150"/>
                      </a:cxn>
                      <a:cxn ang="0">
                        <a:pos x="176" y="152"/>
                      </a:cxn>
                      <a:cxn ang="0">
                        <a:pos x="170" y="196"/>
                      </a:cxn>
                      <a:cxn ang="0">
                        <a:pos x="180" y="224"/>
                      </a:cxn>
                      <a:cxn ang="0">
                        <a:pos x="198" y="232"/>
                      </a:cxn>
                      <a:cxn ang="0">
                        <a:pos x="216" y="234"/>
                      </a:cxn>
                      <a:cxn ang="0">
                        <a:pos x="236" y="242"/>
                      </a:cxn>
                      <a:cxn ang="0">
                        <a:pos x="254" y="236"/>
                      </a:cxn>
                      <a:cxn ang="0">
                        <a:pos x="272" y="248"/>
                      </a:cxn>
                      <a:cxn ang="0">
                        <a:pos x="296" y="256"/>
                      </a:cxn>
                      <a:cxn ang="0">
                        <a:pos x="314" y="264"/>
                      </a:cxn>
                      <a:cxn ang="0">
                        <a:pos x="352" y="266"/>
                      </a:cxn>
                      <a:cxn ang="0">
                        <a:pos x="342" y="274"/>
                      </a:cxn>
                      <a:cxn ang="0">
                        <a:pos x="322" y="272"/>
                      </a:cxn>
                      <a:cxn ang="0">
                        <a:pos x="300" y="270"/>
                      </a:cxn>
                      <a:cxn ang="0">
                        <a:pos x="288" y="266"/>
                      </a:cxn>
                      <a:cxn ang="0">
                        <a:pos x="252" y="264"/>
                      </a:cxn>
                      <a:cxn ang="0">
                        <a:pos x="234" y="260"/>
                      </a:cxn>
                      <a:cxn ang="0">
                        <a:pos x="172" y="242"/>
                      </a:cxn>
                      <a:cxn ang="0">
                        <a:pos x="160" y="216"/>
                      </a:cxn>
                      <a:cxn ang="0">
                        <a:pos x="126" y="200"/>
                      </a:cxn>
                      <a:cxn ang="0">
                        <a:pos x="108" y="186"/>
                      </a:cxn>
                      <a:cxn ang="0">
                        <a:pos x="94" y="158"/>
                      </a:cxn>
                      <a:cxn ang="0">
                        <a:pos x="68" y="108"/>
                      </a:cxn>
                      <a:cxn ang="0">
                        <a:pos x="64" y="102"/>
                      </a:cxn>
                      <a:cxn ang="0">
                        <a:pos x="58" y="100"/>
                      </a:cxn>
                      <a:cxn ang="0">
                        <a:pos x="54" y="88"/>
                      </a:cxn>
                      <a:cxn ang="0">
                        <a:pos x="38" y="58"/>
                      </a:cxn>
                      <a:cxn ang="0">
                        <a:pos x="20" y="40"/>
                      </a:cxn>
                      <a:cxn ang="0">
                        <a:pos x="4" y="22"/>
                      </a:cxn>
                      <a:cxn ang="0">
                        <a:pos x="10" y="2"/>
                      </a:cxn>
                      <a:cxn ang="0">
                        <a:pos x="10" y="4"/>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w="9525">
                    <a:noFill/>
                    <a:round/>
                    <a:headEnd/>
                    <a:tailEnd/>
                  </a:ln>
                  <a:effectLst/>
                </p:spPr>
                <p:txBody>
                  <a:bodyPr wrap="none" anchor="ctr"/>
                  <a:lstStyle/>
                  <a:p>
                    <a:endParaRPr lang="en-US"/>
                  </a:p>
                </p:txBody>
              </p:sp>
              <p:sp>
                <p:nvSpPr>
                  <p:cNvPr id="260115" name="Freeform 19"/>
                  <p:cNvSpPr>
                    <a:spLocks/>
                  </p:cNvSpPr>
                  <p:nvPr/>
                </p:nvSpPr>
                <p:spPr bwMode="ltGray">
                  <a:xfrm>
                    <a:off x="1827" y="541"/>
                    <a:ext cx="67" cy="68"/>
                  </a:xfrm>
                  <a:custGeom>
                    <a:avLst/>
                    <a:gdLst/>
                    <a:ahLst/>
                    <a:cxnLst>
                      <a:cxn ang="0">
                        <a:pos x="54" y="66"/>
                      </a:cxn>
                      <a:cxn ang="0">
                        <a:pos x="66" y="58"/>
                      </a:cxn>
                      <a:cxn ang="0">
                        <a:pos x="68" y="52"/>
                      </a:cxn>
                      <a:cxn ang="0">
                        <a:pos x="80" y="44"/>
                      </a:cxn>
                      <a:cxn ang="0">
                        <a:pos x="106" y="22"/>
                      </a:cxn>
                      <a:cxn ang="0">
                        <a:pos x="112" y="4"/>
                      </a:cxn>
                      <a:cxn ang="0">
                        <a:pos x="124" y="0"/>
                      </a:cxn>
                      <a:cxn ang="0">
                        <a:pos x="150" y="28"/>
                      </a:cxn>
                      <a:cxn ang="0">
                        <a:pos x="146" y="44"/>
                      </a:cxn>
                      <a:cxn ang="0">
                        <a:pos x="126" y="64"/>
                      </a:cxn>
                      <a:cxn ang="0">
                        <a:pos x="132" y="94"/>
                      </a:cxn>
                      <a:cxn ang="0">
                        <a:pos x="142" y="110"/>
                      </a:cxn>
                      <a:cxn ang="0">
                        <a:pos x="146" y="128"/>
                      </a:cxn>
                      <a:cxn ang="0">
                        <a:pos x="128" y="128"/>
                      </a:cxn>
                      <a:cxn ang="0">
                        <a:pos x="116" y="146"/>
                      </a:cxn>
                      <a:cxn ang="0">
                        <a:pos x="104" y="156"/>
                      </a:cxn>
                      <a:cxn ang="0">
                        <a:pos x="100" y="198"/>
                      </a:cxn>
                      <a:cxn ang="0">
                        <a:pos x="88" y="202"/>
                      </a:cxn>
                      <a:cxn ang="0">
                        <a:pos x="82" y="206"/>
                      </a:cxn>
                      <a:cxn ang="0">
                        <a:pos x="76" y="202"/>
                      </a:cxn>
                      <a:cxn ang="0">
                        <a:pos x="72" y="190"/>
                      </a:cxn>
                      <a:cxn ang="0">
                        <a:pos x="60" y="186"/>
                      </a:cxn>
                      <a:cxn ang="0">
                        <a:pos x="42" y="194"/>
                      </a:cxn>
                      <a:cxn ang="0">
                        <a:pos x="28" y="186"/>
                      </a:cxn>
                      <a:cxn ang="0">
                        <a:pos x="10" y="148"/>
                      </a:cxn>
                      <a:cxn ang="0">
                        <a:pos x="4" y="130"/>
                      </a:cxn>
                      <a:cxn ang="0">
                        <a:pos x="0" y="118"/>
                      </a:cxn>
                      <a:cxn ang="0">
                        <a:pos x="20" y="96"/>
                      </a:cxn>
                      <a:cxn ang="0">
                        <a:pos x="32" y="104"/>
                      </a:cxn>
                      <a:cxn ang="0">
                        <a:pos x="34" y="80"/>
                      </a:cxn>
                      <a:cxn ang="0">
                        <a:pos x="52" y="70"/>
                      </a:cxn>
                      <a:cxn ang="0">
                        <a:pos x="54" y="66"/>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w="9525">
                    <a:noFill/>
                    <a:round/>
                    <a:headEnd/>
                    <a:tailEnd/>
                  </a:ln>
                  <a:effectLst/>
                </p:spPr>
                <p:txBody>
                  <a:bodyPr wrap="none" anchor="ctr"/>
                  <a:lstStyle/>
                  <a:p>
                    <a:endParaRPr lang="en-US"/>
                  </a:p>
                </p:txBody>
              </p:sp>
              <p:sp>
                <p:nvSpPr>
                  <p:cNvPr id="260116" name="Freeform 20"/>
                  <p:cNvSpPr>
                    <a:spLocks/>
                  </p:cNvSpPr>
                  <p:nvPr/>
                </p:nvSpPr>
                <p:spPr bwMode="ltGray">
                  <a:xfrm>
                    <a:off x="1892" y="572"/>
                    <a:ext cx="47" cy="13"/>
                  </a:xfrm>
                  <a:custGeom>
                    <a:avLst/>
                    <a:gdLst/>
                    <a:ahLst/>
                    <a:cxnLst>
                      <a:cxn ang="0">
                        <a:pos x="4" y="32"/>
                      </a:cxn>
                      <a:cxn ang="0">
                        <a:pos x="18" y="10"/>
                      </a:cxn>
                      <a:cxn ang="0">
                        <a:pos x="46" y="20"/>
                      </a:cxn>
                      <a:cxn ang="0">
                        <a:pos x="72" y="14"/>
                      </a:cxn>
                      <a:cxn ang="0">
                        <a:pos x="90" y="0"/>
                      </a:cxn>
                      <a:cxn ang="0">
                        <a:pos x="76" y="26"/>
                      </a:cxn>
                      <a:cxn ang="0">
                        <a:pos x="60" y="38"/>
                      </a:cxn>
                      <a:cxn ang="0">
                        <a:pos x="42" y="32"/>
                      </a:cxn>
                      <a:cxn ang="0">
                        <a:pos x="14" y="30"/>
                      </a:cxn>
                      <a:cxn ang="0">
                        <a:pos x="4" y="32"/>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w="9525">
                    <a:noFill/>
                    <a:round/>
                    <a:headEnd/>
                    <a:tailEnd/>
                  </a:ln>
                  <a:effectLst/>
                </p:spPr>
                <p:txBody>
                  <a:bodyPr wrap="none" anchor="ctr"/>
                  <a:lstStyle/>
                  <a:p>
                    <a:endParaRPr lang="en-US"/>
                  </a:p>
                </p:txBody>
              </p:sp>
              <p:sp>
                <p:nvSpPr>
                  <p:cNvPr id="260117" name="Freeform 21"/>
                  <p:cNvSpPr>
                    <a:spLocks/>
                  </p:cNvSpPr>
                  <p:nvPr/>
                </p:nvSpPr>
                <p:spPr bwMode="ltGray">
                  <a:xfrm>
                    <a:off x="1890" y="588"/>
                    <a:ext cx="32" cy="34"/>
                  </a:xfrm>
                  <a:custGeom>
                    <a:avLst/>
                    <a:gdLst/>
                    <a:ahLst/>
                    <a:cxnLst>
                      <a:cxn ang="0">
                        <a:pos x="8" y="18"/>
                      </a:cxn>
                      <a:cxn ang="0">
                        <a:pos x="18" y="0"/>
                      </a:cxn>
                      <a:cxn ang="0">
                        <a:pos x="34" y="18"/>
                      </a:cxn>
                      <a:cxn ang="0">
                        <a:pos x="62" y="4"/>
                      </a:cxn>
                      <a:cxn ang="0">
                        <a:pos x="46" y="34"/>
                      </a:cxn>
                      <a:cxn ang="0">
                        <a:pos x="54" y="48"/>
                      </a:cxn>
                      <a:cxn ang="0">
                        <a:pos x="58" y="60"/>
                      </a:cxn>
                      <a:cxn ang="0">
                        <a:pos x="46" y="74"/>
                      </a:cxn>
                      <a:cxn ang="0">
                        <a:pos x="34" y="60"/>
                      </a:cxn>
                      <a:cxn ang="0">
                        <a:pos x="22" y="48"/>
                      </a:cxn>
                      <a:cxn ang="0">
                        <a:pos x="28" y="68"/>
                      </a:cxn>
                      <a:cxn ang="0">
                        <a:pos x="30" y="74"/>
                      </a:cxn>
                      <a:cxn ang="0">
                        <a:pos x="20" y="104"/>
                      </a:cxn>
                      <a:cxn ang="0">
                        <a:pos x="12" y="102"/>
                      </a:cxn>
                      <a:cxn ang="0">
                        <a:pos x="8" y="90"/>
                      </a:cxn>
                      <a:cxn ang="0">
                        <a:pos x="0" y="54"/>
                      </a:cxn>
                      <a:cxn ang="0">
                        <a:pos x="2" y="30"/>
                      </a:cxn>
                      <a:cxn ang="0">
                        <a:pos x="8" y="18"/>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w="9525">
                    <a:noFill/>
                    <a:round/>
                    <a:headEnd/>
                    <a:tailEnd/>
                  </a:ln>
                  <a:effectLst/>
                </p:spPr>
                <p:txBody>
                  <a:bodyPr wrap="none" anchor="ctr"/>
                  <a:lstStyle/>
                  <a:p>
                    <a:endParaRPr lang="en-US"/>
                  </a:p>
                </p:txBody>
              </p:sp>
              <p:sp>
                <p:nvSpPr>
                  <p:cNvPr id="260118" name="Freeform 22"/>
                  <p:cNvSpPr>
                    <a:spLocks/>
                  </p:cNvSpPr>
                  <p:nvPr/>
                </p:nvSpPr>
                <p:spPr bwMode="ltGray">
                  <a:xfrm>
                    <a:off x="1944" y="569"/>
                    <a:ext cx="16" cy="20"/>
                  </a:xfrm>
                  <a:custGeom>
                    <a:avLst/>
                    <a:gdLst/>
                    <a:ahLst/>
                    <a:cxnLst>
                      <a:cxn ang="0">
                        <a:pos x="3" y="28"/>
                      </a:cxn>
                      <a:cxn ang="0">
                        <a:pos x="13" y="0"/>
                      </a:cxn>
                      <a:cxn ang="0">
                        <a:pos x="15" y="28"/>
                      </a:cxn>
                      <a:cxn ang="0">
                        <a:pos x="37" y="38"/>
                      </a:cxn>
                      <a:cxn ang="0">
                        <a:pos x="19" y="44"/>
                      </a:cxn>
                      <a:cxn ang="0">
                        <a:pos x="5" y="58"/>
                      </a:cxn>
                      <a:cxn ang="0">
                        <a:pos x="1" y="34"/>
                      </a:cxn>
                      <a:cxn ang="0">
                        <a:pos x="3" y="28"/>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w="9525">
                    <a:noFill/>
                    <a:round/>
                    <a:headEnd/>
                    <a:tailEnd/>
                  </a:ln>
                  <a:effectLst/>
                </p:spPr>
                <p:txBody>
                  <a:bodyPr wrap="none" anchor="ctr"/>
                  <a:lstStyle/>
                  <a:p>
                    <a:endParaRPr lang="en-US"/>
                  </a:p>
                </p:txBody>
              </p:sp>
              <p:sp>
                <p:nvSpPr>
                  <p:cNvPr id="260119" name="Freeform 23"/>
                  <p:cNvSpPr>
                    <a:spLocks/>
                  </p:cNvSpPr>
                  <p:nvPr/>
                </p:nvSpPr>
                <p:spPr bwMode="ltGray">
                  <a:xfrm>
                    <a:off x="1948" y="600"/>
                    <a:ext cx="20" cy="10"/>
                  </a:xfrm>
                  <a:custGeom>
                    <a:avLst/>
                    <a:gdLst/>
                    <a:ahLst/>
                    <a:cxnLst>
                      <a:cxn ang="0">
                        <a:pos x="7" y="0"/>
                      </a:cxn>
                      <a:cxn ang="0">
                        <a:pos x="29" y="0"/>
                      </a:cxn>
                      <a:cxn ang="0">
                        <a:pos x="49" y="16"/>
                      </a:cxn>
                      <a:cxn ang="0">
                        <a:pos x="35" y="14"/>
                      </a:cxn>
                      <a:cxn ang="0">
                        <a:pos x="3" y="16"/>
                      </a:cxn>
                      <a:cxn ang="0">
                        <a:pos x="7" y="0"/>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w="9525">
                    <a:noFill/>
                    <a:round/>
                    <a:headEnd/>
                    <a:tailEnd/>
                  </a:ln>
                  <a:effectLst/>
                </p:spPr>
                <p:txBody>
                  <a:bodyPr wrap="none" anchor="ctr"/>
                  <a:lstStyle/>
                  <a:p>
                    <a:endParaRPr lang="en-US"/>
                  </a:p>
                </p:txBody>
              </p:sp>
              <p:sp>
                <p:nvSpPr>
                  <p:cNvPr id="260120" name="Freeform 24"/>
                  <p:cNvSpPr>
                    <a:spLocks/>
                  </p:cNvSpPr>
                  <p:nvPr/>
                </p:nvSpPr>
                <p:spPr bwMode="ltGray">
                  <a:xfrm>
                    <a:off x="1969" y="585"/>
                    <a:ext cx="26" cy="17"/>
                  </a:xfrm>
                  <a:custGeom>
                    <a:avLst/>
                    <a:gdLst/>
                    <a:ahLst/>
                    <a:cxnLst>
                      <a:cxn ang="0">
                        <a:pos x="21" y="38"/>
                      </a:cxn>
                      <a:cxn ang="0">
                        <a:pos x="15" y="26"/>
                      </a:cxn>
                      <a:cxn ang="0">
                        <a:pos x="3" y="22"/>
                      </a:cxn>
                      <a:cxn ang="0">
                        <a:pos x="13" y="8"/>
                      </a:cxn>
                      <a:cxn ang="0">
                        <a:pos x="25" y="0"/>
                      </a:cxn>
                      <a:cxn ang="0">
                        <a:pos x="49" y="10"/>
                      </a:cxn>
                      <a:cxn ang="0">
                        <a:pos x="53" y="20"/>
                      </a:cxn>
                      <a:cxn ang="0">
                        <a:pos x="61" y="32"/>
                      </a:cxn>
                      <a:cxn ang="0">
                        <a:pos x="41" y="38"/>
                      </a:cxn>
                      <a:cxn ang="0">
                        <a:pos x="23" y="44"/>
                      </a:cxn>
                      <a:cxn ang="0">
                        <a:pos x="21" y="38"/>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w="9525">
                    <a:noFill/>
                    <a:round/>
                    <a:headEnd/>
                    <a:tailEnd/>
                  </a:ln>
                  <a:effectLst/>
                </p:spPr>
                <p:txBody>
                  <a:bodyPr wrap="none" anchor="ctr"/>
                  <a:lstStyle/>
                  <a:p>
                    <a:endParaRPr lang="en-US"/>
                  </a:p>
                </p:txBody>
              </p:sp>
              <p:sp>
                <p:nvSpPr>
                  <p:cNvPr id="260121" name="Freeform 25"/>
                  <p:cNvSpPr>
                    <a:spLocks/>
                  </p:cNvSpPr>
                  <p:nvPr/>
                </p:nvSpPr>
                <p:spPr bwMode="ltGray">
                  <a:xfrm>
                    <a:off x="1976" y="593"/>
                    <a:ext cx="122" cy="61"/>
                  </a:xfrm>
                  <a:custGeom>
                    <a:avLst/>
                    <a:gdLst/>
                    <a:ahLst/>
                    <a:cxnLst>
                      <a:cxn ang="0">
                        <a:pos x="46" y="28"/>
                      </a:cxn>
                      <a:cxn ang="0">
                        <a:pos x="36" y="14"/>
                      </a:cxn>
                      <a:cxn ang="0">
                        <a:pos x="26" y="30"/>
                      </a:cxn>
                      <a:cxn ang="0">
                        <a:pos x="0" y="24"/>
                      </a:cxn>
                      <a:cxn ang="0">
                        <a:pos x="10" y="42"/>
                      </a:cxn>
                      <a:cxn ang="0">
                        <a:pos x="16" y="62"/>
                      </a:cxn>
                      <a:cxn ang="0">
                        <a:pos x="24" y="48"/>
                      </a:cxn>
                      <a:cxn ang="0">
                        <a:pos x="30" y="44"/>
                      </a:cxn>
                      <a:cxn ang="0">
                        <a:pos x="48" y="56"/>
                      </a:cxn>
                      <a:cxn ang="0">
                        <a:pos x="70" y="62"/>
                      </a:cxn>
                      <a:cxn ang="0">
                        <a:pos x="88" y="72"/>
                      </a:cxn>
                      <a:cxn ang="0">
                        <a:pos x="106" y="102"/>
                      </a:cxn>
                      <a:cxn ang="0">
                        <a:pos x="104" y="122"/>
                      </a:cxn>
                      <a:cxn ang="0">
                        <a:pos x="98" y="134"/>
                      </a:cxn>
                      <a:cxn ang="0">
                        <a:pos x="122" y="128"/>
                      </a:cxn>
                      <a:cxn ang="0">
                        <a:pos x="140" y="140"/>
                      </a:cxn>
                      <a:cxn ang="0">
                        <a:pos x="168" y="148"/>
                      </a:cxn>
                      <a:cxn ang="0">
                        <a:pos x="174" y="146"/>
                      </a:cxn>
                      <a:cxn ang="0">
                        <a:pos x="168" y="134"/>
                      </a:cxn>
                      <a:cxn ang="0">
                        <a:pos x="178" y="136"/>
                      </a:cxn>
                      <a:cxn ang="0">
                        <a:pos x="186" y="118"/>
                      </a:cxn>
                      <a:cxn ang="0">
                        <a:pos x="202" y="122"/>
                      </a:cxn>
                      <a:cxn ang="0">
                        <a:pos x="214" y="130"/>
                      </a:cxn>
                      <a:cxn ang="0">
                        <a:pos x="244" y="168"/>
                      </a:cxn>
                      <a:cxn ang="0">
                        <a:pos x="262" y="178"/>
                      </a:cxn>
                      <a:cxn ang="0">
                        <a:pos x="284" y="170"/>
                      </a:cxn>
                      <a:cxn ang="0">
                        <a:pos x="268" y="160"/>
                      </a:cxn>
                      <a:cxn ang="0">
                        <a:pos x="256" y="138"/>
                      </a:cxn>
                      <a:cxn ang="0">
                        <a:pos x="250" y="132"/>
                      </a:cxn>
                      <a:cxn ang="0">
                        <a:pos x="248" y="122"/>
                      </a:cxn>
                      <a:cxn ang="0">
                        <a:pos x="236" y="116"/>
                      </a:cxn>
                      <a:cxn ang="0">
                        <a:pos x="240" y="96"/>
                      </a:cxn>
                      <a:cxn ang="0">
                        <a:pos x="220" y="86"/>
                      </a:cxn>
                      <a:cxn ang="0">
                        <a:pos x="210" y="70"/>
                      </a:cxn>
                      <a:cxn ang="0">
                        <a:pos x="190" y="54"/>
                      </a:cxn>
                      <a:cxn ang="0">
                        <a:pos x="168" y="38"/>
                      </a:cxn>
                      <a:cxn ang="0">
                        <a:pos x="156" y="34"/>
                      </a:cxn>
                      <a:cxn ang="0">
                        <a:pos x="120" y="16"/>
                      </a:cxn>
                      <a:cxn ang="0">
                        <a:pos x="102" y="4"/>
                      </a:cxn>
                      <a:cxn ang="0">
                        <a:pos x="96" y="0"/>
                      </a:cxn>
                      <a:cxn ang="0">
                        <a:pos x="70" y="10"/>
                      </a:cxn>
                      <a:cxn ang="0">
                        <a:pos x="56" y="32"/>
                      </a:cxn>
                      <a:cxn ang="0">
                        <a:pos x="46" y="28"/>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w="9525">
                    <a:noFill/>
                    <a:round/>
                    <a:headEnd/>
                    <a:tailEnd/>
                  </a:ln>
                  <a:effectLst/>
                </p:spPr>
                <p:txBody>
                  <a:bodyPr wrap="none" anchor="ctr"/>
                  <a:lstStyle/>
                  <a:p>
                    <a:endParaRPr lang="en-US"/>
                  </a:p>
                </p:txBody>
              </p:sp>
              <p:sp>
                <p:nvSpPr>
                  <p:cNvPr id="260122" name="Freeform 26"/>
                  <p:cNvSpPr>
                    <a:spLocks/>
                  </p:cNvSpPr>
                  <p:nvPr/>
                </p:nvSpPr>
                <p:spPr bwMode="ltGray">
                  <a:xfrm>
                    <a:off x="2082" y="599"/>
                    <a:ext cx="33" cy="26"/>
                  </a:xfrm>
                  <a:custGeom>
                    <a:avLst/>
                    <a:gdLst/>
                    <a:ahLst/>
                    <a:cxnLst>
                      <a:cxn ang="0">
                        <a:pos x="1" y="58"/>
                      </a:cxn>
                      <a:cxn ang="0">
                        <a:pos x="27" y="60"/>
                      </a:cxn>
                      <a:cxn ang="0">
                        <a:pos x="45" y="48"/>
                      </a:cxn>
                      <a:cxn ang="0">
                        <a:pos x="57" y="30"/>
                      </a:cxn>
                      <a:cxn ang="0">
                        <a:pos x="43" y="14"/>
                      </a:cxn>
                      <a:cxn ang="0">
                        <a:pos x="43" y="4"/>
                      </a:cxn>
                      <a:cxn ang="0">
                        <a:pos x="71" y="26"/>
                      </a:cxn>
                      <a:cxn ang="0">
                        <a:pos x="67" y="54"/>
                      </a:cxn>
                      <a:cxn ang="0">
                        <a:pos x="33" y="78"/>
                      </a:cxn>
                      <a:cxn ang="0">
                        <a:pos x="9" y="66"/>
                      </a:cxn>
                      <a:cxn ang="0">
                        <a:pos x="3" y="62"/>
                      </a:cxn>
                      <a:cxn ang="0">
                        <a:pos x="1" y="58"/>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w="9525">
                    <a:noFill/>
                    <a:round/>
                    <a:headEnd/>
                    <a:tailEnd/>
                  </a:ln>
                  <a:effectLst/>
                </p:spPr>
                <p:txBody>
                  <a:bodyPr wrap="none" anchor="ctr"/>
                  <a:lstStyle/>
                  <a:p>
                    <a:endParaRPr lang="en-US"/>
                  </a:p>
                </p:txBody>
              </p:sp>
              <p:sp>
                <p:nvSpPr>
                  <p:cNvPr id="260123" name="Freeform 27"/>
                  <p:cNvSpPr>
                    <a:spLocks/>
                  </p:cNvSpPr>
                  <p:nvPr/>
                </p:nvSpPr>
                <p:spPr bwMode="ltGray">
                  <a:xfrm>
                    <a:off x="2152" y="544"/>
                    <a:ext cx="8" cy="6"/>
                  </a:xfrm>
                  <a:custGeom>
                    <a:avLst/>
                    <a:gdLst/>
                    <a:ahLst/>
                    <a:cxnLst>
                      <a:cxn ang="0">
                        <a:pos x="3" y="4"/>
                      </a:cxn>
                      <a:cxn ang="0">
                        <a:pos x="3" y="14"/>
                      </a:cxn>
                      <a:cxn ang="0">
                        <a:pos x="3" y="4"/>
                      </a:cxn>
                    </a:cxnLst>
                    <a:rect l="0" t="0" r="r" b="b"/>
                    <a:pathLst>
                      <a:path w="17" h="18">
                        <a:moveTo>
                          <a:pt x="3" y="4"/>
                        </a:moveTo>
                        <a:cubicBezTo>
                          <a:pt x="17" y="7"/>
                          <a:pt x="16" y="18"/>
                          <a:pt x="3" y="14"/>
                        </a:cubicBezTo>
                        <a:cubicBezTo>
                          <a:pt x="0" y="6"/>
                          <a:pt x="7" y="0"/>
                          <a:pt x="3" y="4"/>
                        </a:cubicBezTo>
                        <a:close/>
                      </a:path>
                    </a:pathLst>
                  </a:custGeom>
                  <a:solidFill>
                    <a:schemeClr val="folHlink"/>
                  </a:solidFill>
                  <a:ln w="9525">
                    <a:noFill/>
                    <a:round/>
                    <a:headEnd/>
                    <a:tailEnd/>
                  </a:ln>
                  <a:effectLst/>
                </p:spPr>
                <p:txBody>
                  <a:bodyPr wrap="none" anchor="ctr"/>
                  <a:lstStyle/>
                  <a:p>
                    <a:endParaRPr lang="en-US"/>
                  </a:p>
                </p:txBody>
              </p:sp>
              <p:sp>
                <p:nvSpPr>
                  <p:cNvPr id="260124" name="Freeform 28"/>
                  <p:cNvSpPr>
                    <a:spLocks/>
                  </p:cNvSpPr>
                  <p:nvPr/>
                </p:nvSpPr>
                <p:spPr bwMode="ltGray">
                  <a:xfrm>
                    <a:off x="2194" y="584"/>
                    <a:ext cx="11" cy="8"/>
                  </a:xfrm>
                  <a:custGeom>
                    <a:avLst/>
                    <a:gdLst/>
                    <a:ahLst/>
                    <a:cxnLst>
                      <a:cxn ang="0">
                        <a:pos x="8" y="14"/>
                      </a:cxn>
                      <a:cxn ang="0">
                        <a:pos x="14" y="0"/>
                      </a:cxn>
                      <a:cxn ang="0">
                        <a:pos x="14" y="22"/>
                      </a:cxn>
                      <a:cxn ang="0">
                        <a:pos x="8" y="14"/>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w="9525">
                    <a:noFill/>
                    <a:round/>
                    <a:headEnd/>
                    <a:tailEnd/>
                  </a:ln>
                  <a:effectLst/>
                </p:spPr>
                <p:txBody>
                  <a:bodyPr wrap="none" anchor="ctr"/>
                  <a:lstStyle/>
                  <a:p>
                    <a:endParaRPr lang="en-US"/>
                  </a:p>
                </p:txBody>
              </p:sp>
              <p:sp>
                <p:nvSpPr>
                  <p:cNvPr id="260125" name="Freeform 29"/>
                  <p:cNvSpPr>
                    <a:spLocks/>
                  </p:cNvSpPr>
                  <p:nvPr/>
                </p:nvSpPr>
                <p:spPr bwMode="ltGray">
                  <a:xfrm>
                    <a:off x="2059" y="494"/>
                    <a:ext cx="8" cy="5"/>
                  </a:xfrm>
                  <a:custGeom>
                    <a:avLst/>
                    <a:gdLst/>
                    <a:ahLst/>
                    <a:cxnLst>
                      <a:cxn ang="0">
                        <a:pos x="7" y="12"/>
                      </a:cxn>
                      <a:cxn ang="0">
                        <a:pos x="17" y="2"/>
                      </a:cxn>
                      <a:cxn ang="0">
                        <a:pos x="9" y="12"/>
                      </a:cxn>
                      <a:cxn ang="0">
                        <a:pos x="7" y="12"/>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w="9525">
                    <a:noFill/>
                    <a:round/>
                    <a:headEnd/>
                    <a:tailEnd/>
                  </a:ln>
                  <a:effectLst/>
                </p:spPr>
                <p:txBody>
                  <a:bodyPr wrap="none" anchor="ctr"/>
                  <a:lstStyle/>
                  <a:p>
                    <a:endParaRPr lang="en-US"/>
                  </a:p>
                </p:txBody>
              </p:sp>
              <p:sp>
                <p:nvSpPr>
                  <p:cNvPr id="260126" name="Freeform 30"/>
                  <p:cNvSpPr>
                    <a:spLocks/>
                  </p:cNvSpPr>
                  <p:nvPr/>
                </p:nvSpPr>
                <p:spPr bwMode="ltGray">
                  <a:xfrm>
                    <a:off x="1988" y="536"/>
                    <a:ext cx="8" cy="5"/>
                  </a:xfrm>
                  <a:custGeom>
                    <a:avLst/>
                    <a:gdLst/>
                    <a:ahLst/>
                    <a:cxnLst>
                      <a:cxn ang="0">
                        <a:pos x="7" y="12"/>
                      </a:cxn>
                      <a:cxn ang="0">
                        <a:pos x="15" y="2"/>
                      </a:cxn>
                      <a:cxn ang="0">
                        <a:pos x="15" y="14"/>
                      </a:cxn>
                      <a:cxn ang="0">
                        <a:pos x="7" y="12"/>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w="9525">
                    <a:noFill/>
                    <a:round/>
                    <a:headEnd/>
                    <a:tailEnd/>
                  </a:ln>
                  <a:effectLst/>
                </p:spPr>
                <p:txBody>
                  <a:bodyPr wrap="none" anchor="ctr"/>
                  <a:lstStyle/>
                  <a:p>
                    <a:endParaRPr lang="en-US"/>
                  </a:p>
                </p:txBody>
              </p:sp>
              <p:sp>
                <p:nvSpPr>
                  <p:cNvPr id="260127" name="Freeform 31"/>
                  <p:cNvSpPr>
                    <a:spLocks/>
                  </p:cNvSpPr>
                  <p:nvPr/>
                </p:nvSpPr>
                <p:spPr bwMode="ltGray">
                  <a:xfrm>
                    <a:off x="1910" y="523"/>
                    <a:ext cx="34" cy="27"/>
                  </a:xfrm>
                  <a:custGeom>
                    <a:avLst/>
                    <a:gdLst/>
                    <a:ahLst/>
                    <a:cxnLst>
                      <a:cxn ang="0">
                        <a:pos x="0" y="50"/>
                      </a:cxn>
                      <a:cxn ang="0">
                        <a:pos x="14" y="24"/>
                      </a:cxn>
                      <a:cxn ang="0">
                        <a:pos x="26" y="20"/>
                      </a:cxn>
                      <a:cxn ang="0">
                        <a:pos x="48" y="18"/>
                      </a:cxn>
                      <a:cxn ang="0">
                        <a:pos x="58" y="0"/>
                      </a:cxn>
                      <a:cxn ang="0">
                        <a:pos x="80" y="40"/>
                      </a:cxn>
                      <a:cxn ang="0">
                        <a:pos x="70" y="56"/>
                      </a:cxn>
                      <a:cxn ang="0">
                        <a:pos x="54" y="62"/>
                      </a:cxn>
                      <a:cxn ang="0">
                        <a:pos x="48" y="80"/>
                      </a:cxn>
                      <a:cxn ang="0">
                        <a:pos x="32" y="68"/>
                      </a:cxn>
                      <a:cxn ang="0">
                        <a:pos x="38" y="52"/>
                      </a:cxn>
                      <a:cxn ang="0">
                        <a:pos x="30" y="28"/>
                      </a:cxn>
                      <a:cxn ang="0">
                        <a:pos x="20" y="48"/>
                      </a:cxn>
                      <a:cxn ang="0">
                        <a:pos x="8" y="56"/>
                      </a:cxn>
                      <a:cxn ang="0">
                        <a:pos x="0" y="50"/>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w="9525">
                    <a:noFill/>
                    <a:round/>
                    <a:headEnd/>
                    <a:tailEnd/>
                  </a:ln>
                  <a:effectLst/>
                </p:spPr>
                <p:txBody>
                  <a:bodyPr wrap="none" anchor="ctr"/>
                  <a:lstStyle/>
                  <a:p>
                    <a:endParaRPr lang="en-US"/>
                  </a:p>
                </p:txBody>
              </p:sp>
              <p:sp>
                <p:nvSpPr>
                  <p:cNvPr id="260128" name="Freeform 32"/>
                  <p:cNvSpPr>
                    <a:spLocks/>
                  </p:cNvSpPr>
                  <p:nvPr/>
                </p:nvSpPr>
                <p:spPr bwMode="ltGray">
                  <a:xfrm>
                    <a:off x="1899" y="466"/>
                    <a:ext cx="40" cy="58"/>
                  </a:xfrm>
                  <a:custGeom>
                    <a:avLst/>
                    <a:gdLst/>
                    <a:ahLst/>
                    <a:cxnLst>
                      <a:cxn ang="0">
                        <a:pos x="14" y="96"/>
                      </a:cxn>
                      <a:cxn ang="0">
                        <a:pos x="26" y="128"/>
                      </a:cxn>
                      <a:cxn ang="0">
                        <a:pos x="32" y="108"/>
                      </a:cxn>
                      <a:cxn ang="0">
                        <a:pos x="52" y="100"/>
                      </a:cxn>
                      <a:cxn ang="0">
                        <a:pos x="46" y="124"/>
                      </a:cxn>
                      <a:cxn ang="0">
                        <a:pos x="66" y="126"/>
                      </a:cxn>
                      <a:cxn ang="0">
                        <a:pos x="76" y="142"/>
                      </a:cxn>
                      <a:cxn ang="0">
                        <a:pos x="58" y="148"/>
                      </a:cxn>
                      <a:cxn ang="0">
                        <a:pos x="74" y="174"/>
                      </a:cxn>
                      <a:cxn ang="0">
                        <a:pos x="84" y="154"/>
                      </a:cxn>
                      <a:cxn ang="0">
                        <a:pos x="82" y="112"/>
                      </a:cxn>
                      <a:cxn ang="0">
                        <a:pos x="60" y="106"/>
                      </a:cxn>
                      <a:cxn ang="0">
                        <a:pos x="50" y="82"/>
                      </a:cxn>
                      <a:cxn ang="0">
                        <a:pos x="34" y="82"/>
                      </a:cxn>
                      <a:cxn ang="0">
                        <a:pos x="30" y="70"/>
                      </a:cxn>
                      <a:cxn ang="0">
                        <a:pos x="42" y="42"/>
                      </a:cxn>
                      <a:cxn ang="0">
                        <a:pos x="30" y="0"/>
                      </a:cxn>
                      <a:cxn ang="0">
                        <a:pos x="18" y="22"/>
                      </a:cxn>
                      <a:cxn ang="0">
                        <a:pos x="4" y="46"/>
                      </a:cxn>
                      <a:cxn ang="0">
                        <a:pos x="14" y="76"/>
                      </a:cxn>
                      <a:cxn ang="0">
                        <a:pos x="14" y="96"/>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w="9525">
                    <a:noFill/>
                    <a:round/>
                    <a:headEnd/>
                    <a:tailEnd/>
                  </a:ln>
                  <a:effectLst/>
                </p:spPr>
                <p:txBody>
                  <a:bodyPr wrap="none" anchor="ctr"/>
                  <a:lstStyle/>
                  <a:p>
                    <a:endParaRPr lang="en-US"/>
                  </a:p>
                </p:txBody>
              </p:sp>
              <p:sp>
                <p:nvSpPr>
                  <p:cNvPr id="260129" name="Freeform 33"/>
                  <p:cNvSpPr>
                    <a:spLocks/>
                  </p:cNvSpPr>
                  <p:nvPr/>
                </p:nvSpPr>
                <p:spPr bwMode="ltGray">
                  <a:xfrm>
                    <a:off x="1909" y="508"/>
                    <a:ext cx="14" cy="17"/>
                  </a:xfrm>
                  <a:custGeom>
                    <a:avLst/>
                    <a:gdLst/>
                    <a:ahLst/>
                    <a:cxnLst>
                      <a:cxn ang="0">
                        <a:pos x="6" y="24"/>
                      </a:cxn>
                      <a:cxn ang="0">
                        <a:pos x="12" y="0"/>
                      </a:cxn>
                      <a:cxn ang="0">
                        <a:pos x="20" y="16"/>
                      </a:cxn>
                      <a:cxn ang="0">
                        <a:pos x="22" y="24"/>
                      </a:cxn>
                      <a:cxn ang="0">
                        <a:pos x="28" y="26"/>
                      </a:cxn>
                      <a:cxn ang="0">
                        <a:pos x="32" y="38"/>
                      </a:cxn>
                      <a:cxn ang="0">
                        <a:pos x="18" y="50"/>
                      </a:cxn>
                      <a:cxn ang="0">
                        <a:pos x="6" y="24"/>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w="9525">
                    <a:noFill/>
                    <a:round/>
                    <a:headEnd/>
                    <a:tailEnd/>
                  </a:ln>
                  <a:effectLst/>
                </p:spPr>
                <p:txBody>
                  <a:bodyPr wrap="none" anchor="ctr"/>
                  <a:lstStyle/>
                  <a:p>
                    <a:endParaRPr lang="en-US"/>
                  </a:p>
                </p:txBody>
              </p:sp>
              <p:sp>
                <p:nvSpPr>
                  <p:cNvPr id="260130" name="Freeform 34"/>
                  <p:cNvSpPr>
                    <a:spLocks/>
                  </p:cNvSpPr>
                  <p:nvPr/>
                </p:nvSpPr>
                <p:spPr bwMode="ltGray">
                  <a:xfrm>
                    <a:off x="1881" y="512"/>
                    <a:ext cx="19" cy="17"/>
                  </a:xfrm>
                  <a:custGeom>
                    <a:avLst/>
                    <a:gdLst/>
                    <a:ahLst/>
                    <a:cxnLst>
                      <a:cxn ang="0">
                        <a:pos x="0" y="44"/>
                      </a:cxn>
                      <a:cxn ang="0">
                        <a:pos x="22" y="20"/>
                      </a:cxn>
                      <a:cxn ang="0">
                        <a:pos x="36" y="0"/>
                      </a:cxn>
                      <a:cxn ang="0">
                        <a:pos x="24" y="28"/>
                      </a:cxn>
                      <a:cxn ang="0">
                        <a:pos x="2" y="50"/>
                      </a:cxn>
                      <a:cxn ang="0">
                        <a:pos x="0" y="44"/>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w="9525">
                    <a:noFill/>
                    <a:round/>
                    <a:headEnd/>
                    <a:tailEnd/>
                  </a:ln>
                  <a:effectLst/>
                </p:spPr>
                <p:txBody>
                  <a:bodyPr wrap="none" anchor="ctr"/>
                  <a:lstStyle/>
                  <a:p>
                    <a:endParaRPr lang="en-US"/>
                  </a:p>
                </p:txBody>
              </p:sp>
              <p:sp>
                <p:nvSpPr>
                  <p:cNvPr id="260131" name="Freeform 35"/>
                  <p:cNvSpPr>
                    <a:spLocks/>
                  </p:cNvSpPr>
                  <p:nvPr/>
                </p:nvSpPr>
                <p:spPr bwMode="ltGray">
                  <a:xfrm>
                    <a:off x="2930" y="489"/>
                    <a:ext cx="299" cy="179"/>
                  </a:xfrm>
                  <a:custGeom>
                    <a:avLst/>
                    <a:gdLst/>
                    <a:ahLst/>
                    <a:cxnLst>
                      <a:cxn ang="0">
                        <a:pos x="21" y="280"/>
                      </a:cxn>
                      <a:cxn ang="0">
                        <a:pos x="24" y="250"/>
                      </a:cxn>
                      <a:cxn ang="0">
                        <a:pos x="22" y="245"/>
                      </a:cxn>
                      <a:cxn ang="0">
                        <a:pos x="16" y="218"/>
                      </a:cxn>
                      <a:cxn ang="0">
                        <a:pos x="4" y="215"/>
                      </a:cxn>
                      <a:cxn ang="0">
                        <a:pos x="0" y="191"/>
                      </a:cxn>
                      <a:cxn ang="0">
                        <a:pos x="12" y="180"/>
                      </a:cxn>
                      <a:cxn ang="0">
                        <a:pos x="6" y="165"/>
                      </a:cxn>
                      <a:cxn ang="0">
                        <a:pos x="2" y="160"/>
                      </a:cxn>
                      <a:cxn ang="0">
                        <a:pos x="28" y="120"/>
                      </a:cxn>
                      <a:cxn ang="0">
                        <a:pos x="44" y="96"/>
                      </a:cxn>
                      <a:cxn ang="0">
                        <a:pos x="42" y="70"/>
                      </a:cxn>
                      <a:cxn ang="0">
                        <a:pos x="24" y="43"/>
                      </a:cxn>
                      <a:cxn ang="0">
                        <a:pos x="20" y="32"/>
                      </a:cxn>
                      <a:cxn ang="0">
                        <a:pos x="26" y="36"/>
                      </a:cxn>
                      <a:cxn ang="0">
                        <a:pos x="48" y="35"/>
                      </a:cxn>
                      <a:cxn ang="0">
                        <a:pos x="64" y="11"/>
                      </a:cxn>
                      <a:cxn ang="0">
                        <a:pos x="82" y="0"/>
                      </a:cxn>
                      <a:cxn ang="0">
                        <a:pos x="88" y="2"/>
                      </a:cxn>
                      <a:cxn ang="0">
                        <a:pos x="92" y="9"/>
                      </a:cxn>
                      <a:cxn ang="0">
                        <a:pos x="98" y="5"/>
                      </a:cxn>
                      <a:cxn ang="0">
                        <a:pos x="110" y="8"/>
                      </a:cxn>
                      <a:cxn ang="0">
                        <a:pos x="116" y="9"/>
                      </a:cxn>
                      <a:cxn ang="0">
                        <a:pos x="141" y="14"/>
                      </a:cxn>
                      <a:cxn ang="0">
                        <a:pos x="155" y="24"/>
                      </a:cxn>
                      <a:cxn ang="0">
                        <a:pos x="167" y="17"/>
                      </a:cxn>
                      <a:cxn ang="0">
                        <a:pos x="173" y="14"/>
                      </a:cxn>
                      <a:cxn ang="0">
                        <a:pos x="195" y="14"/>
                      </a:cxn>
                      <a:cxn ang="0">
                        <a:pos x="211" y="32"/>
                      </a:cxn>
                      <a:cxn ang="0">
                        <a:pos x="231" y="59"/>
                      </a:cxn>
                      <a:cxn ang="0">
                        <a:pos x="245" y="70"/>
                      </a:cxn>
                      <a:cxn ang="0">
                        <a:pos x="257" y="68"/>
                      </a:cxn>
                      <a:cxn ang="0">
                        <a:pos x="270" y="65"/>
                      </a:cxn>
                      <a:cxn ang="0">
                        <a:pos x="290" y="71"/>
                      </a:cxn>
                      <a:cxn ang="0">
                        <a:pos x="300" y="81"/>
                      </a:cxn>
                      <a:cxn ang="0">
                        <a:pos x="308" y="90"/>
                      </a:cxn>
                      <a:cxn ang="0">
                        <a:pos x="318" y="111"/>
                      </a:cxn>
                      <a:cxn ang="0">
                        <a:pos x="322" y="120"/>
                      </a:cxn>
                      <a:cxn ang="0">
                        <a:pos x="324" y="125"/>
                      </a:cxn>
                      <a:cxn ang="0">
                        <a:pos x="310" y="142"/>
                      </a:cxn>
                      <a:cxn ang="0">
                        <a:pos x="322" y="141"/>
                      </a:cxn>
                      <a:cxn ang="0">
                        <a:pos x="342" y="155"/>
                      </a:cxn>
                      <a:cxn ang="0">
                        <a:pos x="364" y="157"/>
                      </a:cxn>
                      <a:cxn ang="0">
                        <a:pos x="380" y="168"/>
                      </a:cxn>
                      <a:cxn ang="0">
                        <a:pos x="382" y="172"/>
                      </a:cxn>
                      <a:cxn ang="0">
                        <a:pos x="382" y="176"/>
                      </a:cxn>
                      <a:cxn ang="0">
                        <a:pos x="394" y="172"/>
                      </a:cxn>
                      <a:cxn ang="0">
                        <a:pos x="400" y="171"/>
                      </a:cxn>
                      <a:cxn ang="0">
                        <a:pos x="439" y="185"/>
                      </a:cxn>
                      <a:cxn ang="0">
                        <a:pos x="447" y="199"/>
                      </a:cxn>
                      <a:cxn ang="0">
                        <a:pos x="465" y="201"/>
                      </a:cxn>
                      <a:cxn ang="0">
                        <a:pos x="471" y="215"/>
                      </a:cxn>
                      <a:cxn ang="0">
                        <a:pos x="451" y="258"/>
                      </a:cxn>
                      <a:cxn ang="0">
                        <a:pos x="435" y="281"/>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w="9525">
                    <a:noFill/>
                    <a:round/>
                    <a:headEnd/>
                    <a:tailEnd/>
                  </a:ln>
                  <a:effectLst/>
                </p:spPr>
                <p:txBody>
                  <a:bodyPr wrap="none" anchor="ctr"/>
                  <a:lstStyle/>
                  <a:p>
                    <a:endParaRPr lang="en-US"/>
                  </a:p>
                </p:txBody>
              </p:sp>
              <p:sp>
                <p:nvSpPr>
                  <p:cNvPr id="260132" name="Freeform 36"/>
                  <p:cNvSpPr>
                    <a:spLocks/>
                  </p:cNvSpPr>
                  <p:nvPr/>
                </p:nvSpPr>
                <p:spPr bwMode="ltGray">
                  <a:xfrm>
                    <a:off x="2534" y="242"/>
                    <a:ext cx="420" cy="283"/>
                  </a:xfrm>
                  <a:custGeom>
                    <a:avLst/>
                    <a:gdLst/>
                    <a:ahLst/>
                    <a:cxnLst>
                      <a:cxn ang="0">
                        <a:pos x="406" y="6"/>
                      </a:cxn>
                      <a:cxn ang="0">
                        <a:pos x="502" y="34"/>
                      </a:cxn>
                      <a:cxn ang="0">
                        <a:pos x="550" y="38"/>
                      </a:cxn>
                      <a:cxn ang="0">
                        <a:pos x="578" y="130"/>
                      </a:cxn>
                      <a:cxn ang="0">
                        <a:pos x="586" y="90"/>
                      </a:cxn>
                      <a:cxn ang="0">
                        <a:pos x="606" y="70"/>
                      </a:cxn>
                      <a:cxn ang="0">
                        <a:pos x="642" y="126"/>
                      </a:cxn>
                      <a:cxn ang="0">
                        <a:pos x="682" y="98"/>
                      </a:cxn>
                      <a:cxn ang="0">
                        <a:pos x="706" y="86"/>
                      </a:cxn>
                      <a:cxn ang="0">
                        <a:pos x="762" y="2"/>
                      </a:cxn>
                      <a:cxn ang="0">
                        <a:pos x="798" y="70"/>
                      </a:cxn>
                      <a:cxn ang="0">
                        <a:pos x="798" y="130"/>
                      </a:cxn>
                      <a:cxn ang="0">
                        <a:pos x="790" y="158"/>
                      </a:cxn>
                      <a:cxn ang="0">
                        <a:pos x="766" y="162"/>
                      </a:cxn>
                      <a:cxn ang="0">
                        <a:pos x="762" y="186"/>
                      </a:cxn>
                      <a:cxn ang="0">
                        <a:pos x="802" y="226"/>
                      </a:cxn>
                      <a:cxn ang="0">
                        <a:pos x="786" y="322"/>
                      </a:cxn>
                      <a:cxn ang="0">
                        <a:pos x="830" y="414"/>
                      </a:cxn>
                      <a:cxn ang="0">
                        <a:pos x="854" y="450"/>
                      </a:cxn>
                      <a:cxn ang="0">
                        <a:pos x="830" y="450"/>
                      </a:cxn>
                      <a:cxn ang="0">
                        <a:pos x="746" y="378"/>
                      </a:cxn>
                      <a:cxn ang="0">
                        <a:pos x="678" y="402"/>
                      </a:cxn>
                      <a:cxn ang="0">
                        <a:pos x="590" y="442"/>
                      </a:cxn>
                      <a:cxn ang="0">
                        <a:pos x="642" y="578"/>
                      </a:cxn>
                      <a:cxn ang="0">
                        <a:pos x="710" y="610"/>
                      </a:cxn>
                      <a:cxn ang="0">
                        <a:pos x="738" y="550"/>
                      </a:cxn>
                      <a:cxn ang="0">
                        <a:pos x="774" y="570"/>
                      </a:cxn>
                      <a:cxn ang="0">
                        <a:pos x="766" y="630"/>
                      </a:cxn>
                      <a:cxn ang="0">
                        <a:pos x="802" y="670"/>
                      </a:cxn>
                      <a:cxn ang="0">
                        <a:pos x="838" y="658"/>
                      </a:cxn>
                      <a:cxn ang="0">
                        <a:pos x="922" y="806"/>
                      </a:cxn>
                      <a:cxn ang="0">
                        <a:pos x="942" y="826"/>
                      </a:cxn>
                      <a:cxn ang="0">
                        <a:pos x="874" y="810"/>
                      </a:cxn>
                      <a:cxn ang="0">
                        <a:pos x="830" y="758"/>
                      </a:cxn>
                      <a:cxn ang="0">
                        <a:pos x="778" y="710"/>
                      </a:cxn>
                      <a:cxn ang="0">
                        <a:pos x="702" y="662"/>
                      </a:cxn>
                      <a:cxn ang="0">
                        <a:pos x="614" y="646"/>
                      </a:cxn>
                      <a:cxn ang="0">
                        <a:pos x="506" y="594"/>
                      </a:cxn>
                      <a:cxn ang="0">
                        <a:pos x="462" y="506"/>
                      </a:cxn>
                      <a:cxn ang="0">
                        <a:pos x="430" y="462"/>
                      </a:cxn>
                      <a:cxn ang="0">
                        <a:pos x="382" y="430"/>
                      </a:cxn>
                      <a:cxn ang="0">
                        <a:pos x="342" y="370"/>
                      </a:cxn>
                      <a:cxn ang="0">
                        <a:pos x="354" y="414"/>
                      </a:cxn>
                      <a:cxn ang="0">
                        <a:pos x="418" y="494"/>
                      </a:cxn>
                      <a:cxn ang="0">
                        <a:pos x="422" y="526"/>
                      </a:cxn>
                      <a:cxn ang="0">
                        <a:pos x="394" y="498"/>
                      </a:cxn>
                      <a:cxn ang="0">
                        <a:pos x="354" y="466"/>
                      </a:cxn>
                      <a:cxn ang="0">
                        <a:pos x="314" y="402"/>
                      </a:cxn>
                      <a:cxn ang="0">
                        <a:pos x="266" y="346"/>
                      </a:cxn>
                      <a:cxn ang="0">
                        <a:pos x="210" y="314"/>
                      </a:cxn>
                      <a:cxn ang="0">
                        <a:pos x="154" y="238"/>
                      </a:cxn>
                      <a:cxn ang="0">
                        <a:pos x="66" y="66"/>
                      </a:cxn>
                      <a:cxn ang="0">
                        <a:pos x="34" y="38"/>
                      </a:cxn>
                      <a:cxn ang="0">
                        <a:pos x="46" y="22"/>
                      </a:cxn>
                      <a:cxn ang="0">
                        <a:pos x="102" y="70"/>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w="9525">
                    <a:noFill/>
                    <a:round/>
                    <a:headEnd/>
                    <a:tailEnd/>
                  </a:ln>
                  <a:effectLst/>
                </p:spPr>
                <p:txBody>
                  <a:bodyPr wrap="none" anchor="ctr"/>
                  <a:lstStyle/>
                  <a:p>
                    <a:endParaRPr lang="en-US"/>
                  </a:p>
                </p:txBody>
              </p:sp>
              <p:sp>
                <p:nvSpPr>
                  <p:cNvPr id="260133" name="Freeform 37"/>
                  <p:cNvSpPr>
                    <a:spLocks/>
                  </p:cNvSpPr>
                  <p:nvPr/>
                </p:nvSpPr>
                <p:spPr bwMode="ltGray">
                  <a:xfrm>
                    <a:off x="2405" y="445"/>
                    <a:ext cx="15" cy="16"/>
                  </a:xfrm>
                  <a:custGeom>
                    <a:avLst/>
                    <a:gdLst/>
                    <a:ahLst/>
                    <a:cxnLst>
                      <a:cxn ang="0">
                        <a:pos x="6" y="28"/>
                      </a:cxn>
                      <a:cxn ang="0">
                        <a:pos x="10" y="48"/>
                      </a:cxn>
                      <a:cxn ang="0">
                        <a:pos x="6" y="28"/>
                      </a:cxn>
                    </a:cxnLst>
                    <a:rect l="0" t="0" r="r" b="b"/>
                    <a:pathLst>
                      <a:path w="36" h="48">
                        <a:moveTo>
                          <a:pt x="6" y="28"/>
                        </a:moveTo>
                        <a:cubicBezTo>
                          <a:pt x="25" y="0"/>
                          <a:pt x="36" y="31"/>
                          <a:pt x="10" y="48"/>
                        </a:cubicBezTo>
                        <a:cubicBezTo>
                          <a:pt x="0" y="34"/>
                          <a:pt x="0" y="40"/>
                          <a:pt x="6" y="28"/>
                        </a:cubicBezTo>
                        <a:close/>
                      </a:path>
                    </a:pathLst>
                  </a:custGeom>
                  <a:solidFill>
                    <a:schemeClr val="folHlink"/>
                  </a:solidFill>
                  <a:ln w="9525">
                    <a:noFill/>
                    <a:round/>
                    <a:headEnd/>
                    <a:tailEnd/>
                  </a:ln>
                  <a:effectLst/>
                </p:spPr>
                <p:txBody>
                  <a:bodyPr wrap="none" anchor="ctr"/>
                  <a:lstStyle/>
                  <a:p>
                    <a:endParaRPr lang="en-US"/>
                  </a:p>
                </p:txBody>
              </p:sp>
              <p:sp>
                <p:nvSpPr>
                  <p:cNvPr id="260134" name="Freeform 38"/>
                  <p:cNvSpPr>
                    <a:spLocks/>
                  </p:cNvSpPr>
                  <p:nvPr/>
                </p:nvSpPr>
                <p:spPr bwMode="ltGray">
                  <a:xfrm>
                    <a:off x="2393" y="439"/>
                    <a:ext cx="16" cy="12"/>
                  </a:xfrm>
                  <a:custGeom>
                    <a:avLst/>
                    <a:gdLst/>
                    <a:ahLst/>
                    <a:cxnLst>
                      <a:cxn ang="0">
                        <a:pos x="0" y="5"/>
                      </a:cxn>
                      <a:cxn ang="0">
                        <a:pos x="12" y="1"/>
                      </a:cxn>
                      <a:cxn ang="0">
                        <a:pos x="36" y="17"/>
                      </a:cxn>
                      <a:cxn ang="0">
                        <a:pos x="8" y="17"/>
                      </a:cxn>
                      <a:cxn ang="0">
                        <a:pos x="0" y="5"/>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w="9525">
                    <a:noFill/>
                    <a:round/>
                    <a:headEnd/>
                    <a:tailEnd/>
                  </a:ln>
                  <a:effectLst/>
                </p:spPr>
                <p:txBody>
                  <a:bodyPr wrap="none" anchor="ctr"/>
                  <a:lstStyle/>
                  <a:p>
                    <a:endParaRPr lang="en-US"/>
                  </a:p>
                </p:txBody>
              </p:sp>
              <p:sp>
                <p:nvSpPr>
                  <p:cNvPr id="260135" name="Freeform 39"/>
                  <p:cNvSpPr>
                    <a:spLocks/>
                  </p:cNvSpPr>
                  <p:nvPr/>
                </p:nvSpPr>
                <p:spPr bwMode="ltGray">
                  <a:xfrm>
                    <a:off x="2878" y="406"/>
                    <a:ext cx="73" cy="33"/>
                  </a:xfrm>
                  <a:custGeom>
                    <a:avLst/>
                    <a:gdLst/>
                    <a:ahLst/>
                    <a:cxnLst>
                      <a:cxn ang="0">
                        <a:pos x="0" y="49"/>
                      </a:cxn>
                      <a:cxn ang="0">
                        <a:pos x="28" y="25"/>
                      </a:cxn>
                      <a:cxn ang="0">
                        <a:pos x="56" y="21"/>
                      </a:cxn>
                      <a:cxn ang="0">
                        <a:pos x="80" y="9"/>
                      </a:cxn>
                      <a:cxn ang="0">
                        <a:pos x="64" y="25"/>
                      </a:cxn>
                      <a:cxn ang="0">
                        <a:pos x="124" y="49"/>
                      </a:cxn>
                      <a:cxn ang="0">
                        <a:pos x="160" y="65"/>
                      </a:cxn>
                      <a:cxn ang="0">
                        <a:pos x="116" y="77"/>
                      </a:cxn>
                      <a:cxn ang="0">
                        <a:pos x="88" y="57"/>
                      </a:cxn>
                      <a:cxn ang="0">
                        <a:pos x="76" y="53"/>
                      </a:cxn>
                      <a:cxn ang="0">
                        <a:pos x="24" y="41"/>
                      </a:cxn>
                      <a:cxn ang="0">
                        <a:pos x="0" y="49"/>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w="9525">
                    <a:noFill/>
                    <a:round/>
                    <a:headEnd/>
                    <a:tailEnd/>
                  </a:ln>
                  <a:effectLst/>
                </p:spPr>
                <p:txBody>
                  <a:bodyPr wrap="none" anchor="ctr"/>
                  <a:lstStyle/>
                  <a:p>
                    <a:endParaRPr lang="en-US"/>
                  </a:p>
                </p:txBody>
              </p:sp>
              <p:sp>
                <p:nvSpPr>
                  <p:cNvPr id="260136" name="Freeform 40"/>
                  <p:cNvSpPr>
                    <a:spLocks/>
                  </p:cNvSpPr>
                  <p:nvPr/>
                </p:nvSpPr>
                <p:spPr bwMode="ltGray">
                  <a:xfrm>
                    <a:off x="2955" y="433"/>
                    <a:ext cx="59" cy="15"/>
                  </a:xfrm>
                  <a:custGeom>
                    <a:avLst/>
                    <a:gdLst/>
                    <a:ahLst/>
                    <a:cxnLst>
                      <a:cxn ang="0">
                        <a:pos x="0" y="0"/>
                      </a:cxn>
                      <a:cxn ang="0">
                        <a:pos x="52" y="4"/>
                      </a:cxn>
                      <a:cxn ang="0">
                        <a:pos x="88" y="24"/>
                      </a:cxn>
                      <a:cxn ang="0">
                        <a:pos x="112" y="20"/>
                      </a:cxn>
                      <a:cxn ang="0">
                        <a:pos x="108" y="44"/>
                      </a:cxn>
                      <a:cxn ang="0">
                        <a:pos x="64" y="40"/>
                      </a:cxn>
                      <a:cxn ang="0">
                        <a:pos x="0" y="36"/>
                      </a:cxn>
                      <a:cxn ang="0">
                        <a:pos x="28" y="20"/>
                      </a:cxn>
                      <a:cxn ang="0">
                        <a:pos x="0" y="0"/>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w="9525">
                    <a:noFill/>
                    <a:round/>
                    <a:headEnd/>
                    <a:tailEnd/>
                  </a:ln>
                  <a:effectLst/>
                </p:spPr>
                <p:txBody>
                  <a:bodyPr wrap="none" anchor="ctr"/>
                  <a:lstStyle/>
                  <a:p>
                    <a:endParaRPr lang="en-US"/>
                  </a:p>
                </p:txBody>
              </p:sp>
              <p:sp>
                <p:nvSpPr>
                  <p:cNvPr id="260137" name="Freeform 41"/>
                  <p:cNvSpPr>
                    <a:spLocks/>
                  </p:cNvSpPr>
                  <p:nvPr/>
                </p:nvSpPr>
                <p:spPr bwMode="ltGray">
                  <a:xfrm>
                    <a:off x="2924" y="441"/>
                    <a:ext cx="24" cy="14"/>
                  </a:xfrm>
                  <a:custGeom>
                    <a:avLst/>
                    <a:gdLst/>
                    <a:ahLst/>
                    <a:cxnLst>
                      <a:cxn ang="0">
                        <a:pos x="17" y="25"/>
                      </a:cxn>
                      <a:cxn ang="0">
                        <a:pos x="37" y="13"/>
                      </a:cxn>
                      <a:cxn ang="0">
                        <a:pos x="17" y="2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w="9525">
                    <a:noFill/>
                    <a:round/>
                    <a:headEnd/>
                    <a:tailEnd/>
                  </a:ln>
                  <a:effectLst/>
                </p:spPr>
                <p:txBody>
                  <a:bodyPr wrap="none" anchor="ctr"/>
                  <a:lstStyle/>
                  <a:p>
                    <a:endParaRPr lang="en-US"/>
                  </a:p>
                </p:txBody>
              </p:sp>
              <p:sp>
                <p:nvSpPr>
                  <p:cNvPr id="260138" name="Freeform 42"/>
                  <p:cNvSpPr>
                    <a:spLocks/>
                  </p:cNvSpPr>
                  <p:nvPr/>
                </p:nvSpPr>
                <p:spPr bwMode="ltGray">
                  <a:xfrm>
                    <a:off x="2908" y="398"/>
                    <a:ext cx="16" cy="18"/>
                  </a:xfrm>
                  <a:custGeom>
                    <a:avLst/>
                    <a:gdLst/>
                    <a:ahLst/>
                    <a:cxnLst>
                      <a:cxn ang="0">
                        <a:pos x="19" y="32"/>
                      </a:cxn>
                      <a:cxn ang="0">
                        <a:pos x="19" y="0"/>
                      </a:cxn>
                      <a:cxn ang="0">
                        <a:pos x="19" y="32"/>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w="9525">
                    <a:noFill/>
                    <a:round/>
                    <a:headEnd/>
                    <a:tailEnd/>
                  </a:ln>
                  <a:effectLst/>
                </p:spPr>
                <p:txBody>
                  <a:bodyPr wrap="none" anchor="ctr"/>
                  <a:lstStyle/>
                  <a:p>
                    <a:endParaRPr lang="en-US"/>
                  </a:p>
                </p:txBody>
              </p:sp>
              <p:sp>
                <p:nvSpPr>
                  <p:cNvPr id="260139" name="Freeform 43"/>
                  <p:cNvSpPr>
                    <a:spLocks/>
                  </p:cNvSpPr>
                  <p:nvPr/>
                </p:nvSpPr>
                <p:spPr bwMode="ltGray">
                  <a:xfrm>
                    <a:off x="3035" y="452"/>
                    <a:ext cx="19" cy="27"/>
                  </a:xfrm>
                  <a:custGeom>
                    <a:avLst/>
                    <a:gdLst/>
                    <a:ahLst/>
                    <a:cxnLst>
                      <a:cxn ang="0">
                        <a:pos x="4" y="9"/>
                      </a:cxn>
                      <a:cxn ang="0">
                        <a:pos x="20" y="33"/>
                      </a:cxn>
                      <a:cxn ang="0">
                        <a:pos x="24" y="49"/>
                      </a:cxn>
                      <a:cxn ang="0">
                        <a:pos x="36" y="53"/>
                      </a:cxn>
                      <a:cxn ang="0">
                        <a:pos x="24" y="73"/>
                      </a:cxn>
                      <a:cxn ang="0">
                        <a:pos x="0" y="21"/>
                      </a:cxn>
                      <a:cxn ang="0">
                        <a:pos x="4" y="9"/>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w="9525">
                    <a:noFill/>
                    <a:round/>
                    <a:headEnd/>
                    <a:tailEnd/>
                  </a:ln>
                  <a:effectLst/>
                </p:spPr>
                <p:txBody>
                  <a:bodyPr wrap="none" anchor="ctr"/>
                  <a:lstStyle/>
                  <a:p>
                    <a:endParaRPr lang="en-US"/>
                  </a:p>
                </p:txBody>
              </p:sp>
              <p:sp>
                <p:nvSpPr>
                  <p:cNvPr id="260140" name="Freeform 44"/>
                  <p:cNvSpPr>
                    <a:spLocks/>
                  </p:cNvSpPr>
                  <p:nvPr/>
                </p:nvSpPr>
                <p:spPr bwMode="ltGray">
                  <a:xfrm>
                    <a:off x="2696" y="247"/>
                    <a:ext cx="205" cy="41"/>
                  </a:xfrm>
                  <a:custGeom>
                    <a:avLst/>
                    <a:gdLst/>
                    <a:ahLst/>
                    <a:cxnLst>
                      <a:cxn ang="0">
                        <a:pos x="220" y="1"/>
                      </a:cxn>
                      <a:cxn ang="0">
                        <a:pos x="231" y="8"/>
                      </a:cxn>
                      <a:cxn ang="0">
                        <a:pos x="235" y="0"/>
                      </a:cxn>
                      <a:cxn ang="0">
                        <a:pos x="265" y="0"/>
                      </a:cxn>
                      <a:cxn ang="0">
                        <a:pos x="287" y="17"/>
                      </a:cxn>
                      <a:cxn ang="0">
                        <a:pos x="319" y="10"/>
                      </a:cxn>
                      <a:cxn ang="0">
                        <a:pos x="314" y="29"/>
                      </a:cxn>
                      <a:cxn ang="0">
                        <a:pos x="298" y="46"/>
                      </a:cxn>
                      <a:cxn ang="0">
                        <a:pos x="295" y="29"/>
                      </a:cxn>
                      <a:cxn ang="0">
                        <a:pos x="287" y="31"/>
                      </a:cxn>
                      <a:cxn ang="0">
                        <a:pos x="279" y="29"/>
                      </a:cxn>
                      <a:cxn ang="0">
                        <a:pos x="263" y="21"/>
                      </a:cxn>
                      <a:cxn ang="0">
                        <a:pos x="228" y="38"/>
                      </a:cxn>
                      <a:cxn ang="0">
                        <a:pos x="201" y="44"/>
                      </a:cxn>
                      <a:cxn ang="0">
                        <a:pos x="212" y="57"/>
                      </a:cxn>
                      <a:cxn ang="0">
                        <a:pos x="188" y="63"/>
                      </a:cxn>
                      <a:cxn ang="0">
                        <a:pos x="169" y="61"/>
                      </a:cxn>
                      <a:cxn ang="0">
                        <a:pos x="177" y="57"/>
                      </a:cxn>
                      <a:cxn ang="0">
                        <a:pos x="171" y="40"/>
                      </a:cxn>
                      <a:cxn ang="0">
                        <a:pos x="169" y="31"/>
                      </a:cxn>
                      <a:cxn ang="0">
                        <a:pos x="158" y="23"/>
                      </a:cxn>
                      <a:cxn ang="0">
                        <a:pos x="142" y="27"/>
                      </a:cxn>
                      <a:cxn ang="0">
                        <a:pos x="134" y="27"/>
                      </a:cxn>
                      <a:cxn ang="0">
                        <a:pos x="123" y="25"/>
                      </a:cxn>
                      <a:cxn ang="0">
                        <a:pos x="83" y="2"/>
                      </a:cxn>
                      <a:cxn ang="0">
                        <a:pos x="59" y="14"/>
                      </a:cxn>
                      <a:cxn ang="0">
                        <a:pos x="1" y="0"/>
                      </a:cxn>
                      <a:cxn ang="0">
                        <a:pos x="220" y="1"/>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w="9525">
                    <a:noFill/>
                    <a:round/>
                    <a:headEnd/>
                    <a:tailEnd/>
                  </a:ln>
                  <a:effectLst/>
                </p:spPr>
                <p:txBody>
                  <a:bodyPr wrap="none" anchor="ctr"/>
                  <a:lstStyle/>
                  <a:p>
                    <a:endParaRPr lang="en-US"/>
                  </a:p>
                </p:txBody>
              </p:sp>
              <p:sp>
                <p:nvSpPr>
                  <p:cNvPr id="260141" name="Freeform 45"/>
                  <p:cNvSpPr>
                    <a:spLocks/>
                  </p:cNvSpPr>
                  <p:nvPr/>
                </p:nvSpPr>
                <p:spPr bwMode="ltGray">
                  <a:xfrm>
                    <a:off x="2515" y="246"/>
                    <a:ext cx="190" cy="20"/>
                  </a:xfrm>
                  <a:custGeom>
                    <a:avLst/>
                    <a:gdLst/>
                    <a:ahLst/>
                    <a:cxnLst>
                      <a:cxn ang="0">
                        <a:pos x="105" y="31"/>
                      </a:cxn>
                      <a:cxn ang="0">
                        <a:pos x="30" y="1"/>
                      </a:cxn>
                      <a:cxn ang="0">
                        <a:pos x="285" y="0"/>
                      </a:cxn>
                      <a:cxn ang="0">
                        <a:pos x="296" y="14"/>
                      </a:cxn>
                      <a:cxn ang="0">
                        <a:pos x="264" y="16"/>
                      </a:cxn>
                      <a:cxn ang="0">
                        <a:pos x="105" y="3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w="9525">
                    <a:noFill/>
                    <a:round/>
                    <a:headEnd/>
                    <a:tailEnd/>
                  </a:ln>
                  <a:effectLst/>
                </p:spPr>
                <p:txBody>
                  <a:bodyPr wrap="none" anchor="ctr"/>
                  <a:lstStyle/>
                  <a:p>
                    <a:endParaRPr lang="en-US"/>
                  </a:p>
                </p:txBody>
              </p:sp>
              <p:sp>
                <p:nvSpPr>
                  <p:cNvPr id="260142" name="Freeform 46"/>
                  <p:cNvSpPr>
                    <a:spLocks/>
                  </p:cNvSpPr>
                  <p:nvPr/>
                </p:nvSpPr>
                <p:spPr bwMode="ltGray">
                  <a:xfrm>
                    <a:off x="2096" y="275"/>
                    <a:ext cx="18" cy="10"/>
                  </a:xfrm>
                  <a:custGeom>
                    <a:avLst/>
                    <a:gdLst/>
                    <a:ahLst/>
                    <a:cxnLst>
                      <a:cxn ang="0">
                        <a:pos x="0" y="25"/>
                      </a:cxn>
                      <a:cxn ang="0">
                        <a:pos x="12" y="29"/>
                      </a:cxn>
                      <a:cxn ang="0">
                        <a:pos x="0" y="2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w="9525">
                    <a:noFill/>
                    <a:round/>
                    <a:headEnd/>
                    <a:tailEnd/>
                  </a:ln>
                  <a:effectLst/>
                </p:spPr>
                <p:txBody>
                  <a:bodyPr wrap="none" anchor="ctr"/>
                  <a:lstStyle/>
                  <a:p>
                    <a:endParaRPr lang="en-US"/>
                  </a:p>
                </p:txBody>
              </p:sp>
              <p:sp>
                <p:nvSpPr>
                  <p:cNvPr id="260143" name="Freeform 47"/>
                  <p:cNvSpPr>
                    <a:spLocks/>
                  </p:cNvSpPr>
                  <p:nvPr/>
                </p:nvSpPr>
                <p:spPr bwMode="ltGray">
                  <a:xfrm>
                    <a:off x="1606" y="246"/>
                    <a:ext cx="436" cy="152"/>
                  </a:xfrm>
                  <a:custGeom>
                    <a:avLst/>
                    <a:gdLst/>
                    <a:ahLst/>
                    <a:cxnLst>
                      <a:cxn ang="0">
                        <a:pos x="73" y="1"/>
                      </a:cxn>
                      <a:cxn ang="0">
                        <a:pos x="436" y="0"/>
                      </a:cxn>
                      <a:cxn ang="0">
                        <a:pos x="416" y="54"/>
                      </a:cxn>
                      <a:cxn ang="0">
                        <a:pos x="397" y="68"/>
                      </a:cxn>
                      <a:cxn ang="0">
                        <a:pos x="392" y="70"/>
                      </a:cxn>
                      <a:cxn ang="0">
                        <a:pos x="375" y="73"/>
                      </a:cxn>
                      <a:cxn ang="0">
                        <a:pos x="361" y="88"/>
                      </a:cxn>
                      <a:cxn ang="0">
                        <a:pos x="362" y="99"/>
                      </a:cxn>
                      <a:cxn ang="0">
                        <a:pos x="364" y="107"/>
                      </a:cxn>
                      <a:cxn ang="0">
                        <a:pos x="366" y="113"/>
                      </a:cxn>
                      <a:cxn ang="0">
                        <a:pos x="362" y="122"/>
                      </a:cxn>
                      <a:cxn ang="0">
                        <a:pos x="351" y="120"/>
                      </a:cxn>
                      <a:cxn ang="0">
                        <a:pos x="342" y="129"/>
                      </a:cxn>
                      <a:cxn ang="0">
                        <a:pos x="347" y="105"/>
                      </a:cxn>
                      <a:cxn ang="0">
                        <a:pos x="338" y="100"/>
                      </a:cxn>
                      <a:cxn ang="0">
                        <a:pos x="344" y="93"/>
                      </a:cxn>
                      <a:cxn ang="0">
                        <a:pos x="342" y="89"/>
                      </a:cxn>
                      <a:cxn ang="0">
                        <a:pos x="320" y="94"/>
                      </a:cxn>
                      <a:cxn ang="0">
                        <a:pos x="317" y="85"/>
                      </a:cxn>
                      <a:cxn ang="0">
                        <a:pos x="297" y="94"/>
                      </a:cxn>
                      <a:cxn ang="0">
                        <a:pos x="320" y="103"/>
                      </a:cxn>
                      <a:cxn ang="0">
                        <a:pos x="305" y="117"/>
                      </a:cxn>
                      <a:cxn ang="0">
                        <a:pos x="311" y="126"/>
                      </a:cxn>
                      <a:cxn ang="0">
                        <a:pos x="315" y="138"/>
                      </a:cxn>
                      <a:cxn ang="0">
                        <a:pos x="309" y="139"/>
                      </a:cxn>
                      <a:cxn ang="0">
                        <a:pos x="314" y="144"/>
                      </a:cxn>
                      <a:cxn ang="0">
                        <a:pos x="307" y="152"/>
                      </a:cxn>
                      <a:cxn ang="0">
                        <a:pos x="0" y="149"/>
                      </a:cxn>
                      <a:cxn ang="0">
                        <a:pos x="73" y="1"/>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w="9525">
                    <a:noFill/>
                    <a:round/>
                    <a:headEnd/>
                    <a:tailEnd/>
                  </a:ln>
                  <a:effectLst/>
                </p:spPr>
                <p:txBody>
                  <a:bodyPr wrap="none" anchor="ctr"/>
                  <a:lstStyle/>
                  <a:p>
                    <a:endParaRPr lang="en-US"/>
                  </a:p>
                </p:txBody>
              </p:sp>
              <p:sp>
                <p:nvSpPr>
                  <p:cNvPr id="260144" name="Freeform 48"/>
                  <p:cNvSpPr>
                    <a:spLocks/>
                  </p:cNvSpPr>
                  <p:nvPr/>
                </p:nvSpPr>
                <p:spPr bwMode="ltGray">
                  <a:xfrm>
                    <a:off x="2043" y="241"/>
                    <a:ext cx="20" cy="55"/>
                  </a:xfrm>
                  <a:custGeom>
                    <a:avLst/>
                    <a:gdLst/>
                    <a:ahLst/>
                    <a:cxnLst>
                      <a:cxn ang="0">
                        <a:pos x="5" y="156"/>
                      </a:cxn>
                      <a:cxn ang="0">
                        <a:pos x="15" y="108"/>
                      </a:cxn>
                      <a:cxn ang="0">
                        <a:pos x="17" y="68"/>
                      </a:cxn>
                      <a:cxn ang="0">
                        <a:pos x="11" y="40"/>
                      </a:cxn>
                      <a:cxn ang="0">
                        <a:pos x="17" y="12"/>
                      </a:cxn>
                      <a:cxn ang="0">
                        <a:pos x="21" y="0"/>
                      </a:cxn>
                      <a:cxn ang="0">
                        <a:pos x="31" y="30"/>
                      </a:cxn>
                      <a:cxn ang="0">
                        <a:pos x="47" y="98"/>
                      </a:cxn>
                      <a:cxn ang="0">
                        <a:pos x="31" y="108"/>
                      </a:cxn>
                      <a:cxn ang="0">
                        <a:pos x="23" y="126"/>
                      </a:cxn>
                      <a:cxn ang="0">
                        <a:pos x="21" y="132"/>
                      </a:cxn>
                      <a:cxn ang="0">
                        <a:pos x="27" y="134"/>
                      </a:cxn>
                      <a:cxn ang="0">
                        <a:pos x="31" y="146"/>
                      </a:cxn>
                      <a:cxn ang="0">
                        <a:pos x="13" y="148"/>
                      </a:cxn>
                      <a:cxn ang="0">
                        <a:pos x="7" y="160"/>
                      </a:cxn>
                      <a:cxn ang="0">
                        <a:pos x="3" y="154"/>
                      </a:cxn>
                      <a:cxn ang="0">
                        <a:pos x="5" y="156"/>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w="9525">
                    <a:noFill/>
                    <a:round/>
                    <a:headEnd/>
                    <a:tailEnd/>
                  </a:ln>
                  <a:effectLst/>
                </p:spPr>
                <p:txBody>
                  <a:bodyPr wrap="none" anchor="ctr"/>
                  <a:lstStyle/>
                  <a:p>
                    <a:endParaRPr lang="en-US"/>
                  </a:p>
                </p:txBody>
              </p:sp>
              <p:sp>
                <p:nvSpPr>
                  <p:cNvPr id="260145" name="Freeform 49"/>
                  <p:cNvSpPr>
                    <a:spLocks/>
                  </p:cNvSpPr>
                  <p:nvPr/>
                </p:nvSpPr>
                <p:spPr bwMode="ltGray">
                  <a:xfrm>
                    <a:off x="2031" y="287"/>
                    <a:ext cx="59" cy="34"/>
                  </a:xfrm>
                  <a:custGeom>
                    <a:avLst/>
                    <a:gdLst/>
                    <a:ahLst/>
                    <a:cxnLst>
                      <a:cxn ang="0">
                        <a:pos x="26" y="61"/>
                      </a:cxn>
                      <a:cxn ang="0">
                        <a:pos x="30" y="43"/>
                      </a:cxn>
                      <a:cxn ang="0">
                        <a:pos x="50" y="33"/>
                      </a:cxn>
                      <a:cxn ang="0">
                        <a:pos x="54" y="45"/>
                      </a:cxn>
                      <a:cxn ang="0">
                        <a:pos x="66" y="49"/>
                      </a:cxn>
                      <a:cxn ang="0">
                        <a:pos x="80" y="55"/>
                      </a:cxn>
                      <a:cxn ang="0">
                        <a:pos x="116" y="33"/>
                      </a:cxn>
                      <a:cxn ang="0">
                        <a:pos x="130" y="17"/>
                      </a:cxn>
                      <a:cxn ang="0">
                        <a:pos x="138" y="11"/>
                      </a:cxn>
                      <a:cxn ang="0">
                        <a:pos x="106" y="49"/>
                      </a:cxn>
                      <a:cxn ang="0">
                        <a:pos x="84" y="67"/>
                      </a:cxn>
                      <a:cxn ang="0">
                        <a:pos x="66" y="81"/>
                      </a:cxn>
                      <a:cxn ang="0">
                        <a:pos x="48" y="103"/>
                      </a:cxn>
                      <a:cxn ang="0">
                        <a:pos x="26" y="89"/>
                      </a:cxn>
                      <a:cxn ang="0">
                        <a:pos x="20" y="87"/>
                      </a:cxn>
                      <a:cxn ang="0">
                        <a:pos x="22" y="97"/>
                      </a:cxn>
                      <a:cxn ang="0">
                        <a:pos x="0" y="97"/>
                      </a:cxn>
                      <a:cxn ang="0">
                        <a:pos x="10" y="79"/>
                      </a:cxn>
                      <a:cxn ang="0">
                        <a:pos x="26" y="61"/>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w="9525">
                    <a:noFill/>
                    <a:round/>
                    <a:headEnd/>
                    <a:tailEnd/>
                  </a:ln>
                  <a:effectLst/>
                </p:spPr>
                <p:txBody>
                  <a:bodyPr wrap="none" anchor="ctr"/>
                  <a:lstStyle/>
                  <a:p>
                    <a:endParaRPr lang="en-US"/>
                  </a:p>
                </p:txBody>
              </p:sp>
              <p:sp>
                <p:nvSpPr>
                  <p:cNvPr id="260146" name="Freeform 50"/>
                  <p:cNvSpPr>
                    <a:spLocks/>
                  </p:cNvSpPr>
                  <p:nvPr/>
                </p:nvSpPr>
                <p:spPr bwMode="ltGray">
                  <a:xfrm>
                    <a:off x="1968" y="319"/>
                    <a:ext cx="80" cy="72"/>
                  </a:xfrm>
                  <a:custGeom>
                    <a:avLst/>
                    <a:gdLst/>
                    <a:ahLst/>
                    <a:cxnLst>
                      <a:cxn ang="0">
                        <a:pos x="158" y="24"/>
                      </a:cxn>
                      <a:cxn ang="0">
                        <a:pos x="160" y="6"/>
                      </a:cxn>
                      <a:cxn ang="0">
                        <a:pos x="170" y="0"/>
                      </a:cxn>
                      <a:cxn ang="0">
                        <a:pos x="182" y="24"/>
                      </a:cxn>
                      <a:cxn ang="0">
                        <a:pos x="188" y="42"/>
                      </a:cxn>
                      <a:cxn ang="0">
                        <a:pos x="178" y="58"/>
                      </a:cxn>
                      <a:cxn ang="0">
                        <a:pos x="170" y="76"/>
                      </a:cxn>
                      <a:cxn ang="0">
                        <a:pos x="162" y="126"/>
                      </a:cxn>
                      <a:cxn ang="0">
                        <a:pos x="144" y="136"/>
                      </a:cxn>
                      <a:cxn ang="0">
                        <a:pos x="120" y="138"/>
                      </a:cxn>
                      <a:cxn ang="0">
                        <a:pos x="112" y="124"/>
                      </a:cxn>
                      <a:cxn ang="0">
                        <a:pos x="102" y="146"/>
                      </a:cxn>
                      <a:cxn ang="0">
                        <a:pos x="90" y="150"/>
                      </a:cxn>
                      <a:cxn ang="0">
                        <a:pos x="80" y="132"/>
                      </a:cxn>
                      <a:cxn ang="0">
                        <a:pos x="58" y="144"/>
                      </a:cxn>
                      <a:cxn ang="0">
                        <a:pos x="76" y="142"/>
                      </a:cxn>
                      <a:cxn ang="0">
                        <a:pos x="78" y="160"/>
                      </a:cxn>
                      <a:cxn ang="0">
                        <a:pos x="58" y="166"/>
                      </a:cxn>
                      <a:cxn ang="0">
                        <a:pos x="34" y="166"/>
                      </a:cxn>
                      <a:cxn ang="0">
                        <a:pos x="36" y="154"/>
                      </a:cxn>
                      <a:cxn ang="0">
                        <a:pos x="46" y="144"/>
                      </a:cxn>
                      <a:cxn ang="0">
                        <a:pos x="34" y="148"/>
                      </a:cxn>
                      <a:cxn ang="0">
                        <a:pos x="26" y="166"/>
                      </a:cxn>
                      <a:cxn ang="0">
                        <a:pos x="30" y="190"/>
                      </a:cxn>
                      <a:cxn ang="0">
                        <a:pos x="14" y="200"/>
                      </a:cxn>
                      <a:cxn ang="0">
                        <a:pos x="0" y="214"/>
                      </a:cxn>
                      <a:cxn ang="0">
                        <a:pos x="8" y="188"/>
                      </a:cxn>
                      <a:cxn ang="0">
                        <a:pos x="0" y="164"/>
                      </a:cxn>
                      <a:cxn ang="0">
                        <a:pos x="14" y="152"/>
                      </a:cxn>
                      <a:cxn ang="0">
                        <a:pos x="32" y="134"/>
                      </a:cxn>
                      <a:cxn ang="0">
                        <a:pos x="44" y="118"/>
                      </a:cxn>
                      <a:cxn ang="0">
                        <a:pos x="72" y="116"/>
                      </a:cxn>
                      <a:cxn ang="0">
                        <a:pos x="84" y="112"/>
                      </a:cxn>
                      <a:cxn ang="0">
                        <a:pos x="114" y="78"/>
                      </a:cxn>
                      <a:cxn ang="0">
                        <a:pos x="120" y="92"/>
                      </a:cxn>
                      <a:cxn ang="0">
                        <a:pos x="132" y="76"/>
                      </a:cxn>
                      <a:cxn ang="0">
                        <a:pos x="150" y="54"/>
                      </a:cxn>
                      <a:cxn ang="0">
                        <a:pos x="154" y="42"/>
                      </a:cxn>
                      <a:cxn ang="0">
                        <a:pos x="148" y="38"/>
                      </a:cxn>
                      <a:cxn ang="0">
                        <a:pos x="152" y="32"/>
                      </a:cxn>
                      <a:cxn ang="0">
                        <a:pos x="158" y="24"/>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w="9525">
                    <a:noFill/>
                    <a:round/>
                    <a:headEnd/>
                    <a:tailEnd/>
                  </a:ln>
                  <a:effectLst/>
                </p:spPr>
                <p:txBody>
                  <a:bodyPr wrap="none" anchor="ctr"/>
                  <a:lstStyle/>
                  <a:p>
                    <a:endParaRPr lang="en-US"/>
                  </a:p>
                </p:txBody>
              </p:sp>
              <p:sp>
                <p:nvSpPr>
                  <p:cNvPr id="260147" name="Freeform 51"/>
                  <p:cNvSpPr>
                    <a:spLocks/>
                  </p:cNvSpPr>
                  <p:nvPr/>
                </p:nvSpPr>
                <p:spPr bwMode="ltGray">
                  <a:xfrm>
                    <a:off x="2021" y="340"/>
                    <a:ext cx="6" cy="4"/>
                  </a:xfrm>
                  <a:custGeom>
                    <a:avLst/>
                    <a:gdLst/>
                    <a:ahLst/>
                    <a:cxnLst>
                      <a:cxn ang="0">
                        <a:pos x="0" y="9"/>
                      </a:cxn>
                      <a:cxn ang="0">
                        <a:pos x="4" y="13"/>
                      </a:cxn>
                      <a:cxn ang="0">
                        <a:pos x="0" y="9"/>
                      </a:cxn>
                    </a:cxnLst>
                    <a:rect l="0" t="0" r="r" b="b"/>
                    <a:pathLst>
                      <a:path w="13" h="13">
                        <a:moveTo>
                          <a:pt x="0" y="9"/>
                        </a:moveTo>
                        <a:cubicBezTo>
                          <a:pt x="6" y="0"/>
                          <a:pt x="13" y="7"/>
                          <a:pt x="4" y="13"/>
                        </a:cubicBezTo>
                        <a:cubicBezTo>
                          <a:pt x="0" y="6"/>
                          <a:pt x="0" y="5"/>
                          <a:pt x="0" y="9"/>
                        </a:cubicBezTo>
                        <a:close/>
                      </a:path>
                    </a:pathLst>
                  </a:custGeom>
                  <a:solidFill>
                    <a:schemeClr val="folHlink"/>
                  </a:solidFill>
                  <a:ln w="9525">
                    <a:noFill/>
                    <a:round/>
                    <a:headEnd/>
                    <a:tailEnd/>
                  </a:ln>
                  <a:effectLst/>
                </p:spPr>
                <p:txBody>
                  <a:bodyPr wrap="none" anchor="ctr"/>
                  <a:lstStyle/>
                  <a:p>
                    <a:endParaRPr lang="en-US"/>
                  </a:p>
                </p:txBody>
              </p:sp>
              <p:sp>
                <p:nvSpPr>
                  <p:cNvPr id="260148" name="Freeform 52"/>
                  <p:cNvSpPr>
                    <a:spLocks/>
                  </p:cNvSpPr>
                  <p:nvPr/>
                </p:nvSpPr>
                <p:spPr bwMode="ltGray">
                  <a:xfrm>
                    <a:off x="1573" y="389"/>
                    <a:ext cx="347" cy="189"/>
                  </a:xfrm>
                  <a:custGeom>
                    <a:avLst/>
                    <a:gdLst/>
                    <a:ahLst/>
                    <a:cxnLst>
                      <a:cxn ang="0">
                        <a:pos x="812" y="26"/>
                      </a:cxn>
                      <a:cxn ang="0">
                        <a:pos x="778" y="78"/>
                      </a:cxn>
                      <a:cxn ang="0">
                        <a:pos x="748" y="122"/>
                      </a:cxn>
                      <a:cxn ang="0">
                        <a:pos x="722" y="142"/>
                      </a:cxn>
                      <a:cxn ang="0">
                        <a:pos x="634" y="180"/>
                      </a:cxn>
                      <a:cxn ang="0">
                        <a:pos x="632" y="210"/>
                      </a:cxn>
                      <a:cxn ang="0">
                        <a:pos x="604" y="230"/>
                      </a:cxn>
                      <a:cxn ang="0">
                        <a:pos x="620" y="178"/>
                      </a:cxn>
                      <a:cxn ang="0">
                        <a:pos x="576" y="188"/>
                      </a:cxn>
                      <a:cxn ang="0">
                        <a:pos x="556" y="218"/>
                      </a:cxn>
                      <a:cxn ang="0">
                        <a:pos x="596" y="280"/>
                      </a:cxn>
                      <a:cxn ang="0">
                        <a:pos x="594" y="368"/>
                      </a:cxn>
                      <a:cxn ang="0">
                        <a:pos x="542" y="406"/>
                      </a:cxn>
                      <a:cxn ang="0">
                        <a:pos x="522" y="386"/>
                      </a:cxn>
                      <a:cxn ang="0">
                        <a:pos x="482" y="348"/>
                      </a:cxn>
                      <a:cxn ang="0">
                        <a:pos x="462" y="348"/>
                      </a:cxn>
                      <a:cxn ang="0">
                        <a:pos x="450" y="394"/>
                      </a:cxn>
                      <a:cxn ang="0">
                        <a:pos x="500" y="464"/>
                      </a:cxn>
                      <a:cxn ang="0">
                        <a:pos x="510" y="524"/>
                      </a:cxn>
                      <a:cxn ang="0">
                        <a:pos x="526" y="560"/>
                      </a:cxn>
                      <a:cxn ang="0">
                        <a:pos x="492" y="544"/>
                      </a:cxn>
                      <a:cxn ang="0">
                        <a:pos x="470" y="518"/>
                      </a:cxn>
                      <a:cxn ang="0">
                        <a:pos x="422" y="424"/>
                      </a:cxn>
                      <a:cxn ang="0">
                        <a:pos x="426" y="310"/>
                      </a:cxn>
                      <a:cxn ang="0">
                        <a:pos x="422" y="268"/>
                      </a:cxn>
                      <a:cxn ang="0">
                        <a:pos x="412" y="276"/>
                      </a:cxn>
                      <a:cxn ang="0">
                        <a:pos x="386" y="266"/>
                      </a:cxn>
                      <a:cxn ang="0">
                        <a:pos x="360" y="170"/>
                      </a:cxn>
                      <a:cxn ang="0">
                        <a:pos x="330" y="166"/>
                      </a:cxn>
                      <a:cxn ang="0">
                        <a:pos x="288" y="172"/>
                      </a:cxn>
                      <a:cxn ang="0">
                        <a:pos x="242" y="232"/>
                      </a:cxn>
                      <a:cxn ang="0">
                        <a:pos x="196" y="268"/>
                      </a:cxn>
                      <a:cxn ang="0">
                        <a:pos x="184" y="274"/>
                      </a:cxn>
                      <a:cxn ang="0">
                        <a:pos x="160" y="328"/>
                      </a:cxn>
                      <a:cxn ang="0">
                        <a:pos x="152" y="354"/>
                      </a:cxn>
                      <a:cxn ang="0">
                        <a:pos x="128" y="404"/>
                      </a:cxn>
                      <a:cxn ang="0">
                        <a:pos x="94" y="392"/>
                      </a:cxn>
                      <a:cxn ang="0">
                        <a:pos x="66" y="258"/>
                      </a:cxn>
                      <a:cxn ang="0">
                        <a:pos x="72" y="156"/>
                      </a:cxn>
                      <a:cxn ang="0">
                        <a:pos x="44" y="180"/>
                      </a:cxn>
                      <a:cxn ang="0">
                        <a:pos x="20" y="150"/>
                      </a:cxn>
                      <a:cxn ang="0">
                        <a:pos x="24" y="138"/>
                      </a:cxn>
                      <a:cxn ang="0">
                        <a:pos x="0" y="92"/>
                      </a:cxn>
                      <a:cxn ang="0">
                        <a:pos x="798" y="6"/>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w="9525">
                    <a:noFill/>
                    <a:round/>
                    <a:headEnd/>
                    <a:tailEnd/>
                  </a:ln>
                  <a:effectLst/>
                </p:spPr>
                <p:txBody>
                  <a:bodyPr wrap="none" anchor="ctr"/>
                  <a:lstStyle/>
                  <a:p>
                    <a:endParaRPr lang="en-US"/>
                  </a:p>
                </p:txBody>
              </p:sp>
              <p:sp>
                <p:nvSpPr>
                  <p:cNvPr id="260149" name="Freeform 53"/>
                  <p:cNvSpPr>
                    <a:spLocks/>
                  </p:cNvSpPr>
                  <p:nvPr/>
                </p:nvSpPr>
                <p:spPr bwMode="ltGray">
                  <a:xfrm>
                    <a:off x="1634" y="519"/>
                    <a:ext cx="19" cy="29"/>
                  </a:xfrm>
                  <a:custGeom>
                    <a:avLst/>
                    <a:gdLst/>
                    <a:ahLst/>
                    <a:cxnLst>
                      <a:cxn ang="0">
                        <a:pos x="7" y="11"/>
                      </a:cxn>
                      <a:cxn ang="0">
                        <a:pos x="17" y="3"/>
                      </a:cxn>
                      <a:cxn ang="0">
                        <a:pos x="37" y="33"/>
                      </a:cxn>
                      <a:cxn ang="0">
                        <a:pos x="19" y="85"/>
                      </a:cxn>
                      <a:cxn ang="0">
                        <a:pos x="1" y="69"/>
                      </a:cxn>
                      <a:cxn ang="0">
                        <a:pos x="7" y="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w="9525">
                    <a:noFill/>
                    <a:round/>
                    <a:headEnd/>
                    <a:tailEnd/>
                  </a:ln>
                  <a:effectLst/>
                </p:spPr>
                <p:txBody>
                  <a:bodyPr wrap="none" anchor="ctr"/>
                  <a:lstStyle/>
                  <a:p>
                    <a:endParaRPr lang="en-US"/>
                  </a:p>
                </p:txBody>
              </p:sp>
              <p:sp>
                <p:nvSpPr>
                  <p:cNvPr id="260150" name="Freeform 54"/>
                  <p:cNvSpPr>
                    <a:spLocks/>
                  </p:cNvSpPr>
                  <p:nvPr/>
                </p:nvSpPr>
                <p:spPr bwMode="ltGray">
                  <a:xfrm>
                    <a:off x="1900" y="421"/>
                    <a:ext cx="18" cy="24"/>
                  </a:xfrm>
                  <a:custGeom>
                    <a:avLst/>
                    <a:gdLst/>
                    <a:ahLst/>
                    <a:cxnLst>
                      <a:cxn ang="0">
                        <a:pos x="13" y="28"/>
                      </a:cxn>
                      <a:cxn ang="0">
                        <a:pos x="29" y="2"/>
                      </a:cxn>
                      <a:cxn ang="0">
                        <a:pos x="43" y="4"/>
                      </a:cxn>
                      <a:cxn ang="0">
                        <a:pos x="39" y="26"/>
                      </a:cxn>
                      <a:cxn ang="0">
                        <a:pos x="13" y="74"/>
                      </a:cxn>
                      <a:cxn ang="0">
                        <a:pos x="7" y="60"/>
                      </a:cxn>
                      <a:cxn ang="0">
                        <a:pos x="3" y="36"/>
                      </a:cxn>
                      <a:cxn ang="0">
                        <a:pos x="13" y="28"/>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w="9525">
                    <a:noFill/>
                    <a:round/>
                    <a:headEnd/>
                    <a:tailEnd/>
                  </a:ln>
                  <a:effectLst/>
                </p:spPr>
                <p:txBody>
                  <a:bodyPr wrap="none" anchor="ctr"/>
                  <a:lstStyle/>
                  <a:p>
                    <a:endParaRPr lang="en-US"/>
                  </a:p>
                </p:txBody>
              </p:sp>
              <p:sp>
                <p:nvSpPr>
                  <p:cNvPr id="260151" name="Freeform 55"/>
                  <p:cNvSpPr>
                    <a:spLocks/>
                  </p:cNvSpPr>
                  <p:nvPr/>
                </p:nvSpPr>
                <p:spPr bwMode="ltGray">
                  <a:xfrm>
                    <a:off x="1951" y="409"/>
                    <a:ext cx="9" cy="10"/>
                  </a:xfrm>
                  <a:custGeom>
                    <a:avLst/>
                    <a:gdLst/>
                    <a:ahLst/>
                    <a:cxnLst>
                      <a:cxn ang="0">
                        <a:pos x="7" y="16"/>
                      </a:cxn>
                      <a:cxn ang="0">
                        <a:pos x="5" y="30"/>
                      </a:cxn>
                      <a:cxn ang="0">
                        <a:pos x="7" y="16"/>
                      </a:cxn>
                    </a:cxnLst>
                    <a:rect l="0" t="0" r="r" b="b"/>
                    <a:pathLst>
                      <a:path w="20" h="30">
                        <a:moveTo>
                          <a:pt x="7" y="16"/>
                        </a:moveTo>
                        <a:cubicBezTo>
                          <a:pt x="18" y="0"/>
                          <a:pt x="20" y="20"/>
                          <a:pt x="5" y="30"/>
                        </a:cubicBezTo>
                        <a:cubicBezTo>
                          <a:pt x="0" y="23"/>
                          <a:pt x="1" y="22"/>
                          <a:pt x="7" y="16"/>
                        </a:cubicBezTo>
                        <a:close/>
                      </a:path>
                    </a:pathLst>
                  </a:custGeom>
                  <a:solidFill>
                    <a:schemeClr val="folHlink"/>
                  </a:solidFill>
                  <a:ln w="9525">
                    <a:noFill/>
                    <a:round/>
                    <a:headEnd/>
                    <a:tailEnd/>
                  </a:ln>
                  <a:effectLst/>
                </p:spPr>
                <p:txBody>
                  <a:bodyPr wrap="none" anchor="ctr"/>
                  <a:lstStyle/>
                  <a:p>
                    <a:endParaRPr lang="en-US"/>
                  </a:p>
                </p:txBody>
              </p:sp>
              <p:sp>
                <p:nvSpPr>
                  <p:cNvPr id="260152" name="Freeform 56"/>
                  <p:cNvSpPr>
                    <a:spLocks/>
                  </p:cNvSpPr>
                  <p:nvPr/>
                </p:nvSpPr>
                <p:spPr bwMode="ltGray">
                  <a:xfrm>
                    <a:off x="1021" y="314"/>
                    <a:ext cx="433" cy="354"/>
                  </a:xfrm>
                  <a:custGeom>
                    <a:avLst/>
                    <a:gdLst/>
                    <a:ahLst/>
                    <a:cxnLst>
                      <a:cxn ang="0">
                        <a:pos x="481" y="464"/>
                      </a:cxn>
                      <a:cxn ang="0">
                        <a:pos x="486" y="451"/>
                      </a:cxn>
                      <a:cxn ang="0">
                        <a:pos x="500" y="413"/>
                      </a:cxn>
                      <a:cxn ang="0">
                        <a:pos x="309" y="287"/>
                      </a:cxn>
                      <a:cxn ang="0">
                        <a:pos x="282" y="346"/>
                      </a:cxn>
                      <a:cxn ang="0">
                        <a:pos x="303" y="556"/>
                      </a:cxn>
                      <a:cxn ang="0">
                        <a:pos x="282" y="494"/>
                      </a:cxn>
                      <a:cxn ang="0">
                        <a:pos x="242" y="439"/>
                      </a:cxn>
                      <a:cxn ang="0">
                        <a:pos x="245" y="413"/>
                      </a:cxn>
                      <a:cxn ang="0">
                        <a:pos x="247" y="394"/>
                      </a:cxn>
                      <a:cxn ang="0">
                        <a:pos x="220" y="375"/>
                      </a:cxn>
                      <a:cxn ang="0">
                        <a:pos x="194" y="346"/>
                      </a:cxn>
                      <a:cxn ang="0">
                        <a:pos x="148" y="354"/>
                      </a:cxn>
                      <a:cxn ang="0">
                        <a:pos x="126" y="365"/>
                      </a:cxn>
                      <a:cxn ang="0">
                        <a:pos x="78" y="365"/>
                      </a:cxn>
                      <a:cxn ang="0">
                        <a:pos x="22" y="312"/>
                      </a:cxn>
                      <a:cxn ang="0">
                        <a:pos x="11" y="295"/>
                      </a:cxn>
                      <a:cxn ang="0">
                        <a:pos x="0" y="264"/>
                      </a:cxn>
                      <a:cxn ang="0">
                        <a:pos x="24" y="213"/>
                      </a:cxn>
                      <a:cxn ang="0">
                        <a:pos x="32" y="181"/>
                      </a:cxn>
                      <a:cxn ang="0">
                        <a:pos x="51" y="143"/>
                      </a:cxn>
                      <a:cxn ang="0">
                        <a:pos x="81" y="116"/>
                      </a:cxn>
                      <a:cxn ang="0">
                        <a:pos x="167" y="67"/>
                      </a:cxn>
                      <a:cxn ang="0">
                        <a:pos x="220" y="30"/>
                      </a:cxn>
                      <a:cxn ang="0">
                        <a:pos x="258" y="6"/>
                      </a:cxn>
                      <a:cxn ang="0">
                        <a:pos x="363" y="2"/>
                      </a:cxn>
                      <a:cxn ang="0">
                        <a:pos x="398" y="0"/>
                      </a:cxn>
                      <a:cxn ang="0">
                        <a:pos x="384" y="34"/>
                      </a:cxn>
                      <a:cxn ang="0">
                        <a:pos x="443" y="84"/>
                      </a:cxn>
                      <a:cxn ang="0">
                        <a:pos x="497" y="74"/>
                      </a:cxn>
                      <a:cxn ang="0">
                        <a:pos x="529" y="82"/>
                      </a:cxn>
                      <a:cxn ang="0">
                        <a:pos x="559" y="97"/>
                      </a:cxn>
                      <a:cxn ang="0">
                        <a:pos x="572" y="188"/>
                      </a:cxn>
                      <a:cxn ang="0">
                        <a:pos x="572" y="240"/>
                      </a:cxn>
                      <a:cxn ang="0">
                        <a:pos x="599" y="283"/>
                      </a:cxn>
                      <a:cxn ang="0">
                        <a:pos x="645" y="300"/>
                      </a:cxn>
                      <a:cxn ang="0">
                        <a:pos x="680" y="295"/>
                      </a:cxn>
                      <a:cxn ang="0">
                        <a:pos x="664" y="340"/>
                      </a:cxn>
                      <a:cxn ang="0">
                        <a:pos x="599" y="407"/>
                      </a:cxn>
                      <a:cxn ang="0">
                        <a:pos x="548" y="485"/>
                      </a:cxn>
                      <a:cxn ang="0">
                        <a:pos x="556" y="508"/>
                      </a:cxn>
                      <a:cxn ang="0">
                        <a:pos x="435" y="556"/>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w="9525">
                    <a:noFill/>
                    <a:round/>
                    <a:headEnd/>
                    <a:tailEnd/>
                  </a:ln>
                  <a:effectLst/>
                </p:spPr>
                <p:txBody>
                  <a:bodyPr wrap="none" anchor="ctr"/>
                  <a:lstStyle/>
                  <a:p>
                    <a:endParaRPr lang="en-US"/>
                  </a:p>
                </p:txBody>
              </p:sp>
              <p:sp>
                <p:nvSpPr>
                  <p:cNvPr id="260153" name="Freeform 57"/>
                  <p:cNvSpPr>
                    <a:spLocks/>
                  </p:cNvSpPr>
                  <p:nvPr/>
                </p:nvSpPr>
                <p:spPr bwMode="ltGray">
                  <a:xfrm>
                    <a:off x="1189" y="447"/>
                    <a:ext cx="163" cy="221"/>
                  </a:xfrm>
                  <a:custGeom>
                    <a:avLst/>
                    <a:gdLst/>
                    <a:ahLst/>
                    <a:cxnLst>
                      <a:cxn ang="0">
                        <a:pos x="243" y="347"/>
                      </a:cxn>
                      <a:cxn ang="0">
                        <a:pos x="233" y="301"/>
                      </a:cxn>
                      <a:cxn ang="0">
                        <a:pos x="217" y="288"/>
                      </a:cxn>
                      <a:cxn ang="0">
                        <a:pos x="215" y="269"/>
                      </a:cxn>
                      <a:cxn ang="0">
                        <a:pos x="209" y="254"/>
                      </a:cxn>
                      <a:cxn ang="0">
                        <a:pos x="209" y="229"/>
                      </a:cxn>
                      <a:cxn ang="0">
                        <a:pos x="207" y="214"/>
                      </a:cxn>
                      <a:cxn ang="0">
                        <a:pos x="228" y="202"/>
                      </a:cxn>
                      <a:cxn ang="0">
                        <a:pos x="257" y="197"/>
                      </a:cxn>
                      <a:cxn ang="0">
                        <a:pos x="257" y="136"/>
                      </a:cxn>
                      <a:cxn ang="0">
                        <a:pos x="54" y="96"/>
                      </a:cxn>
                      <a:cxn ang="0">
                        <a:pos x="32" y="98"/>
                      </a:cxn>
                      <a:cxn ang="0">
                        <a:pos x="16" y="102"/>
                      </a:cxn>
                      <a:cxn ang="0">
                        <a:pos x="0" y="149"/>
                      </a:cxn>
                      <a:cxn ang="0">
                        <a:pos x="93" y="346"/>
                      </a:cxn>
                      <a:cxn ang="0">
                        <a:pos x="243" y="347"/>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w="9525">
                    <a:noFill/>
                    <a:round/>
                    <a:headEnd/>
                    <a:tailEnd/>
                  </a:ln>
                  <a:effectLst/>
                </p:spPr>
                <p:txBody>
                  <a:bodyPr wrap="none" anchor="ctr"/>
                  <a:lstStyle/>
                  <a:p>
                    <a:endParaRPr lang="en-US"/>
                  </a:p>
                </p:txBody>
              </p:sp>
              <p:sp>
                <p:nvSpPr>
                  <p:cNvPr id="260154" name="Freeform 58"/>
                  <p:cNvSpPr>
                    <a:spLocks/>
                  </p:cNvSpPr>
                  <p:nvPr/>
                </p:nvSpPr>
                <p:spPr bwMode="ltGray">
                  <a:xfrm>
                    <a:off x="1476" y="611"/>
                    <a:ext cx="7" cy="12"/>
                  </a:xfrm>
                  <a:custGeom>
                    <a:avLst/>
                    <a:gdLst/>
                    <a:ahLst/>
                    <a:cxnLst>
                      <a:cxn ang="0">
                        <a:pos x="7" y="25"/>
                      </a:cxn>
                      <a:cxn ang="0">
                        <a:pos x="19" y="21"/>
                      </a:cxn>
                      <a:cxn ang="0">
                        <a:pos x="7" y="2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w="9525">
                    <a:noFill/>
                    <a:round/>
                    <a:headEnd/>
                    <a:tailEnd/>
                  </a:ln>
                  <a:effectLst/>
                </p:spPr>
                <p:txBody>
                  <a:bodyPr wrap="none" anchor="ctr"/>
                  <a:lstStyle/>
                  <a:p>
                    <a:endParaRPr lang="en-US"/>
                  </a:p>
                </p:txBody>
              </p:sp>
              <p:sp>
                <p:nvSpPr>
                  <p:cNvPr id="260155" name="Freeform 59"/>
                  <p:cNvSpPr>
                    <a:spLocks/>
                  </p:cNvSpPr>
                  <p:nvPr/>
                </p:nvSpPr>
                <p:spPr bwMode="ltGray">
                  <a:xfrm>
                    <a:off x="1467" y="497"/>
                    <a:ext cx="9" cy="7"/>
                  </a:xfrm>
                  <a:custGeom>
                    <a:avLst/>
                    <a:gdLst/>
                    <a:ahLst/>
                    <a:cxnLst>
                      <a:cxn ang="0">
                        <a:pos x="12" y="12"/>
                      </a:cxn>
                      <a:cxn ang="0">
                        <a:pos x="16" y="0"/>
                      </a:cxn>
                      <a:cxn ang="0">
                        <a:pos x="20" y="12"/>
                      </a:cxn>
                      <a:cxn ang="0">
                        <a:pos x="8" y="20"/>
                      </a:cxn>
                      <a:cxn ang="0">
                        <a:pos x="12" y="12"/>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w="9525">
                    <a:noFill/>
                    <a:round/>
                    <a:headEnd/>
                    <a:tailEnd/>
                  </a:ln>
                  <a:effectLst/>
                </p:spPr>
                <p:txBody>
                  <a:bodyPr wrap="none" anchor="ctr"/>
                  <a:lstStyle/>
                  <a:p>
                    <a:endParaRPr lang="en-US"/>
                  </a:p>
                </p:txBody>
              </p:sp>
              <p:sp>
                <p:nvSpPr>
                  <p:cNvPr id="260156" name="Freeform 60"/>
                  <p:cNvSpPr>
                    <a:spLocks/>
                  </p:cNvSpPr>
                  <p:nvPr/>
                </p:nvSpPr>
                <p:spPr bwMode="ltGray">
                  <a:xfrm>
                    <a:off x="1072" y="357"/>
                    <a:ext cx="25" cy="10"/>
                  </a:xfrm>
                  <a:custGeom>
                    <a:avLst/>
                    <a:gdLst/>
                    <a:ahLst/>
                    <a:cxnLst>
                      <a:cxn ang="0">
                        <a:pos x="24" y="18"/>
                      </a:cxn>
                      <a:cxn ang="0">
                        <a:pos x="32" y="6"/>
                      </a:cxn>
                      <a:cxn ang="0">
                        <a:pos x="36" y="30"/>
                      </a:cxn>
                      <a:cxn ang="0">
                        <a:pos x="24" y="18"/>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w="9525">
                    <a:noFill/>
                    <a:round/>
                    <a:headEnd/>
                    <a:tailEnd/>
                  </a:ln>
                  <a:effectLst/>
                </p:spPr>
                <p:txBody>
                  <a:bodyPr wrap="none" anchor="ctr"/>
                  <a:lstStyle/>
                  <a:p>
                    <a:endParaRPr lang="en-US"/>
                  </a:p>
                </p:txBody>
              </p:sp>
              <p:sp>
                <p:nvSpPr>
                  <p:cNvPr id="260157" name="Freeform 61"/>
                  <p:cNvSpPr>
                    <a:spLocks/>
                  </p:cNvSpPr>
                  <p:nvPr/>
                </p:nvSpPr>
                <p:spPr bwMode="ltGray">
                  <a:xfrm>
                    <a:off x="1374" y="265"/>
                    <a:ext cx="295" cy="233"/>
                  </a:xfrm>
                  <a:custGeom>
                    <a:avLst/>
                    <a:gdLst/>
                    <a:ahLst/>
                    <a:cxnLst>
                      <a:cxn ang="0">
                        <a:pos x="473" y="464"/>
                      </a:cxn>
                      <a:cxn ang="0">
                        <a:pos x="393" y="452"/>
                      </a:cxn>
                      <a:cxn ang="0">
                        <a:pos x="325" y="412"/>
                      </a:cxn>
                      <a:cxn ang="0">
                        <a:pos x="265" y="400"/>
                      </a:cxn>
                      <a:cxn ang="0">
                        <a:pos x="237" y="416"/>
                      </a:cxn>
                      <a:cxn ang="0">
                        <a:pos x="261" y="428"/>
                      </a:cxn>
                      <a:cxn ang="0">
                        <a:pos x="293" y="468"/>
                      </a:cxn>
                      <a:cxn ang="0">
                        <a:pos x="321" y="476"/>
                      </a:cxn>
                      <a:cxn ang="0">
                        <a:pos x="333" y="536"/>
                      </a:cxn>
                      <a:cxn ang="0">
                        <a:pos x="313" y="552"/>
                      </a:cxn>
                      <a:cxn ang="0">
                        <a:pos x="261" y="616"/>
                      </a:cxn>
                      <a:cxn ang="0">
                        <a:pos x="225" y="628"/>
                      </a:cxn>
                      <a:cxn ang="0">
                        <a:pos x="97" y="696"/>
                      </a:cxn>
                      <a:cxn ang="0">
                        <a:pos x="77" y="616"/>
                      </a:cxn>
                      <a:cxn ang="0">
                        <a:pos x="45" y="524"/>
                      </a:cxn>
                      <a:cxn ang="0">
                        <a:pos x="33" y="448"/>
                      </a:cxn>
                      <a:cxn ang="0">
                        <a:pos x="53" y="344"/>
                      </a:cxn>
                      <a:cxn ang="0">
                        <a:pos x="17" y="392"/>
                      </a:cxn>
                      <a:cxn ang="0">
                        <a:pos x="81" y="280"/>
                      </a:cxn>
                      <a:cxn ang="0">
                        <a:pos x="113" y="204"/>
                      </a:cxn>
                      <a:cxn ang="0">
                        <a:pos x="37" y="204"/>
                      </a:cxn>
                      <a:cxn ang="0">
                        <a:pos x="1" y="196"/>
                      </a:cxn>
                      <a:cxn ang="0">
                        <a:pos x="25" y="140"/>
                      </a:cxn>
                      <a:cxn ang="0">
                        <a:pos x="97" y="112"/>
                      </a:cxn>
                      <a:cxn ang="0">
                        <a:pos x="221" y="124"/>
                      </a:cxn>
                      <a:cxn ang="0">
                        <a:pos x="229" y="64"/>
                      </a:cxn>
                      <a:cxn ang="0">
                        <a:pos x="261" y="0"/>
                      </a:cxn>
                      <a:cxn ang="0">
                        <a:pos x="357" y="44"/>
                      </a:cxn>
                      <a:cxn ang="0">
                        <a:pos x="329" y="88"/>
                      </a:cxn>
                      <a:cxn ang="0">
                        <a:pos x="301" y="176"/>
                      </a:cxn>
                      <a:cxn ang="0">
                        <a:pos x="361" y="192"/>
                      </a:cxn>
                      <a:cxn ang="0">
                        <a:pos x="373" y="136"/>
                      </a:cxn>
                      <a:cxn ang="0">
                        <a:pos x="417" y="92"/>
                      </a:cxn>
                      <a:cxn ang="0">
                        <a:pos x="497" y="88"/>
                      </a:cxn>
                      <a:cxn ang="0">
                        <a:pos x="529" y="52"/>
                      </a:cxn>
                      <a:cxn ang="0">
                        <a:pos x="541" y="460"/>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w="9525">
                    <a:noFill/>
                    <a:round/>
                    <a:headEnd/>
                    <a:tailEnd/>
                  </a:ln>
                  <a:effectLst/>
                </p:spPr>
                <p:txBody>
                  <a:bodyPr wrap="none" anchor="ctr"/>
                  <a:lstStyle/>
                  <a:p>
                    <a:endParaRPr lang="en-US"/>
                  </a:p>
                </p:txBody>
              </p:sp>
              <p:sp>
                <p:nvSpPr>
                  <p:cNvPr id="260158" name="Freeform 62"/>
                  <p:cNvSpPr>
                    <a:spLocks/>
                  </p:cNvSpPr>
                  <p:nvPr/>
                </p:nvSpPr>
                <p:spPr bwMode="ltGray">
                  <a:xfrm>
                    <a:off x="1173" y="247"/>
                    <a:ext cx="591" cy="95"/>
                  </a:xfrm>
                  <a:custGeom>
                    <a:avLst/>
                    <a:gdLst/>
                    <a:ahLst/>
                    <a:cxnLst>
                      <a:cxn ang="0">
                        <a:pos x="825" y="0"/>
                      </a:cxn>
                      <a:cxn ang="0">
                        <a:pos x="143" y="29"/>
                      </a:cxn>
                      <a:cxn ang="0">
                        <a:pos x="91" y="42"/>
                      </a:cxn>
                      <a:cxn ang="0">
                        <a:pos x="62" y="42"/>
                      </a:cxn>
                      <a:cxn ang="0">
                        <a:pos x="22" y="77"/>
                      </a:cxn>
                      <a:cxn ang="0">
                        <a:pos x="0" y="105"/>
                      </a:cxn>
                      <a:cxn ang="0">
                        <a:pos x="59" y="115"/>
                      </a:cxn>
                      <a:cxn ang="0">
                        <a:pos x="97" y="96"/>
                      </a:cxn>
                      <a:cxn ang="0">
                        <a:pos x="108" y="84"/>
                      </a:cxn>
                      <a:cxn ang="0">
                        <a:pos x="167" y="52"/>
                      </a:cxn>
                      <a:cxn ang="0">
                        <a:pos x="215" y="46"/>
                      </a:cxn>
                      <a:cxn ang="0">
                        <a:pos x="237" y="94"/>
                      </a:cxn>
                      <a:cxn ang="0">
                        <a:pos x="188" y="109"/>
                      </a:cxn>
                      <a:cxn ang="0">
                        <a:pos x="231" y="113"/>
                      </a:cxn>
                      <a:cxn ang="0">
                        <a:pos x="250" y="90"/>
                      </a:cxn>
                      <a:cxn ang="0">
                        <a:pos x="266" y="92"/>
                      </a:cxn>
                      <a:cxn ang="0">
                        <a:pos x="253" y="54"/>
                      </a:cxn>
                      <a:cxn ang="0">
                        <a:pos x="266" y="44"/>
                      </a:cxn>
                      <a:cxn ang="0">
                        <a:pos x="277" y="88"/>
                      </a:cxn>
                      <a:cxn ang="0">
                        <a:pos x="266" y="113"/>
                      </a:cxn>
                      <a:cxn ang="0">
                        <a:pos x="296" y="130"/>
                      </a:cxn>
                      <a:cxn ang="0">
                        <a:pos x="299" y="92"/>
                      </a:cxn>
                      <a:cxn ang="0">
                        <a:pos x="331" y="103"/>
                      </a:cxn>
                      <a:cxn ang="0">
                        <a:pos x="382" y="73"/>
                      </a:cxn>
                      <a:cxn ang="0">
                        <a:pos x="409" y="50"/>
                      </a:cxn>
                      <a:cxn ang="0">
                        <a:pos x="439" y="56"/>
                      </a:cxn>
                      <a:cxn ang="0">
                        <a:pos x="455" y="50"/>
                      </a:cxn>
                      <a:cxn ang="0">
                        <a:pos x="431" y="44"/>
                      </a:cxn>
                      <a:cxn ang="0">
                        <a:pos x="474" y="35"/>
                      </a:cxn>
                      <a:cxn ang="0">
                        <a:pos x="544" y="54"/>
                      </a:cxn>
                      <a:cxn ang="0">
                        <a:pos x="581" y="42"/>
                      </a:cxn>
                      <a:cxn ang="0">
                        <a:pos x="584" y="63"/>
                      </a:cxn>
                      <a:cxn ang="0">
                        <a:pos x="568" y="101"/>
                      </a:cxn>
                      <a:cxn ang="0">
                        <a:pos x="611" y="88"/>
                      </a:cxn>
                      <a:cxn ang="0">
                        <a:pos x="624" y="80"/>
                      </a:cxn>
                      <a:cxn ang="0">
                        <a:pos x="648" y="61"/>
                      </a:cxn>
                      <a:cxn ang="0">
                        <a:pos x="794" y="84"/>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w="9525">
                    <a:noFill/>
                    <a:round/>
                    <a:headEnd/>
                    <a:tailEnd/>
                  </a:ln>
                  <a:effectLst/>
                </p:spPr>
                <p:txBody>
                  <a:bodyPr wrap="none" anchor="ctr"/>
                  <a:lstStyle/>
                  <a:p>
                    <a:endParaRPr lang="en-US"/>
                  </a:p>
                </p:txBody>
              </p:sp>
              <p:sp>
                <p:nvSpPr>
                  <p:cNvPr id="260159" name="Freeform 63"/>
                  <p:cNvSpPr>
                    <a:spLocks/>
                  </p:cNvSpPr>
                  <p:nvPr/>
                </p:nvSpPr>
                <p:spPr bwMode="ltGray">
                  <a:xfrm>
                    <a:off x="1293" y="282"/>
                    <a:ext cx="13" cy="10"/>
                  </a:xfrm>
                  <a:custGeom>
                    <a:avLst/>
                    <a:gdLst/>
                    <a:ahLst/>
                    <a:cxnLst>
                      <a:cxn ang="0">
                        <a:pos x="3" y="28"/>
                      </a:cxn>
                      <a:cxn ang="0">
                        <a:pos x="31" y="0"/>
                      </a:cxn>
                      <a:cxn ang="0">
                        <a:pos x="19" y="24"/>
                      </a:cxn>
                      <a:cxn ang="0">
                        <a:pos x="3" y="28"/>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w="9525">
                    <a:noFill/>
                    <a:round/>
                    <a:headEnd/>
                    <a:tailEnd/>
                  </a:ln>
                  <a:effectLst/>
                </p:spPr>
                <p:txBody>
                  <a:bodyPr wrap="none" anchor="ctr"/>
                  <a:lstStyle/>
                  <a:p>
                    <a:endParaRPr lang="en-US"/>
                  </a:p>
                </p:txBody>
              </p:sp>
              <p:sp>
                <p:nvSpPr>
                  <p:cNvPr id="260160" name="Freeform 64"/>
                  <p:cNvSpPr>
                    <a:spLocks/>
                  </p:cNvSpPr>
                  <p:nvPr/>
                </p:nvSpPr>
                <p:spPr bwMode="ltGray">
                  <a:xfrm>
                    <a:off x="1278" y="296"/>
                    <a:ext cx="19" cy="11"/>
                  </a:xfrm>
                  <a:custGeom>
                    <a:avLst/>
                    <a:gdLst/>
                    <a:ahLst/>
                    <a:cxnLst>
                      <a:cxn ang="0">
                        <a:pos x="6" y="32"/>
                      </a:cxn>
                      <a:cxn ang="0">
                        <a:pos x="22" y="0"/>
                      </a:cxn>
                      <a:cxn ang="0">
                        <a:pos x="38" y="4"/>
                      </a:cxn>
                      <a:cxn ang="0">
                        <a:pos x="6" y="32"/>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w="9525">
                    <a:noFill/>
                    <a:round/>
                    <a:headEnd/>
                    <a:tailEnd/>
                  </a:ln>
                  <a:effectLst/>
                </p:spPr>
                <p:txBody>
                  <a:bodyPr wrap="none" anchor="ctr"/>
                  <a:lstStyle/>
                  <a:p>
                    <a:endParaRPr lang="en-US"/>
                  </a:p>
                </p:txBody>
              </p:sp>
              <p:sp>
                <p:nvSpPr>
                  <p:cNvPr id="260161" name="Freeform 65"/>
                  <p:cNvSpPr>
                    <a:spLocks/>
                  </p:cNvSpPr>
                  <p:nvPr/>
                </p:nvSpPr>
                <p:spPr bwMode="ltGray">
                  <a:xfrm>
                    <a:off x="1340" y="337"/>
                    <a:ext cx="32" cy="6"/>
                  </a:xfrm>
                  <a:custGeom>
                    <a:avLst/>
                    <a:gdLst/>
                    <a:ahLst/>
                    <a:cxnLst>
                      <a:cxn ang="0">
                        <a:pos x="37" y="18"/>
                      </a:cxn>
                      <a:cxn ang="0">
                        <a:pos x="25" y="2"/>
                      </a:cxn>
                      <a:cxn ang="0">
                        <a:pos x="37" y="18"/>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w="9525">
                    <a:noFill/>
                    <a:round/>
                    <a:headEnd/>
                    <a:tailEnd/>
                  </a:ln>
                  <a:effectLst/>
                </p:spPr>
                <p:txBody>
                  <a:bodyPr wrap="none" anchor="ctr"/>
                  <a:lstStyle/>
                  <a:p>
                    <a:endParaRPr lang="en-US"/>
                  </a:p>
                </p:txBody>
              </p:sp>
              <p:sp>
                <p:nvSpPr>
                  <p:cNvPr id="260162" name="Freeform 66"/>
                  <p:cNvSpPr>
                    <a:spLocks/>
                  </p:cNvSpPr>
                  <p:nvPr/>
                </p:nvSpPr>
                <p:spPr bwMode="ltGray">
                  <a:xfrm>
                    <a:off x="1395" y="336"/>
                    <a:ext cx="18" cy="15"/>
                  </a:xfrm>
                  <a:custGeom>
                    <a:avLst/>
                    <a:gdLst/>
                    <a:ahLst/>
                    <a:cxnLst>
                      <a:cxn ang="0">
                        <a:pos x="0" y="21"/>
                      </a:cxn>
                      <a:cxn ang="0">
                        <a:pos x="12" y="9"/>
                      </a:cxn>
                      <a:cxn ang="0">
                        <a:pos x="0" y="21"/>
                      </a:cxn>
                    </a:cxnLst>
                    <a:rect l="0" t="0" r="r" b="b"/>
                    <a:pathLst>
                      <a:path w="42" h="44">
                        <a:moveTo>
                          <a:pt x="0" y="21"/>
                        </a:moveTo>
                        <a:cubicBezTo>
                          <a:pt x="4" y="17"/>
                          <a:pt x="7" y="11"/>
                          <a:pt x="12" y="9"/>
                        </a:cubicBezTo>
                        <a:cubicBezTo>
                          <a:pt x="42" y="0"/>
                          <a:pt x="23" y="44"/>
                          <a:pt x="0" y="21"/>
                        </a:cubicBezTo>
                        <a:close/>
                      </a:path>
                    </a:pathLst>
                  </a:custGeom>
                  <a:solidFill>
                    <a:schemeClr val="folHlink"/>
                  </a:solidFill>
                  <a:ln w="9525">
                    <a:noFill/>
                    <a:round/>
                    <a:headEnd/>
                    <a:tailEnd/>
                  </a:ln>
                  <a:effectLst/>
                </p:spPr>
                <p:txBody>
                  <a:bodyPr wrap="none" anchor="ctr"/>
                  <a:lstStyle/>
                  <a:p>
                    <a:endParaRPr lang="en-US"/>
                  </a:p>
                </p:txBody>
              </p:sp>
              <p:sp>
                <p:nvSpPr>
                  <p:cNvPr id="260163" name="Freeform 67"/>
                  <p:cNvSpPr>
                    <a:spLocks/>
                  </p:cNvSpPr>
                  <p:nvPr/>
                </p:nvSpPr>
                <p:spPr bwMode="ltGray">
                  <a:xfrm>
                    <a:off x="1248" y="295"/>
                    <a:ext cx="14" cy="10"/>
                  </a:xfrm>
                  <a:custGeom>
                    <a:avLst/>
                    <a:gdLst/>
                    <a:ahLst/>
                    <a:cxnLst>
                      <a:cxn ang="0">
                        <a:pos x="7" y="22"/>
                      </a:cxn>
                      <a:cxn ang="0">
                        <a:pos x="31" y="10"/>
                      </a:cxn>
                      <a:cxn ang="0">
                        <a:pos x="7" y="22"/>
                      </a:cxn>
                    </a:cxnLst>
                    <a:rect l="0" t="0" r="r" b="b"/>
                    <a:pathLst>
                      <a:path w="31" h="30">
                        <a:moveTo>
                          <a:pt x="7" y="22"/>
                        </a:moveTo>
                        <a:cubicBezTo>
                          <a:pt x="0" y="0"/>
                          <a:pt x="15" y="6"/>
                          <a:pt x="31" y="10"/>
                        </a:cubicBezTo>
                        <a:cubicBezTo>
                          <a:pt x="14" y="16"/>
                          <a:pt x="15" y="30"/>
                          <a:pt x="7" y="22"/>
                        </a:cubicBezTo>
                        <a:close/>
                      </a:path>
                    </a:pathLst>
                  </a:custGeom>
                  <a:solidFill>
                    <a:schemeClr val="folHlink"/>
                  </a:solidFill>
                  <a:ln w="9525">
                    <a:noFill/>
                    <a:round/>
                    <a:headEnd/>
                    <a:tailEnd/>
                  </a:ln>
                  <a:effectLst/>
                </p:spPr>
                <p:txBody>
                  <a:bodyPr wrap="none" anchor="ctr"/>
                  <a:lstStyle/>
                  <a:p>
                    <a:endParaRPr lang="en-US"/>
                  </a:p>
                </p:txBody>
              </p:sp>
            </p:grpSp>
            <p:grpSp>
              <p:nvGrpSpPr>
                <p:cNvPr id="260164" name="Group 68"/>
                <p:cNvGrpSpPr>
                  <a:grpSpLocks/>
                </p:cNvGrpSpPr>
                <p:nvPr/>
              </p:nvGrpSpPr>
              <p:grpSpPr bwMode="auto">
                <a:xfrm>
                  <a:off x="3709" y="240"/>
                  <a:ext cx="1139" cy="429"/>
                  <a:chOff x="3709" y="240"/>
                  <a:chExt cx="1139" cy="429"/>
                </a:xfrm>
              </p:grpSpPr>
              <p:sp>
                <p:nvSpPr>
                  <p:cNvPr id="260165" name="Freeform 69"/>
                  <p:cNvSpPr>
                    <a:spLocks/>
                  </p:cNvSpPr>
                  <p:nvPr/>
                </p:nvSpPr>
                <p:spPr bwMode="ltGray">
                  <a:xfrm>
                    <a:off x="4808" y="616"/>
                    <a:ext cx="13" cy="14"/>
                  </a:xfrm>
                  <a:custGeom>
                    <a:avLst/>
                    <a:gdLst/>
                    <a:ahLst/>
                    <a:cxnLst>
                      <a:cxn ang="0">
                        <a:pos x="16" y="33"/>
                      </a:cxn>
                      <a:cxn ang="0">
                        <a:pos x="8" y="21"/>
                      </a:cxn>
                      <a:cxn ang="0">
                        <a:pos x="0" y="9"/>
                      </a:cxn>
                      <a:cxn ang="0">
                        <a:pos x="16" y="3"/>
                      </a:cxn>
                      <a:cxn ang="0">
                        <a:pos x="30" y="23"/>
                      </a:cxn>
                      <a:cxn ang="0">
                        <a:pos x="28" y="31"/>
                      </a:cxn>
                      <a:cxn ang="0">
                        <a:pos x="16" y="3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w="9525">
                    <a:noFill/>
                    <a:round/>
                    <a:headEnd/>
                    <a:tailEnd/>
                  </a:ln>
                  <a:effectLst/>
                </p:spPr>
                <p:txBody>
                  <a:bodyPr wrap="none" anchor="ctr"/>
                  <a:lstStyle/>
                  <a:p>
                    <a:endParaRPr lang="en-US"/>
                  </a:p>
                </p:txBody>
              </p:sp>
              <p:sp>
                <p:nvSpPr>
                  <p:cNvPr id="260166" name="Freeform 70"/>
                  <p:cNvSpPr>
                    <a:spLocks/>
                  </p:cNvSpPr>
                  <p:nvPr/>
                </p:nvSpPr>
                <p:spPr bwMode="ltGray">
                  <a:xfrm>
                    <a:off x="4655" y="629"/>
                    <a:ext cx="11" cy="5"/>
                  </a:xfrm>
                  <a:custGeom>
                    <a:avLst/>
                    <a:gdLst/>
                    <a:ahLst/>
                    <a:cxnLst>
                      <a:cxn ang="0">
                        <a:pos x="15" y="16"/>
                      </a:cxn>
                      <a:cxn ang="0">
                        <a:pos x="3" y="8"/>
                      </a:cxn>
                      <a:cxn ang="0">
                        <a:pos x="15" y="0"/>
                      </a:cxn>
                      <a:cxn ang="0">
                        <a:pos x="15" y="16"/>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w="9525">
                    <a:noFill/>
                    <a:round/>
                    <a:headEnd/>
                    <a:tailEnd/>
                  </a:ln>
                  <a:effectLst/>
                </p:spPr>
                <p:txBody>
                  <a:bodyPr wrap="none" anchor="ctr"/>
                  <a:lstStyle/>
                  <a:p>
                    <a:endParaRPr lang="en-US"/>
                  </a:p>
                </p:txBody>
              </p:sp>
              <p:sp>
                <p:nvSpPr>
                  <p:cNvPr id="260167" name="Freeform 71"/>
                  <p:cNvSpPr>
                    <a:spLocks/>
                  </p:cNvSpPr>
                  <p:nvPr/>
                </p:nvSpPr>
                <p:spPr bwMode="ltGray">
                  <a:xfrm>
                    <a:off x="4609" y="635"/>
                    <a:ext cx="28" cy="16"/>
                  </a:xfrm>
                  <a:custGeom>
                    <a:avLst/>
                    <a:gdLst/>
                    <a:ahLst/>
                    <a:cxnLst>
                      <a:cxn ang="0">
                        <a:pos x="14" y="24"/>
                      </a:cxn>
                      <a:cxn ang="0">
                        <a:pos x="30" y="4"/>
                      </a:cxn>
                      <a:cxn ang="0">
                        <a:pos x="42" y="0"/>
                      </a:cxn>
                      <a:cxn ang="0">
                        <a:pos x="58" y="12"/>
                      </a:cxn>
                      <a:cxn ang="0">
                        <a:pos x="32" y="26"/>
                      </a:cxn>
                      <a:cxn ang="0">
                        <a:pos x="12" y="46"/>
                      </a:cxn>
                      <a:cxn ang="0">
                        <a:pos x="8" y="20"/>
                      </a:cxn>
                      <a:cxn ang="0">
                        <a:pos x="12" y="14"/>
                      </a:cxn>
                      <a:cxn ang="0">
                        <a:pos x="14" y="24"/>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w="9525">
                    <a:noFill/>
                    <a:round/>
                    <a:headEnd/>
                    <a:tailEnd/>
                  </a:ln>
                  <a:effectLst/>
                </p:spPr>
                <p:txBody>
                  <a:bodyPr wrap="none" anchor="ctr"/>
                  <a:lstStyle/>
                  <a:p>
                    <a:endParaRPr lang="en-US"/>
                  </a:p>
                </p:txBody>
              </p:sp>
              <p:sp>
                <p:nvSpPr>
                  <p:cNvPr id="260168" name="Freeform 72"/>
                  <p:cNvSpPr>
                    <a:spLocks/>
                  </p:cNvSpPr>
                  <p:nvPr/>
                </p:nvSpPr>
                <p:spPr bwMode="ltGray">
                  <a:xfrm>
                    <a:off x="4580" y="634"/>
                    <a:ext cx="29" cy="16"/>
                  </a:xfrm>
                  <a:custGeom>
                    <a:avLst/>
                    <a:gdLst/>
                    <a:ahLst/>
                    <a:cxnLst>
                      <a:cxn ang="0">
                        <a:pos x="0" y="31"/>
                      </a:cxn>
                      <a:cxn ang="0">
                        <a:pos x="18" y="25"/>
                      </a:cxn>
                      <a:cxn ang="0">
                        <a:pos x="52" y="1"/>
                      </a:cxn>
                      <a:cxn ang="0">
                        <a:pos x="64" y="3"/>
                      </a:cxn>
                      <a:cxn ang="0">
                        <a:pos x="50" y="19"/>
                      </a:cxn>
                      <a:cxn ang="0">
                        <a:pos x="28" y="33"/>
                      </a:cxn>
                      <a:cxn ang="0">
                        <a:pos x="22" y="47"/>
                      </a:cxn>
                      <a:cxn ang="0">
                        <a:pos x="16" y="45"/>
                      </a:cxn>
                      <a:cxn ang="0">
                        <a:pos x="12" y="39"/>
                      </a:cxn>
                      <a:cxn ang="0">
                        <a:pos x="0" y="35"/>
                      </a:cxn>
                      <a:cxn ang="0">
                        <a:pos x="0" y="3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w="9525">
                    <a:noFill/>
                    <a:round/>
                    <a:headEnd/>
                    <a:tailEnd/>
                  </a:ln>
                  <a:effectLst/>
                </p:spPr>
                <p:txBody>
                  <a:bodyPr wrap="none" anchor="ctr"/>
                  <a:lstStyle/>
                  <a:p>
                    <a:endParaRPr lang="en-US"/>
                  </a:p>
                </p:txBody>
              </p:sp>
              <p:sp>
                <p:nvSpPr>
                  <p:cNvPr id="260169" name="Freeform 73"/>
                  <p:cNvSpPr>
                    <a:spLocks/>
                  </p:cNvSpPr>
                  <p:nvPr/>
                </p:nvSpPr>
                <p:spPr bwMode="ltGray">
                  <a:xfrm>
                    <a:off x="4423" y="547"/>
                    <a:ext cx="151" cy="93"/>
                  </a:xfrm>
                  <a:custGeom>
                    <a:avLst/>
                    <a:gdLst/>
                    <a:ahLst/>
                    <a:cxnLst>
                      <a:cxn ang="0">
                        <a:pos x="10" y="4"/>
                      </a:cxn>
                      <a:cxn ang="0">
                        <a:pos x="36" y="18"/>
                      </a:cxn>
                      <a:cxn ang="0">
                        <a:pos x="46" y="30"/>
                      </a:cxn>
                      <a:cxn ang="0">
                        <a:pos x="76" y="52"/>
                      </a:cxn>
                      <a:cxn ang="0">
                        <a:pos x="92" y="66"/>
                      </a:cxn>
                      <a:cxn ang="0">
                        <a:pos x="122" y="98"/>
                      </a:cxn>
                      <a:cxn ang="0">
                        <a:pos x="136" y="128"/>
                      </a:cxn>
                      <a:cxn ang="0">
                        <a:pos x="148" y="132"/>
                      </a:cxn>
                      <a:cxn ang="0">
                        <a:pos x="154" y="150"/>
                      </a:cxn>
                      <a:cxn ang="0">
                        <a:pos x="176" y="152"/>
                      </a:cxn>
                      <a:cxn ang="0">
                        <a:pos x="170" y="196"/>
                      </a:cxn>
                      <a:cxn ang="0">
                        <a:pos x="180" y="224"/>
                      </a:cxn>
                      <a:cxn ang="0">
                        <a:pos x="198" y="232"/>
                      </a:cxn>
                      <a:cxn ang="0">
                        <a:pos x="216" y="234"/>
                      </a:cxn>
                      <a:cxn ang="0">
                        <a:pos x="236" y="242"/>
                      </a:cxn>
                      <a:cxn ang="0">
                        <a:pos x="254" y="236"/>
                      </a:cxn>
                      <a:cxn ang="0">
                        <a:pos x="272" y="248"/>
                      </a:cxn>
                      <a:cxn ang="0">
                        <a:pos x="296" y="256"/>
                      </a:cxn>
                      <a:cxn ang="0">
                        <a:pos x="314" y="264"/>
                      </a:cxn>
                      <a:cxn ang="0">
                        <a:pos x="352" y="266"/>
                      </a:cxn>
                      <a:cxn ang="0">
                        <a:pos x="342" y="274"/>
                      </a:cxn>
                      <a:cxn ang="0">
                        <a:pos x="322" y="272"/>
                      </a:cxn>
                      <a:cxn ang="0">
                        <a:pos x="300" y="270"/>
                      </a:cxn>
                      <a:cxn ang="0">
                        <a:pos x="288" y="266"/>
                      </a:cxn>
                      <a:cxn ang="0">
                        <a:pos x="252" y="264"/>
                      </a:cxn>
                      <a:cxn ang="0">
                        <a:pos x="234" y="260"/>
                      </a:cxn>
                      <a:cxn ang="0">
                        <a:pos x="172" y="242"/>
                      </a:cxn>
                      <a:cxn ang="0">
                        <a:pos x="160" y="216"/>
                      </a:cxn>
                      <a:cxn ang="0">
                        <a:pos x="126" y="200"/>
                      </a:cxn>
                      <a:cxn ang="0">
                        <a:pos x="108" y="186"/>
                      </a:cxn>
                      <a:cxn ang="0">
                        <a:pos x="94" y="158"/>
                      </a:cxn>
                      <a:cxn ang="0">
                        <a:pos x="68" y="108"/>
                      </a:cxn>
                      <a:cxn ang="0">
                        <a:pos x="64" y="102"/>
                      </a:cxn>
                      <a:cxn ang="0">
                        <a:pos x="58" y="100"/>
                      </a:cxn>
                      <a:cxn ang="0">
                        <a:pos x="54" y="88"/>
                      </a:cxn>
                      <a:cxn ang="0">
                        <a:pos x="38" y="58"/>
                      </a:cxn>
                      <a:cxn ang="0">
                        <a:pos x="20" y="40"/>
                      </a:cxn>
                      <a:cxn ang="0">
                        <a:pos x="4" y="22"/>
                      </a:cxn>
                      <a:cxn ang="0">
                        <a:pos x="10" y="2"/>
                      </a:cxn>
                      <a:cxn ang="0">
                        <a:pos x="10" y="4"/>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w="9525">
                    <a:noFill/>
                    <a:round/>
                    <a:headEnd/>
                    <a:tailEnd/>
                  </a:ln>
                  <a:effectLst/>
                </p:spPr>
                <p:txBody>
                  <a:bodyPr wrap="none" anchor="ctr"/>
                  <a:lstStyle/>
                  <a:p>
                    <a:endParaRPr lang="en-US"/>
                  </a:p>
                </p:txBody>
              </p:sp>
              <p:sp>
                <p:nvSpPr>
                  <p:cNvPr id="260170" name="Freeform 74"/>
                  <p:cNvSpPr>
                    <a:spLocks/>
                  </p:cNvSpPr>
                  <p:nvPr/>
                </p:nvSpPr>
                <p:spPr bwMode="ltGray">
                  <a:xfrm>
                    <a:off x="4515" y="541"/>
                    <a:ext cx="67" cy="68"/>
                  </a:xfrm>
                  <a:custGeom>
                    <a:avLst/>
                    <a:gdLst/>
                    <a:ahLst/>
                    <a:cxnLst>
                      <a:cxn ang="0">
                        <a:pos x="54" y="66"/>
                      </a:cxn>
                      <a:cxn ang="0">
                        <a:pos x="66" y="58"/>
                      </a:cxn>
                      <a:cxn ang="0">
                        <a:pos x="68" y="52"/>
                      </a:cxn>
                      <a:cxn ang="0">
                        <a:pos x="80" y="44"/>
                      </a:cxn>
                      <a:cxn ang="0">
                        <a:pos x="106" y="22"/>
                      </a:cxn>
                      <a:cxn ang="0">
                        <a:pos x="112" y="4"/>
                      </a:cxn>
                      <a:cxn ang="0">
                        <a:pos x="124" y="0"/>
                      </a:cxn>
                      <a:cxn ang="0">
                        <a:pos x="150" y="28"/>
                      </a:cxn>
                      <a:cxn ang="0">
                        <a:pos x="146" y="44"/>
                      </a:cxn>
                      <a:cxn ang="0">
                        <a:pos x="126" y="64"/>
                      </a:cxn>
                      <a:cxn ang="0">
                        <a:pos x="132" y="94"/>
                      </a:cxn>
                      <a:cxn ang="0">
                        <a:pos x="142" y="110"/>
                      </a:cxn>
                      <a:cxn ang="0">
                        <a:pos x="146" y="128"/>
                      </a:cxn>
                      <a:cxn ang="0">
                        <a:pos x="128" y="128"/>
                      </a:cxn>
                      <a:cxn ang="0">
                        <a:pos x="116" y="146"/>
                      </a:cxn>
                      <a:cxn ang="0">
                        <a:pos x="104" y="156"/>
                      </a:cxn>
                      <a:cxn ang="0">
                        <a:pos x="100" y="198"/>
                      </a:cxn>
                      <a:cxn ang="0">
                        <a:pos x="88" y="202"/>
                      </a:cxn>
                      <a:cxn ang="0">
                        <a:pos x="82" y="206"/>
                      </a:cxn>
                      <a:cxn ang="0">
                        <a:pos x="76" y="202"/>
                      </a:cxn>
                      <a:cxn ang="0">
                        <a:pos x="72" y="190"/>
                      </a:cxn>
                      <a:cxn ang="0">
                        <a:pos x="60" y="186"/>
                      </a:cxn>
                      <a:cxn ang="0">
                        <a:pos x="42" y="194"/>
                      </a:cxn>
                      <a:cxn ang="0">
                        <a:pos x="28" y="186"/>
                      </a:cxn>
                      <a:cxn ang="0">
                        <a:pos x="10" y="148"/>
                      </a:cxn>
                      <a:cxn ang="0">
                        <a:pos x="4" y="130"/>
                      </a:cxn>
                      <a:cxn ang="0">
                        <a:pos x="0" y="118"/>
                      </a:cxn>
                      <a:cxn ang="0">
                        <a:pos x="20" y="96"/>
                      </a:cxn>
                      <a:cxn ang="0">
                        <a:pos x="32" y="104"/>
                      </a:cxn>
                      <a:cxn ang="0">
                        <a:pos x="34" y="80"/>
                      </a:cxn>
                      <a:cxn ang="0">
                        <a:pos x="52" y="70"/>
                      </a:cxn>
                      <a:cxn ang="0">
                        <a:pos x="54" y="66"/>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w="9525">
                    <a:noFill/>
                    <a:round/>
                    <a:headEnd/>
                    <a:tailEnd/>
                  </a:ln>
                  <a:effectLst/>
                </p:spPr>
                <p:txBody>
                  <a:bodyPr wrap="none" anchor="ctr"/>
                  <a:lstStyle/>
                  <a:p>
                    <a:endParaRPr lang="en-US"/>
                  </a:p>
                </p:txBody>
              </p:sp>
              <p:sp>
                <p:nvSpPr>
                  <p:cNvPr id="260171" name="Freeform 75"/>
                  <p:cNvSpPr>
                    <a:spLocks/>
                  </p:cNvSpPr>
                  <p:nvPr/>
                </p:nvSpPr>
                <p:spPr bwMode="ltGray">
                  <a:xfrm>
                    <a:off x="4580" y="572"/>
                    <a:ext cx="47" cy="13"/>
                  </a:xfrm>
                  <a:custGeom>
                    <a:avLst/>
                    <a:gdLst/>
                    <a:ahLst/>
                    <a:cxnLst>
                      <a:cxn ang="0">
                        <a:pos x="4" y="32"/>
                      </a:cxn>
                      <a:cxn ang="0">
                        <a:pos x="18" y="10"/>
                      </a:cxn>
                      <a:cxn ang="0">
                        <a:pos x="46" y="20"/>
                      </a:cxn>
                      <a:cxn ang="0">
                        <a:pos x="72" y="14"/>
                      </a:cxn>
                      <a:cxn ang="0">
                        <a:pos x="90" y="0"/>
                      </a:cxn>
                      <a:cxn ang="0">
                        <a:pos x="76" y="26"/>
                      </a:cxn>
                      <a:cxn ang="0">
                        <a:pos x="60" y="38"/>
                      </a:cxn>
                      <a:cxn ang="0">
                        <a:pos x="42" y="32"/>
                      </a:cxn>
                      <a:cxn ang="0">
                        <a:pos x="14" y="30"/>
                      </a:cxn>
                      <a:cxn ang="0">
                        <a:pos x="4" y="32"/>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w="9525">
                    <a:noFill/>
                    <a:round/>
                    <a:headEnd/>
                    <a:tailEnd/>
                  </a:ln>
                  <a:effectLst/>
                </p:spPr>
                <p:txBody>
                  <a:bodyPr wrap="none" anchor="ctr"/>
                  <a:lstStyle/>
                  <a:p>
                    <a:endParaRPr lang="en-US"/>
                  </a:p>
                </p:txBody>
              </p:sp>
              <p:sp>
                <p:nvSpPr>
                  <p:cNvPr id="260172" name="Freeform 76"/>
                  <p:cNvSpPr>
                    <a:spLocks/>
                  </p:cNvSpPr>
                  <p:nvPr/>
                </p:nvSpPr>
                <p:spPr bwMode="ltGray">
                  <a:xfrm>
                    <a:off x="4578" y="588"/>
                    <a:ext cx="32" cy="34"/>
                  </a:xfrm>
                  <a:custGeom>
                    <a:avLst/>
                    <a:gdLst/>
                    <a:ahLst/>
                    <a:cxnLst>
                      <a:cxn ang="0">
                        <a:pos x="8" y="18"/>
                      </a:cxn>
                      <a:cxn ang="0">
                        <a:pos x="18" y="0"/>
                      </a:cxn>
                      <a:cxn ang="0">
                        <a:pos x="34" y="18"/>
                      </a:cxn>
                      <a:cxn ang="0">
                        <a:pos x="62" y="4"/>
                      </a:cxn>
                      <a:cxn ang="0">
                        <a:pos x="46" y="34"/>
                      </a:cxn>
                      <a:cxn ang="0">
                        <a:pos x="54" y="48"/>
                      </a:cxn>
                      <a:cxn ang="0">
                        <a:pos x="58" y="60"/>
                      </a:cxn>
                      <a:cxn ang="0">
                        <a:pos x="46" y="74"/>
                      </a:cxn>
                      <a:cxn ang="0">
                        <a:pos x="34" y="60"/>
                      </a:cxn>
                      <a:cxn ang="0">
                        <a:pos x="22" y="48"/>
                      </a:cxn>
                      <a:cxn ang="0">
                        <a:pos x="28" y="68"/>
                      </a:cxn>
                      <a:cxn ang="0">
                        <a:pos x="30" y="74"/>
                      </a:cxn>
                      <a:cxn ang="0">
                        <a:pos x="20" y="104"/>
                      </a:cxn>
                      <a:cxn ang="0">
                        <a:pos x="12" y="102"/>
                      </a:cxn>
                      <a:cxn ang="0">
                        <a:pos x="8" y="90"/>
                      </a:cxn>
                      <a:cxn ang="0">
                        <a:pos x="0" y="54"/>
                      </a:cxn>
                      <a:cxn ang="0">
                        <a:pos x="2" y="30"/>
                      </a:cxn>
                      <a:cxn ang="0">
                        <a:pos x="8" y="18"/>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w="9525">
                    <a:noFill/>
                    <a:round/>
                    <a:headEnd/>
                    <a:tailEnd/>
                  </a:ln>
                  <a:effectLst/>
                </p:spPr>
                <p:txBody>
                  <a:bodyPr wrap="none" anchor="ctr"/>
                  <a:lstStyle/>
                  <a:p>
                    <a:endParaRPr lang="en-US"/>
                  </a:p>
                </p:txBody>
              </p:sp>
              <p:sp>
                <p:nvSpPr>
                  <p:cNvPr id="260173" name="Freeform 77"/>
                  <p:cNvSpPr>
                    <a:spLocks/>
                  </p:cNvSpPr>
                  <p:nvPr/>
                </p:nvSpPr>
                <p:spPr bwMode="ltGray">
                  <a:xfrm>
                    <a:off x="4632" y="569"/>
                    <a:ext cx="16" cy="20"/>
                  </a:xfrm>
                  <a:custGeom>
                    <a:avLst/>
                    <a:gdLst/>
                    <a:ahLst/>
                    <a:cxnLst>
                      <a:cxn ang="0">
                        <a:pos x="3" y="28"/>
                      </a:cxn>
                      <a:cxn ang="0">
                        <a:pos x="13" y="0"/>
                      </a:cxn>
                      <a:cxn ang="0">
                        <a:pos x="15" y="28"/>
                      </a:cxn>
                      <a:cxn ang="0">
                        <a:pos x="37" y="38"/>
                      </a:cxn>
                      <a:cxn ang="0">
                        <a:pos x="19" y="44"/>
                      </a:cxn>
                      <a:cxn ang="0">
                        <a:pos x="5" y="58"/>
                      </a:cxn>
                      <a:cxn ang="0">
                        <a:pos x="1" y="34"/>
                      </a:cxn>
                      <a:cxn ang="0">
                        <a:pos x="3" y="28"/>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w="9525">
                    <a:noFill/>
                    <a:round/>
                    <a:headEnd/>
                    <a:tailEnd/>
                  </a:ln>
                  <a:effectLst/>
                </p:spPr>
                <p:txBody>
                  <a:bodyPr wrap="none" anchor="ctr"/>
                  <a:lstStyle/>
                  <a:p>
                    <a:endParaRPr lang="en-US"/>
                  </a:p>
                </p:txBody>
              </p:sp>
              <p:sp>
                <p:nvSpPr>
                  <p:cNvPr id="260174" name="Freeform 78"/>
                  <p:cNvSpPr>
                    <a:spLocks/>
                  </p:cNvSpPr>
                  <p:nvPr/>
                </p:nvSpPr>
                <p:spPr bwMode="ltGray">
                  <a:xfrm>
                    <a:off x="4636" y="600"/>
                    <a:ext cx="20" cy="10"/>
                  </a:xfrm>
                  <a:custGeom>
                    <a:avLst/>
                    <a:gdLst/>
                    <a:ahLst/>
                    <a:cxnLst>
                      <a:cxn ang="0">
                        <a:pos x="7" y="0"/>
                      </a:cxn>
                      <a:cxn ang="0">
                        <a:pos x="29" y="0"/>
                      </a:cxn>
                      <a:cxn ang="0">
                        <a:pos x="49" y="16"/>
                      </a:cxn>
                      <a:cxn ang="0">
                        <a:pos x="35" y="14"/>
                      </a:cxn>
                      <a:cxn ang="0">
                        <a:pos x="3" y="16"/>
                      </a:cxn>
                      <a:cxn ang="0">
                        <a:pos x="7" y="0"/>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w="9525">
                    <a:noFill/>
                    <a:round/>
                    <a:headEnd/>
                    <a:tailEnd/>
                  </a:ln>
                  <a:effectLst/>
                </p:spPr>
                <p:txBody>
                  <a:bodyPr wrap="none" anchor="ctr"/>
                  <a:lstStyle/>
                  <a:p>
                    <a:endParaRPr lang="en-US"/>
                  </a:p>
                </p:txBody>
              </p:sp>
              <p:sp>
                <p:nvSpPr>
                  <p:cNvPr id="260175" name="Freeform 79"/>
                  <p:cNvSpPr>
                    <a:spLocks/>
                  </p:cNvSpPr>
                  <p:nvPr/>
                </p:nvSpPr>
                <p:spPr bwMode="ltGray">
                  <a:xfrm>
                    <a:off x="4657" y="585"/>
                    <a:ext cx="26" cy="17"/>
                  </a:xfrm>
                  <a:custGeom>
                    <a:avLst/>
                    <a:gdLst/>
                    <a:ahLst/>
                    <a:cxnLst>
                      <a:cxn ang="0">
                        <a:pos x="21" y="38"/>
                      </a:cxn>
                      <a:cxn ang="0">
                        <a:pos x="15" y="26"/>
                      </a:cxn>
                      <a:cxn ang="0">
                        <a:pos x="3" y="22"/>
                      </a:cxn>
                      <a:cxn ang="0">
                        <a:pos x="13" y="8"/>
                      </a:cxn>
                      <a:cxn ang="0">
                        <a:pos x="25" y="0"/>
                      </a:cxn>
                      <a:cxn ang="0">
                        <a:pos x="49" y="10"/>
                      </a:cxn>
                      <a:cxn ang="0">
                        <a:pos x="53" y="20"/>
                      </a:cxn>
                      <a:cxn ang="0">
                        <a:pos x="61" y="32"/>
                      </a:cxn>
                      <a:cxn ang="0">
                        <a:pos x="41" y="38"/>
                      </a:cxn>
                      <a:cxn ang="0">
                        <a:pos x="23" y="44"/>
                      </a:cxn>
                      <a:cxn ang="0">
                        <a:pos x="21" y="38"/>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w="9525">
                    <a:noFill/>
                    <a:round/>
                    <a:headEnd/>
                    <a:tailEnd/>
                  </a:ln>
                  <a:effectLst/>
                </p:spPr>
                <p:txBody>
                  <a:bodyPr wrap="none" anchor="ctr"/>
                  <a:lstStyle/>
                  <a:p>
                    <a:endParaRPr lang="en-US"/>
                  </a:p>
                </p:txBody>
              </p:sp>
              <p:sp>
                <p:nvSpPr>
                  <p:cNvPr id="260176" name="Freeform 80"/>
                  <p:cNvSpPr>
                    <a:spLocks/>
                  </p:cNvSpPr>
                  <p:nvPr/>
                </p:nvSpPr>
                <p:spPr bwMode="ltGray">
                  <a:xfrm>
                    <a:off x="4664" y="593"/>
                    <a:ext cx="122" cy="61"/>
                  </a:xfrm>
                  <a:custGeom>
                    <a:avLst/>
                    <a:gdLst/>
                    <a:ahLst/>
                    <a:cxnLst>
                      <a:cxn ang="0">
                        <a:pos x="46" y="28"/>
                      </a:cxn>
                      <a:cxn ang="0">
                        <a:pos x="36" y="14"/>
                      </a:cxn>
                      <a:cxn ang="0">
                        <a:pos x="26" y="30"/>
                      </a:cxn>
                      <a:cxn ang="0">
                        <a:pos x="0" y="24"/>
                      </a:cxn>
                      <a:cxn ang="0">
                        <a:pos x="10" y="42"/>
                      </a:cxn>
                      <a:cxn ang="0">
                        <a:pos x="16" y="62"/>
                      </a:cxn>
                      <a:cxn ang="0">
                        <a:pos x="24" y="48"/>
                      </a:cxn>
                      <a:cxn ang="0">
                        <a:pos x="30" y="44"/>
                      </a:cxn>
                      <a:cxn ang="0">
                        <a:pos x="48" y="56"/>
                      </a:cxn>
                      <a:cxn ang="0">
                        <a:pos x="70" y="62"/>
                      </a:cxn>
                      <a:cxn ang="0">
                        <a:pos x="88" y="72"/>
                      </a:cxn>
                      <a:cxn ang="0">
                        <a:pos x="106" y="102"/>
                      </a:cxn>
                      <a:cxn ang="0">
                        <a:pos x="104" y="122"/>
                      </a:cxn>
                      <a:cxn ang="0">
                        <a:pos x="98" y="134"/>
                      </a:cxn>
                      <a:cxn ang="0">
                        <a:pos x="122" y="128"/>
                      </a:cxn>
                      <a:cxn ang="0">
                        <a:pos x="140" y="140"/>
                      </a:cxn>
                      <a:cxn ang="0">
                        <a:pos x="168" y="148"/>
                      </a:cxn>
                      <a:cxn ang="0">
                        <a:pos x="174" y="146"/>
                      </a:cxn>
                      <a:cxn ang="0">
                        <a:pos x="168" y="134"/>
                      </a:cxn>
                      <a:cxn ang="0">
                        <a:pos x="178" y="136"/>
                      </a:cxn>
                      <a:cxn ang="0">
                        <a:pos x="186" y="118"/>
                      </a:cxn>
                      <a:cxn ang="0">
                        <a:pos x="202" y="122"/>
                      </a:cxn>
                      <a:cxn ang="0">
                        <a:pos x="214" y="130"/>
                      </a:cxn>
                      <a:cxn ang="0">
                        <a:pos x="244" y="168"/>
                      </a:cxn>
                      <a:cxn ang="0">
                        <a:pos x="262" y="178"/>
                      </a:cxn>
                      <a:cxn ang="0">
                        <a:pos x="284" y="170"/>
                      </a:cxn>
                      <a:cxn ang="0">
                        <a:pos x="268" y="160"/>
                      </a:cxn>
                      <a:cxn ang="0">
                        <a:pos x="256" y="138"/>
                      </a:cxn>
                      <a:cxn ang="0">
                        <a:pos x="250" y="132"/>
                      </a:cxn>
                      <a:cxn ang="0">
                        <a:pos x="248" y="122"/>
                      </a:cxn>
                      <a:cxn ang="0">
                        <a:pos x="236" y="116"/>
                      </a:cxn>
                      <a:cxn ang="0">
                        <a:pos x="240" y="96"/>
                      </a:cxn>
                      <a:cxn ang="0">
                        <a:pos x="220" y="86"/>
                      </a:cxn>
                      <a:cxn ang="0">
                        <a:pos x="210" y="70"/>
                      </a:cxn>
                      <a:cxn ang="0">
                        <a:pos x="190" y="54"/>
                      </a:cxn>
                      <a:cxn ang="0">
                        <a:pos x="168" y="38"/>
                      </a:cxn>
                      <a:cxn ang="0">
                        <a:pos x="156" y="34"/>
                      </a:cxn>
                      <a:cxn ang="0">
                        <a:pos x="120" y="16"/>
                      </a:cxn>
                      <a:cxn ang="0">
                        <a:pos x="102" y="4"/>
                      </a:cxn>
                      <a:cxn ang="0">
                        <a:pos x="96" y="0"/>
                      </a:cxn>
                      <a:cxn ang="0">
                        <a:pos x="70" y="10"/>
                      </a:cxn>
                      <a:cxn ang="0">
                        <a:pos x="56" y="32"/>
                      </a:cxn>
                      <a:cxn ang="0">
                        <a:pos x="46" y="28"/>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w="9525">
                    <a:noFill/>
                    <a:round/>
                    <a:headEnd/>
                    <a:tailEnd/>
                  </a:ln>
                  <a:effectLst/>
                </p:spPr>
                <p:txBody>
                  <a:bodyPr wrap="none" anchor="ctr"/>
                  <a:lstStyle/>
                  <a:p>
                    <a:endParaRPr lang="en-US"/>
                  </a:p>
                </p:txBody>
              </p:sp>
              <p:sp>
                <p:nvSpPr>
                  <p:cNvPr id="260177" name="Freeform 81"/>
                  <p:cNvSpPr>
                    <a:spLocks/>
                  </p:cNvSpPr>
                  <p:nvPr/>
                </p:nvSpPr>
                <p:spPr bwMode="ltGray">
                  <a:xfrm>
                    <a:off x="4770" y="599"/>
                    <a:ext cx="33" cy="26"/>
                  </a:xfrm>
                  <a:custGeom>
                    <a:avLst/>
                    <a:gdLst/>
                    <a:ahLst/>
                    <a:cxnLst>
                      <a:cxn ang="0">
                        <a:pos x="1" y="58"/>
                      </a:cxn>
                      <a:cxn ang="0">
                        <a:pos x="27" y="60"/>
                      </a:cxn>
                      <a:cxn ang="0">
                        <a:pos x="45" y="48"/>
                      </a:cxn>
                      <a:cxn ang="0">
                        <a:pos x="57" y="30"/>
                      </a:cxn>
                      <a:cxn ang="0">
                        <a:pos x="43" y="14"/>
                      </a:cxn>
                      <a:cxn ang="0">
                        <a:pos x="43" y="4"/>
                      </a:cxn>
                      <a:cxn ang="0">
                        <a:pos x="71" y="26"/>
                      </a:cxn>
                      <a:cxn ang="0">
                        <a:pos x="67" y="54"/>
                      </a:cxn>
                      <a:cxn ang="0">
                        <a:pos x="33" y="78"/>
                      </a:cxn>
                      <a:cxn ang="0">
                        <a:pos x="9" y="66"/>
                      </a:cxn>
                      <a:cxn ang="0">
                        <a:pos x="3" y="62"/>
                      </a:cxn>
                      <a:cxn ang="0">
                        <a:pos x="1" y="58"/>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w="9525">
                    <a:noFill/>
                    <a:round/>
                    <a:headEnd/>
                    <a:tailEnd/>
                  </a:ln>
                  <a:effectLst/>
                </p:spPr>
                <p:txBody>
                  <a:bodyPr wrap="none" anchor="ctr"/>
                  <a:lstStyle/>
                  <a:p>
                    <a:endParaRPr lang="en-US"/>
                  </a:p>
                </p:txBody>
              </p:sp>
              <p:sp>
                <p:nvSpPr>
                  <p:cNvPr id="260178" name="Freeform 82"/>
                  <p:cNvSpPr>
                    <a:spLocks/>
                  </p:cNvSpPr>
                  <p:nvPr/>
                </p:nvSpPr>
                <p:spPr bwMode="ltGray">
                  <a:xfrm>
                    <a:off x="4840" y="544"/>
                    <a:ext cx="8" cy="6"/>
                  </a:xfrm>
                  <a:custGeom>
                    <a:avLst/>
                    <a:gdLst/>
                    <a:ahLst/>
                    <a:cxnLst>
                      <a:cxn ang="0">
                        <a:pos x="3" y="4"/>
                      </a:cxn>
                      <a:cxn ang="0">
                        <a:pos x="3" y="14"/>
                      </a:cxn>
                      <a:cxn ang="0">
                        <a:pos x="3" y="4"/>
                      </a:cxn>
                    </a:cxnLst>
                    <a:rect l="0" t="0" r="r" b="b"/>
                    <a:pathLst>
                      <a:path w="17" h="18">
                        <a:moveTo>
                          <a:pt x="3" y="4"/>
                        </a:moveTo>
                        <a:cubicBezTo>
                          <a:pt x="17" y="7"/>
                          <a:pt x="16" y="18"/>
                          <a:pt x="3" y="14"/>
                        </a:cubicBezTo>
                        <a:cubicBezTo>
                          <a:pt x="0" y="6"/>
                          <a:pt x="7" y="0"/>
                          <a:pt x="3" y="4"/>
                        </a:cubicBezTo>
                        <a:close/>
                      </a:path>
                    </a:pathLst>
                  </a:custGeom>
                  <a:solidFill>
                    <a:schemeClr val="folHlink"/>
                  </a:solidFill>
                  <a:ln w="9525">
                    <a:noFill/>
                    <a:round/>
                    <a:headEnd/>
                    <a:tailEnd/>
                  </a:ln>
                  <a:effectLst/>
                </p:spPr>
                <p:txBody>
                  <a:bodyPr wrap="none" anchor="ctr"/>
                  <a:lstStyle/>
                  <a:p>
                    <a:endParaRPr lang="en-US"/>
                  </a:p>
                </p:txBody>
              </p:sp>
              <p:sp>
                <p:nvSpPr>
                  <p:cNvPr id="260179" name="Freeform 83"/>
                  <p:cNvSpPr>
                    <a:spLocks/>
                  </p:cNvSpPr>
                  <p:nvPr/>
                </p:nvSpPr>
                <p:spPr bwMode="ltGray">
                  <a:xfrm>
                    <a:off x="4747" y="494"/>
                    <a:ext cx="8" cy="5"/>
                  </a:xfrm>
                  <a:custGeom>
                    <a:avLst/>
                    <a:gdLst/>
                    <a:ahLst/>
                    <a:cxnLst>
                      <a:cxn ang="0">
                        <a:pos x="7" y="12"/>
                      </a:cxn>
                      <a:cxn ang="0">
                        <a:pos x="17" y="2"/>
                      </a:cxn>
                      <a:cxn ang="0">
                        <a:pos x="9" y="12"/>
                      </a:cxn>
                      <a:cxn ang="0">
                        <a:pos x="7" y="12"/>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w="9525">
                    <a:noFill/>
                    <a:round/>
                    <a:headEnd/>
                    <a:tailEnd/>
                  </a:ln>
                  <a:effectLst/>
                </p:spPr>
                <p:txBody>
                  <a:bodyPr wrap="none" anchor="ctr"/>
                  <a:lstStyle/>
                  <a:p>
                    <a:endParaRPr lang="en-US"/>
                  </a:p>
                </p:txBody>
              </p:sp>
              <p:sp>
                <p:nvSpPr>
                  <p:cNvPr id="260180" name="Freeform 84"/>
                  <p:cNvSpPr>
                    <a:spLocks/>
                  </p:cNvSpPr>
                  <p:nvPr/>
                </p:nvSpPr>
                <p:spPr bwMode="ltGray">
                  <a:xfrm>
                    <a:off x="4676" y="536"/>
                    <a:ext cx="8" cy="5"/>
                  </a:xfrm>
                  <a:custGeom>
                    <a:avLst/>
                    <a:gdLst/>
                    <a:ahLst/>
                    <a:cxnLst>
                      <a:cxn ang="0">
                        <a:pos x="7" y="12"/>
                      </a:cxn>
                      <a:cxn ang="0">
                        <a:pos x="15" y="2"/>
                      </a:cxn>
                      <a:cxn ang="0">
                        <a:pos x="15" y="14"/>
                      </a:cxn>
                      <a:cxn ang="0">
                        <a:pos x="7" y="12"/>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w="9525">
                    <a:noFill/>
                    <a:round/>
                    <a:headEnd/>
                    <a:tailEnd/>
                  </a:ln>
                  <a:effectLst/>
                </p:spPr>
                <p:txBody>
                  <a:bodyPr wrap="none" anchor="ctr"/>
                  <a:lstStyle/>
                  <a:p>
                    <a:endParaRPr lang="en-US"/>
                  </a:p>
                </p:txBody>
              </p:sp>
              <p:sp>
                <p:nvSpPr>
                  <p:cNvPr id="260181" name="Freeform 85"/>
                  <p:cNvSpPr>
                    <a:spLocks/>
                  </p:cNvSpPr>
                  <p:nvPr/>
                </p:nvSpPr>
                <p:spPr bwMode="ltGray">
                  <a:xfrm>
                    <a:off x="4598" y="523"/>
                    <a:ext cx="34" cy="27"/>
                  </a:xfrm>
                  <a:custGeom>
                    <a:avLst/>
                    <a:gdLst/>
                    <a:ahLst/>
                    <a:cxnLst>
                      <a:cxn ang="0">
                        <a:pos x="0" y="50"/>
                      </a:cxn>
                      <a:cxn ang="0">
                        <a:pos x="14" y="24"/>
                      </a:cxn>
                      <a:cxn ang="0">
                        <a:pos x="26" y="20"/>
                      </a:cxn>
                      <a:cxn ang="0">
                        <a:pos x="48" y="18"/>
                      </a:cxn>
                      <a:cxn ang="0">
                        <a:pos x="58" y="0"/>
                      </a:cxn>
                      <a:cxn ang="0">
                        <a:pos x="80" y="40"/>
                      </a:cxn>
                      <a:cxn ang="0">
                        <a:pos x="70" y="56"/>
                      </a:cxn>
                      <a:cxn ang="0">
                        <a:pos x="54" y="62"/>
                      </a:cxn>
                      <a:cxn ang="0">
                        <a:pos x="48" y="80"/>
                      </a:cxn>
                      <a:cxn ang="0">
                        <a:pos x="32" y="68"/>
                      </a:cxn>
                      <a:cxn ang="0">
                        <a:pos x="38" y="52"/>
                      </a:cxn>
                      <a:cxn ang="0">
                        <a:pos x="30" y="28"/>
                      </a:cxn>
                      <a:cxn ang="0">
                        <a:pos x="20" y="48"/>
                      </a:cxn>
                      <a:cxn ang="0">
                        <a:pos x="8" y="56"/>
                      </a:cxn>
                      <a:cxn ang="0">
                        <a:pos x="0" y="50"/>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w="9525">
                    <a:noFill/>
                    <a:round/>
                    <a:headEnd/>
                    <a:tailEnd/>
                  </a:ln>
                  <a:effectLst/>
                </p:spPr>
                <p:txBody>
                  <a:bodyPr wrap="none" anchor="ctr"/>
                  <a:lstStyle/>
                  <a:p>
                    <a:endParaRPr lang="en-US"/>
                  </a:p>
                </p:txBody>
              </p:sp>
              <p:sp>
                <p:nvSpPr>
                  <p:cNvPr id="260182" name="Freeform 86"/>
                  <p:cNvSpPr>
                    <a:spLocks/>
                  </p:cNvSpPr>
                  <p:nvPr/>
                </p:nvSpPr>
                <p:spPr bwMode="ltGray">
                  <a:xfrm>
                    <a:off x="4587" y="466"/>
                    <a:ext cx="40" cy="58"/>
                  </a:xfrm>
                  <a:custGeom>
                    <a:avLst/>
                    <a:gdLst/>
                    <a:ahLst/>
                    <a:cxnLst>
                      <a:cxn ang="0">
                        <a:pos x="14" y="96"/>
                      </a:cxn>
                      <a:cxn ang="0">
                        <a:pos x="26" y="128"/>
                      </a:cxn>
                      <a:cxn ang="0">
                        <a:pos x="32" y="108"/>
                      </a:cxn>
                      <a:cxn ang="0">
                        <a:pos x="52" y="100"/>
                      </a:cxn>
                      <a:cxn ang="0">
                        <a:pos x="46" y="124"/>
                      </a:cxn>
                      <a:cxn ang="0">
                        <a:pos x="66" y="126"/>
                      </a:cxn>
                      <a:cxn ang="0">
                        <a:pos x="76" y="142"/>
                      </a:cxn>
                      <a:cxn ang="0">
                        <a:pos x="58" y="148"/>
                      </a:cxn>
                      <a:cxn ang="0">
                        <a:pos x="74" y="174"/>
                      </a:cxn>
                      <a:cxn ang="0">
                        <a:pos x="84" y="154"/>
                      </a:cxn>
                      <a:cxn ang="0">
                        <a:pos x="82" y="112"/>
                      </a:cxn>
                      <a:cxn ang="0">
                        <a:pos x="60" y="106"/>
                      </a:cxn>
                      <a:cxn ang="0">
                        <a:pos x="50" y="82"/>
                      </a:cxn>
                      <a:cxn ang="0">
                        <a:pos x="34" y="82"/>
                      </a:cxn>
                      <a:cxn ang="0">
                        <a:pos x="30" y="70"/>
                      </a:cxn>
                      <a:cxn ang="0">
                        <a:pos x="42" y="42"/>
                      </a:cxn>
                      <a:cxn ang="0">
                        <a:pos x="30" y="0"/>
                      </a:cxn>
                      <a:cxn ang="0">
                        <a:pos x="18" y="22"/>
                      </a:cxn>
                      <a:cxn ang="0">
                        <a:pos x="4" y="46"/>
                      </a:cxn>
                      <a:cxn ang="0">
                        <a:pos x="14" y="76"/>
                      </a:cxn>
                      <a:cxn ang="0">
                        <a:pos x="14" y="96"/>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w="9525">
                    <a:noFill/>
                    <a:round/>
                    <a:headEnd/>
                    <a:tailEnd/>
                  </a:ln>
                  <a:effectLst/>
                </p:spPr>
                <p:txBody>
                  <a:bodyPr wrap="none" anchor="ctr"/>
                  <a:lstStyle/>
                  <a:p>
                    <a:endParaRPr lang="en-US"/>
                  </a:p>
                </p:txBody>
              </p:sp>
              <p:sp>
                <p:nvSpPr>
                  <p:cNvPr id="260183" name="Freeform 87"/>
                  <p:cNvSpPr>
                    <a:spLocks/>
                  </p:cNvSpPr>
                  <p:nvPr/>
                </p:nvSpPr>
                <p:spPr bwMode="ltGray">
                  <a:xfrm>
                    <a:off x="4597" y="508"/>
                    <a:ext cx="14" cy="17"/>
                  </a:xfrm>
                  <a:custGeom>
                    <a:avLst/>
                    <a:gdLst/>
                    <a:ahLst/>
                    <a:cxnLst>
                      <a:cxn ang="0">
                        <a:pos x="6" y="24"/>
                      </a:cxn>
                      <a:cxn ang="0">
                        <a:pos x="12" y="0"/>
                      </a:cxn>
                      <a:cxn ang="0">
                        <a:pos x="20" y="16"/>
                      </a:cxn>
                      <a:cxn ang="0">
                        <a:pos x="22" y="24"/>
                      </a:cxn>
                      <a:cxn ang="0">
                        <a:pos x="28" y="26"/>
                      </a:cxn>
                      <a:cxn ang="0">
                        <a:pos x="32" y="38"/>
                      </a:cxn>
                      <a:cxn ang="0">
                        <a:pos x="18" y="50"/>
                      </a:cxn>
                      <a:cxn ang="0">
                        <a:pos x="6" y="24"/>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w="9525">
                    <a:noFill/>
                    <a:round/>
                    <a:headEnd/>
                    <a:tailEnd/>
                  </a:ln>
                  <a:effectLst/>
                </p:spPr>
                <p:txBody>
                  <a:bodyPr wrap="none" anchor="ctr"/>
                  <a:lstStyle/>
                  <a:p>
                    <a:endParaRPr lang="en-US"/>
                  </a:p>
                </p:txBody>
              </p:sp>
              <p:sp>
                <p:nvSpPr>
                  <p:cNvPr id="260184" name="Freeform 88"/>
                  <p:cNvSpPr>
                    <a:spLocks/>
                  </p:cNvSpPr>
                  <p:nvPr/>
                </p:nvSpPr>
                <p:spPr bwMode="ltGray">
                  <a:xfrm>
                    <a:off x="4569" y="512"/>
                    <a:ext cx="19" cy="17"/>
                  </a:xfrm>
                  <a:custGeom>
                    <a:avLst/>
                    <a:gdLst/>
                    <a:ahLst/>
                    <a:cxnLst>
                      <a:cxn ang="0">
                        <a:pos x="0" y="44"/>
                      </a:cxn>
                      <a:cxn ang="0">
                        <a:pos x="22" y="20"/>
                      </a:cxn>
                      <a:cxn ang="0">
                        <a:pos x="36" y="0"/>
                      </a:cxn>
                      <a:cxn ang="0">
                        <a:pos x="24" y="28"/>
                      </a:cxn>
                      <a:cxn ang="0">
                        <a:pos x="2" y="50"/>
                      </a:cxn>
                      <a:cxn ang="0">
                        <a:pos x="0" y="44"/>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w="9525">
                    <a:noFill/>
                    <a:round/>
                    <a:headEnd/>
                    <a:tailEnd/>
                  </a:ln>
                  <a:effectLst/>
                </p:spPr>
                <p:txBody>
                  <a:bodyPr wrap="none" anchor="ctr"/>
                  <a:lstStyle/>
                  <a:p>
                    <a:endParaRPr lang="en-US"/>
                  </a:p>
                </p:txBody>
              </p:sp>
              <p:sp>
                <p:nvSpPr>
                  <p:cNvPr id="260185" name="Freeform 89"/>
                  <p:cNvSpPr>
                    <a:spLocks/>
                  </p:cNvSpPr>
                  <p:nvPr/>
                </p:nvSpPr>
                <p:spPr bwMode="ltGray">
                  <a:xfrm>
                    <a:off x="4784" y="275"/>
                    <a:ext cx="18" cy="10"/>
                  </a:xfrm>
                  <a:custGeom>
                    <a:avLst/>
                    <a:gdLst/>
                    <a:ahLst/>
                    <a:cxnLst>
                      <a:cxn ang="0">
                        <a:pos x="0" y="25"/>
                      </a:cxn>
                      <a:cxn ang="0">
                        <a:pos x="12" y="29"/>
                      </a:cxn>
                      <a:cxn ang="0">
                        <a:pos x="0" y="2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w="9525">
                    <a:noFill/>
                    <a:round/>
                    <a:headEnd/>
                    <a:tailEnd/>
                  </a:ln>
                  <a:effectLst/>
                </p:spPr>
                <p:txBody>
                  <a:bodyPr wrap="none" anchor="ctr"/>
                  <a:lstStyle/>
                  <a:p>
                    <a:endParaRPr lang="en-US"/>
                  </a:p>
                </p:txBody>
              </p:sp>
              <p:sp>
                <p:nvSpPr>
                  <p:cNvPr id="260186" name="Freeform 90"/>
                  <p:cNvSpPr>
                    <a:spLocks/>
                  </p:cNvSpPr>
                  <p:nvPr/>
                </p:nvSpPr>
                <p:spPr bwMode="ltGray">
                  <a:xfrm>
                    <a:off x="4293" y="246"/>
                    <a:ext cx="438" cy="152"/>
                  </a:xfrm>
                  <a:custGeom>
                    <a:avLst/>
                    <a:gdLst/>
                    <a:ahLst/>
                    <a:cxnLst>
                      <a:cxn ang="0">
                        <a:pos x="73" y="1"/>
                      </a:cxn>
                      <a:cxn ang="0">
                        <a:pos x="438" y="0"/>
                      </a:cxn>
                      <a:cxn ang="0">
                        <a:pos x="416" y="54"/>
                      </a:cxn>
                      <a:cxn ang="0">
                        <a:pos x="397" y="68"/>
                      </a:cxn>
                      <a:cxn ang="0">
                        <a:pos x="392" y="70"/>
                      </a:cxn>
                      <a:cxn ang="0">
                        <a:pos x="375" y="73"/>
                      </a:cxn>
                      <a:cxn ang="0">
                        <a:pos x="361" y="88"/>
                      </a:cxn>
                      <a:cxn ang="0">
                        <a:pos x="362" y="99"/>
                      </a:cxn>
                      <a:cxn ang="0">
                        <a:pos x="364" y="107"/>
                      </a:cxn>
                      <a:cxn ang="0">
                        <a:pos x="366" y="113"/>
                      </a:cxn>
                      <a:cxn ang="0">
                        <a:pos x="362" y="122"/>
                      </a:cxn>
                      <a:cxn ang="0">
                        <a:pos x="351" y="120"/>
                      </a:cxn>
                      <a:cxn ang="0">
                        <a:pos x="342" y="129"/>
                      </a:cxn>
                      <a:cxn ang="0">
                        <a:pos x="347" y="105"/>
                      </a:cxn>
                      <a:cxn ang="0">
                        <a:pos x="338" y="100"/>
                      </a:cxn>
                      <a:cxn ang="0">
                        <a:pos x="344" y="93"/>
                      </a:cxn>
                      <a:cxn ang="0">
                        <a:pos x="342" y="89"/>
                      </a:cxn>
                      <a:cxn ang="0">
                        <a:pos x="320" y="94"/>
                      </a:cxn>
                      <a:cxn ang="0">
                        <a:pos x="317" y="85"/>
                      </a:cxn>
                      <a:cxn ang="0">
                        <a:pos x="297" y="94"/>
                      </a:cxn>
                      <a:cxn ang="0">
                        <a:pos x="320" y="103"/>
                      </a:cxn>
                      <a:cxn ang="0">
                        <a:pos x="305" y="117"/>
                      </a:cxn>
                      <a:cxn ang="0">
                        <a:pos x="311" y="126"/>
                      </a:cxn>
                      <a:cxn ang="0">
                        <a:pos x="315" y="138"/>
                      </a:cxn>
                      <a:cxn ang="0">
                        <a:pos x="309" y="139"/>
                      </a:cxn>
                      <a:cxn ang="0">
                        <a:pos x="314" y="144"/>
                      </a:cxn>
                      <a:cxn ang="0">
                        <a:pos x="307" y="152"/>
                      </a:cxn>
                      <a:cxn ang="0">
                        <a:pos x="0" y="149"/>
                      </a:cxn>
                      <a:cxn ang="0">
                        <a:pos x="73" y="1"/>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w="9525">
                    <a:noFill/>
                    <a:round/>
                    <a:headEnd/>
                    <a:tailEnd/>
                  </a:ln>
                  <a:effectLst/>
                </p:spPr>
                <p:txBody>
                  <a:bodyPr wrap="none" anchor="ctr"/>
                  <a:lstStyle/>
                  <a:p>
                    <a:endParaRPr lang="en-US"/>
                  </a:p>
                </p:txBody>
              </p:sp>
              <p:sp>
                <p:nvSpPr>
                  <p:cNvPr id="260187" name="Freeform 91"/>
                  <p:cNvSpPr>
                    <a:spLocks/>
                  </p:cNvSpPr>
                  <p:nvPr/>
                </p:nvSpPr>
                <p:spPr bwMode="ltGray">
                  <a:xfrm>
                    <a:off x="4731" y="240"/>
                    <a:ext cx="20" cy="55"/>
                  </a:xfrm>
                  <a:custGeom>
                    <a:avLst/>
                    <a:gdLst/>
                    <a:ahLst/>
                    <a:cxnLst>
                      <a:cxn ang="0">
                        <a:pos x="5" y="156"/>
                      </a:cxn>
                      <a:cxn ang="0">
                        <a:pos x="15" y="108"/>
                      </a:cxn>
                      <a:cxn ang="0">
                        <a:pos x="17" y="68"/>
                      </a:cxn>
                      <a:cxn ang="0">
                        <a:pos x="11" y="40"/>
                      </a:cxn>
                      <a:cxn ang="0">
                        <a:pos x="17" y="12"/>
                      </a:cxn>
                      <a:cxn ang="0">
                        <a:pos x="21" y="0"/>
                      </a:cxn>
                      <a:cxn ang="0">
                        <a:pos x="31" y="30"/>
                      </a:cxn>
                      <a:cxn ang="0">
                        <a:pos x="47" y="98"/>
                      </a:cxn>
                      <a:cxn ang="0">
                        <a:pos x="31" y="108"/>
                      </a:cxn>
                      <a:cxn ang="0">
                        <a:pos x="23" y="126"/>
                      </a:cxn>
                      <a:cxn ang="0">
                        <a:pos x="21" y="132"/>
                      </a:cxn>
                      <a:cxn ang="0">
                        <a:pos x="27" y="134"/>
                      </a:cxn>
                      <a:cxn ang="0">
                        <a:pos x="31" y="146"/>
                      </a:cxn>
                      <a:cxn ang="0">
                        <a:pos x="13" y="148"/>
                      </a:cxn>
                      <a:cxn ang="0">
                        <a:pos x="7" y="160"/>
                      </a:cxn>
                      <a:cxn ang="0">
                        <a:pos x="3" y="154"/>
                      </a:cxn>
                      <a:cxn ang="0">
                        <a:pos x="5" y="156"/>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w="9525">
                    <a:noFill/>
                    <a:round/>
                    <a:headEnd/>
                    <a:tailEnd/>
                  </a:ln>
                  <a:effectLst/>
                </p:spPr>
                <p:txBody>
                  <a:bodyPr wrap="none" anchor="ctr"/>
                  <a:lstStyle/>
                  <a:p>
                    <a:endParaRPr lang="en-US"/>
                  </a:p>
                </p:txBody>
              </p:sp>
              <p:sp>
                <p:nvSpPr>
                  <p:cNvPr id="260188" name="Freeform 92"/>
                  <p:cNvSpPr>
                    <a:spLocks/>
                  </p:cNvSpPr>
                  <p:nvPr/>
                </p:nvSpPr>
                <p:spPr bwMode="ltGray">
                  <a:xfrm>
                    <a:off x="4719" y="287"/>
                    <a:ext cx="59" cy="34"/>
                  </a:xfrm>
                  <a:custGeom>
                    <a:avLst/>
                    <a:gdLst/>
                    <a:ahLst/>
                    <a:cxnLst>
                      <a:cxn ang="0">
                        <a:pos x="26" y="61"/>
                      </a:cxn>
                      <a:cxn ang="0">
                        <a:pos x="30" y="43"/>
                      </a:cxn>
                      <a:cxn ang="0">
                        <a:pos x="50" y="33"/>
                      </a:cxn>
                      <a:cxn ang="0">
                        <a:pos x="54" y="45"/>
                      </a:cxn>
                      <a:cxn ang="0">
                        <a:pos x="66" y="49"/>
                      </a:cxn>
                      <a:cxn ang="0">
                        <a:pos x="80" y="55"/>
                      </a:cxn>
                      <a:cxn ang="0">
                        <a:pos x="116" y="33"/>
                      </a:cxn>
                      <a:cxn ang="0">
                        <a:pos x="130" y="17"/>
                      </a:cxn>
                      <a:cxn ang="0">
                        <a:pos x="138" y="11"/>
                      </a:cxn>
                      <a:cxn ang="0">
                        <a:pos x="106" y="49"/>
                      </a:cxn>
                      <a:cxn ang="0">
                        <a:pos x="84" y="67"/>
                      </a:cxn>
                      <a:cxn ang="0">
                        <a:pos x="66" y="81"/>
                      </a:cxn>
                      <a:cxn ang="0">
                        <a:pos x="48" y="103"/>
                      </a:cxn>
                      <a:cxn ang="0">
                        <a:pos x="26" y="89"/>
                      </a:cxn>
                      <a:cxn ang="0">
                        <a:pos x="20" y="87"/>
                      </a:cxn>
                      <a:cxn ang="0">
                        <a:pos x="22" y="97"/>
                      </a:cxn>
                      <a:cxn ang="0">
                        <a:pos x="0" y="97"/>
                      </a:cxn>
                      <a:cxn ang="0">
                        <a:pos x="10" y="79"/>
                      </a:cxn>
                      <a:cxn ang="0">
                        <a:pos x="26" y="61"/>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w="9525">
                    <a:noFill/>
                    <a:round/>
                    <a:headEnd/>
                    <a:tailEnd/>
                  </a:ln>
                  <a:effectLst/>
                </p:spPr>
                <p:txBody>
                  <a:bodyPr wrap="none" anchor="ctr"/>
                  <a:lstStyle/>
                  <a:p>
                    <a:endParaRPr lang="en-US"/>
                  </a:p>
                </p:txBody>
              </p:sp>
              <p:sp>
                <p:nvSpPr>
                  <p:cNvPr id="260189" name="Freeform 93"/>
                  <p:cNvSpPr>
                    <a:spLocks/>
                  </p:cNvSpPr>
                  <p:nvPr/>
                </p:nvSpPr>
                <p:spPr bwMode="ltGray">
                  <a:xfrm>
                    <a:off x="4656" y="319"/>
                    <a:ext cx="80" cy="72"/>
                  </a:xfrm>
                  <a:custGeom>
                    <a:avLst/>
                    <a:gdLst/>
                    <a:ahLst/>
                    <a:cxnLst>
                      <a:cxn ang="0">
                        <a:pos x="158" y="24"/>
                      </a:cxn>
                      <a:cxn ang="0">
                        <a:pos x="160" y="6"/>
                      </a:cxn>
                      <a:cxn ang="0">
                        <a:pos x="170" y="0"/>
                      </a:cxn>
                      <a:cxn ang="0">
                        <a:pos x="182" y="24"/>
                      </a:cxn>
                      <a:cxn ang="0">
                        <a:pos x="188" y="42"/>
                      </a:cxn>
                      <a:cxn ang="0">
                        <a:pos x="178" y="58"/>
                      </a:cxn>
                      <a:cxn ang="0">
                        <a:pos x="170" y="76"/>
                      </a:cxn>
                      <a:cxn ang="0">
                        <a:pos x="162" y="126"/>
                      </a:cxn>
                      <a:cxn ang="0">
                        <a:pos x="144" y="136"/>
                      </a:cxn>
                      <a:cxn ang="0">
                        <a:pos x="120" y="138"/>
                      </a:cxn>
                      <a:cxn ang="0">
                        <a:pos x="112" y="124"/>
                      </a:cxn>
                      <a:cxn ang="0">
                        <a:pos x="102" y="146"/>
                      </a:cxn>
                      <a:cxn ang="0">
                        <a:pos x="90" y="150"/>
                      </a:cxn>
                      <a:cxn ang="0">
                        <a:pos x="80" y="132"/>
                      </a:cxn>
                      <a:cxn ang="0">
                        <a:pos x="58" y="144"/>
                      </a:cxn>
                      <a:cxn ang="0">
                        <a:pos x="76" y="142"/>
                      </a:cxn>
                      <a:cxn ang="0">
                        <a:pos x="78" y="160"/>
                      </a:cxn>
                      <a:cxn ang="0">
                        <a:pos x="58" y="166"/>
                      </a:cxn>
                      <a:cxn ang="0">
                        <a:pos x="34" y="166"/>
                      </a:cxn>
                      <a:cxn ang="0">
                        <a:pos x="36" y="154"/>
                      </a:cxn>
                      <a:cxn ang="0">
                        <a:pos x="46" y="144"/>
                      </a:cxn>
                      <a:cxn ang="0">
                        <a:pos x="34" y="148"/>
                      </a:cxn>
                      <a:cxn ang="0">
                        <a:pos x="26" y="166"/>
                      </a:cxn>
                      <a:cxn ang="0">
                        <a:pos x="30" y="190"/>
                      </a:cxn>
                      <a:cxn ang="0">
                        <a:pos x="14" y="200"/>
                      </a:cxn>
                      <a:cxn ang="0">
                        <a:pos x="0" y="214"/>
                      </a:cxn>
                      <a:cxn ang="0">
                        <a:pos x="8" y="188"/>
                      </a:cxn>
                      <a:cxn ang="0">
                        <a:pos x="0" y="164"/>
                      </a:cxn>
                      <a:cxn ang="0">
                        <a:pos x="14" y="152"/>
                      </a:cxn>
                      <a:cxn ang="0">
                        <a:pos x="32" y="134"/>
                      </a:cxn>
                      <a:cxn ang="0">
                        <a:pos x="44" y="118"/>
                      </a:cxn>
                      <a:cxn ang="0">
                        <a:pos x="72" y="116"/>
                      </a:cxn>
                      <a:cxn ang="0">
                        <a:pos x="84" y="112"/>
                      </a:cxn>
                      <a:cxn ang="0">
                        <a:pos x="114" y="78"/>
                      </a:cxn>
                      <a:cxn ang="0">
                        <a:pos x="120" y="92"/>
                      </a:cxn>
                      <a:cxn ang="0">
                        <a:pos x="132" y="76"/>
                      </a:cxn>
                      <a:cxn ang="0">
                        <a:pos x="150" y="54"/>
                      </a:cxn>
                      <a:cxn ang="0">
                        <a:pos x="154" y="42"/>
                      </a:cxn>
                      <a:cxn ang="0">
                        <a:pos x="148" y="38"/>
                      </a:cxn>
                      <a:cxn ang="0">
                        <a:pos x="152" y="32"/>
                      </a:cxn>
                      <a:cxn ang="0">
                        <a:pos x="158" y="24"/>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w="9525">
                    <a:noFill/>
                    <a:round/>
                    <a:headEnd/>
                    <a:tailEnd/>
                  </a:ln>
                  <a:effectLst/>
                </p:spPr>
                <p:txBody>
                  <a:bodyPr wrap="none" anchor="ctr"/>
                  <a:lstStyle/>
                  <a:p>
                    <a:endParaRPr lang="en-US"/>
                  </a:p>
                </p:txBody>
              </p:sp>
              <p:sp>
                <p:nvSpPr>
                  <p:cNvPr id="260190" name="Freeform 94"/>
                  <p:cNvSpPr>
                    <a:spLocks/>
                  </p:cNvSpPr>
                  <p:nvPr/>
                </p:nvSpPr>
                <p:spPr bwMode="ltGray">
                  <a:xfrm>
                    <a:off x="4709" y="340"/>
                    <a:ext cx="6" cy="4"/>
                  </a:xfrm>
                  <a:custGeom>
                    <a:avLst/>
                    <a:gdLst/>
                    <a:ahLst/>
                    <a:cxnLst>
                      <a:cxn ang="0">
                        <a:pos x="0" y="9"/>
                      </a:cxn>
                      <a:cxn ang="0">
                        <a:pos x="4" y="13"/>
                      </a:cxn>
                      <a:cxn ang="0">
                        <a:pos x="0" y="9"/>
                      </a:cxn>
                    </a:cxnLst>
                    <a:rect l="0" t="0" r="r" b="b"/>
                    <a:pathLst>
                      <a:path w="13" h="13">
                        <a:moveTo>
                          <a:pt x="0" y="9"/>
                        </a:moveTo>
                        <a:cubicBezTo>
                          <a:pt x="6" y="0"/>
                          <a:pt x="13" y="7"/>
                          <a:pt x="4" y="13"/>
                        </a:cubicBezTo>
                        <a:cubicBezTo>
                          <a:pt x="0" y="6"/>
                          <a:pt x="0" y="5"/>
                          <a:pt x="0" y="9"/>
                        </a:cubicBezTo>
                        <a:close/>
                      </a:path>
                    </a:pathLst>
                  </a:custGeom>
                  <a:solidFill>
                    <a:schemeClr val="folHlink"/>
                  </a:solidFill>
                  <a:ln w="9525">
                    <a:noFill/>
                    <a:round/>
                    <a:headEnd/>
                    <a:tailEnd/>
                  </a:ln>
                  <a:effectLst/>
                </p:spPr>
                <p:txBody>
                  <a:bodyPr wrap="none" anchor="ctr"/>
                  <a:lstStyle/>
                  <a:p>
                    <a:endParaRPr lang="en-US"/>
                  </a:p>
                </p:txBody>
              </p:sp>
              <p:sp>
                <p:nvSpPr>
                  <p:cNvPr id="260191" name="Freeform 95"/>
                  <p:cNvSpPr>
                    <a:spLocks/>
                  </p:cNvSpPr>
                  <p:nvPr/>
                </p:nvSpPr>
                <p:spPr bwMode="ltGray">
                  <a:xfrm>
                    <a:off x="4261" y="389"/>
                    <a:ext cx="347" cy="189"/>
                  </a:xfrm>
                  <a:custGeom>
                    <a:avLst/>
                    <a:gdLst/>
                    <a:ahLst/>
                    <a:cxnLst>
                      <a:cxn ang="0">
                        <a:pos x="812" y="26"/>
                      </a:cxn>
                      <a:cxn ang="0">
                        <a:pos x="778" y="78"/>
                      </a:cxn>
                      <a:cxn ang="0">
                        <a:pos x="748" y="122"/>
                      </a:cxn>
                      <a:cxn ang="0">
                        <a:pos x="722" y="142"/>
                      </a:cxn>
                      <a:cxn ang="0">
                        <a:pos x="634" y="180"/>
                      </a:cxn>
                      <a:cxn ang="0">
                        <a:pos x="632" y="210"/>
                      </a:cxn>
                      <a:cxn ang="0">
                        <a:pos x="604" y="230"/>
                      </a:cxn>
                      <a:cxn ang="0">
                        <a:pos x="620" y="178"/>
                      </a:cxn>
                      <a:cxn ang="0">
                        <a:pos x="576" y="188"/>
                      </a:cxn>
                      <a:cxn ang="0">
                        <a:pos x="556" y="218"/>
                      </a:cxn>
                      <a:cxn ang="0">
                        <a:pos x="596" y="280"/>
                      </a:cxn>
                      <a:cxn ang="0">
                        <a:pos x="594" y="368"/>
                      </a:cxn>
                      <a:cxn ang="0">
                        <a:pos x="542" y="406"/>
                      </a:cxn>
                      <a:cxn ang="0">
                        <a:pos x="522" y="386"/>
                      </a:cxn>
                      <a:cxn ang="0">
                        <a:pos x="482" y="348"/>
                      </a:cxn>
                      <a:cxn ang="0">
                        <a:pos x="462" y="348"/>
                      </a:cxn>
                      <a:cxn ang="0">
                        <a:pos x="450" y="394"/>
                      </a:cxn>
                      <a:cxn ang="0">
                        <a:pos x="500" y="464"/>
                      </a:cxn>
                      <a:cxn ang="0">
                        <a:pos x="510" y="524"/>
                      </a:cxn>
                      <a:cxn ang="0">
                        <a:pos x="526" y="560"/>
                      </a:cxn>
                      <a:cxn ang="0">
                        <a:pos x="492" y="544"/>
                      </a:cxn>
                      <a:cxn ang="0">
                        <a:pos x="470" y="518"/>
                      </a:cxn>
                      <a:cxn ang="0">
                        <a:pos x="422" y="424"/>
                      </a:cxn>
                      <a:cxn ang="0">
                        <a:pos x="426" y="310"/>
                      </a:cxn>
                      <a:cxn ang="0">
                        <a:pos x="422" y="268"/>
                      </a:cxn>
                      <a:cxn ang="0">
                        <a:pos x="412" y="276"/>
                      </a:cxn>
                      <a:cxn ang="0">
                        <a:pos x="386" y="266"/>
                      </a:cxn>
                      <a:cxn ang="0">
                        <a:pos x="360" y="170"/>
                      </a:cxn>
                      <a:cxn ang="0">
                        <a:pos x="330" y="166"/>
                      </a:cxn>
                      <a:cxn ang="0">
                        <a:pos x="288" y="172"/>
                      </a:cxn>
                      <a:cxn ang="0">
                        <a:pos x="242" y="232"/>
                      </a:cxn>
                      <a:cxn ang="0">
                        <a:pos x="196" y="268"/>
                      </a:cxn>
                      <a:cxn ang="0">
                        <a:pos x="184" y="274"/>
                      </a:cxn>
                      <a:cxn ang="0">
                        <a:pos x="160" y="328"/>
                      </a:cxn>
                      <a:cxn ang="0">
                        <a:pos x="152" y="354"/>
                      </a:cxn>
                      <a:cxn ang="0">
                        <a:pos x="128" y="404"/>
                      </a:cxn>
                      <a:cxn ang="0">
                        <a:pos x="94" y="392"/>
                      </a:cxn>
                      <a:cxn ang="0">
                        <a:pos x="66" y="258"/>
                      </a:cxn>
                      <a:cxn ang="0">
                        <a:pos x="72" y="156"/>
                      </a:cxn>
                      <a:cxn ang="0">
                        <a:pos x="44" y="180"/>
                      </a:cxn>
                      <a:cxn ang="0">
                        <a:pos x="20" y="150"/>
                      </a:cxn>
                      <a:cxn ang="0">
                        <a:pos x="24" y="138"/>
                      </a:cxn>
                      <a:cxn ang="0">
                        <a:pos x="0" y="92"/>
                      </a:cxn>
                      <a:cxn ang="0">
                        <a:pos x="798" y="6"/>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w="9525">
                    <a:noFill/>
                    <a:round/>
                    <a:headEnd/>
                    <a:tailEnd/>
                  </a:ln>
                  <a:effectLst/>
                </p:spPr>
                <p:txBody>
                  <a:bodyPr wrap="none" anchor="ctr"/>
                  <a:lstStyle/>
                  <a:p>
                    <a:endParaRPr lang="en-US"/>
                  </a:p>
                </p:txBody>
              </p:sp>
              <p:sp>
                <p:nvSpPr>
                  <p:cNvPr id="260192" name="Freeform 96"/>
                  <p:cNvSpPr>
                    <a:spLocks/>
                  </p:cNvSpPr>
                  <p:nvPr/>
                </p:nvSpPr>
                <p:spPr bwMode="ltGray">
                  <a:xfrm>
                    <a:off x="4322" y="519"/>
                    <a:ext cx="19" cy="29"/>
                  </a:xfrm>
                  <a:custGeom>
                    <a:avLst/>
                    <a:gdLst/>
                    <a:ahLst/>
                    <a:cxnLst>
                      <a:cxn ang="0">
                        <a:pos x="7" y="11"/>
                      </a:cxn>
                      <a:cxn ang="0">
                        <a:pos x="17" y="3"/>
                      </a:cxn>
                      <a:cxn ang="0">
                        <a:pos x="37" y="33"/>
                      </a:cxn>
                      <a:cxn ang="0">
                        <a:pos x="19" y="85"/>
                      </a:cxn>
                      <a:cxn ang="0">
                        <a:pos x="1" y="69"/>
                      </a:cxn>
                      <a:cxn ang="0">
                        <a:pos x="7" y="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w="9525">
                    <a:noFill/>
                    <a:round/>
                    <a:headEnd/>
                    <a:tailEnd/>
                  </a:ln>
                  <a:effectLst/>
                </p:spPr>
                <p:txBody>
                  <a:bodyPr wrap="none" anchor="ctr"/>
                  <a:lstStyle/>
                  <a:p>
                    <a:endParaRPr lang="en-US"/>
                  </a:p>
                </p:txBody>
              </p:sp>
              <p:sp>
                <p:nvSpPr>
                  <p:cNvPr id="260193" name="Freeform 97"/>
                  <p:cNvSpPr>
                    <a:spLocks/>
                  </p:cNvSpPr>
                  <p:nvPr/>
                </p:nvSpPr>
                <p:spPr bwMode="ltGray">
                  <a:xfrm>
                    <a:off x="4588" y="421"/>
                    <a:ext cx="18" cy="24"/>
                  </a:xfrm>
                  <a:custGeom>
                    <a:avLst/>
                    <a:gdLst/>
                    <a:ahLst/>
                    <a:cxnLst>
                      <a:cxn ang="0">
                        <a:pos x="13" y="28"/>
                      </a:cxn>
                      <a:cxn ang="0">
                        <a:pos x="29" y="2"/>
                      </a:cxn>
                      <a:cxn ang="0">
                        <a:pos x="43" y="4"/>
                      </a:cxn>
                      <a:cxn ang="0">
                        <a:pos x="39" y="26"/>
                      </a:cxn>
                      <a:cxn ang="0">
                        <a:pos x="13" y="74"/>
                      </a:cxn>
                      <a:cxn ang="0">
                        <a:pos x="7" y="60"/>
                      </a:cxn>
                      <a:cxn ang="0">
                        <a:pos x="3" y="36"/>
                      </a:cxn>
                      <a:cxn ang="0">
                        <a:pos x="13" y="28"/>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w="9525">
                    <a:noFill/>
                    <a:round/>
                    <a:headEnd/>
                    <a:tailEnd/>
                  </a:ln>
                  <a:effectLst/>
                </p:spPr>
                <p:txBody>
                  <a:bodyPr wrap="none" anchor="ctr"/>
                  <a:lstStyle/>
                  <a:p>
                    <a:endParaRPr lang="en-US"/>
                  </a:p>
                </p:txBody>
              </p:sp>
              <p:sp>
                <p:nvSpPr>
                  <p:cNvPr id="260194" name="Freeform 98"/>
                  <p:cNvSpPr>
                    <a:spLocks/>
                  </p:cNvSpPr>
                  <p:nvPr/>
                </p:nvSpPr>
                <p:spPr bwMode="ltGray">
                  <a:xfrm>
                    <a:off x="4639" y="409"/>
                    <a:ext cx="9" cy="10"/>
                  </a:xfrm>
                  <a:custGeom>
                    <a:avLst/>
                    <a:gdLst/>
                    <a:ahLst/>
                    <a:cxnLst>
                      <a:cxn ang="0">
                        <a:pos x="7" y="16"/>
                      </a:cxn>
                      <a:cxn ang="0">
                        <a:pos x="5" y="30"/>
                      </a:cxn>
                      <a:cxn ang="0">
                        <a:pos x="7" y="16"/>
                      </a:cxn>
                    </a:cxnLst>
                    <a:rect l="0" t="0" r="r" b="b"/>
                    <a:pathLst>
                      <a:path w="20" h="30">
                        <a:moveTo>
                          <a:pt x="7" y="16"/>
                        </a:moveTo>
                        <a:cubicBezTo>
                          <a:pt x="18" y="0"/>
                          <a:pt x="20" y="20"/>
                          <a:pt x="5" y="30"/>
                        </a:cubicBezTo>
                        <a:cubicBezTo>
                          <a:pt x="0" y="23"/>
                          <a:pt x="1" y="22"/>
                          <a:pt x="7" y="16"/>
                        </a:cubicBezTo>
                        <a:close/>
                      </a:path>
                    </a:pathLst>
                  </a:custGeom>
                  <a:solidFill>
                    <a:schemeClr val="folHlink"/>
                  </a:solidFill>
                  <a:ln w="9525">
                    <a:noFill/>
                    <a:round/>
                    <a:headEnd/>
                    <a:tailEnd/>
                  </a:ln>
                  <a:effectLst/>
                </p:spPr>
                <p:txBody>
                  <a:bodyPr wrap="none" anchor="ctr"/>
                  <a:lstStyle/>
                  <a:p>
                    <a:endParaRPr lang="en-US"/>
                  </a:p>
                </p:txBody>
              </p:sp>
              <p:sp>
                <p:nvSpPr>
                  <p:cNvPr id="260195" name="Freeform 99"/>
                  <p:cNvSpPr>
                    <a:spLocks/>
                  </p:cNvSpPr>
                  <p:nvPr/>
                </p:nvSpPr>
                <p:spPr bwMode="ltGray">
                  <a:xfrm>
                    <a:off x="3709" y="315"/>
                    <a:ext cx="433" cy="354"/>
                  </a:xfrm>
                  <a:custGeom>
                    <a:avLst/>
                    <a:gdLst/>
                    <a:ahLst/>
                    <a:cxnLst>
                      <a:cxn ang="0">
                        <a:pos x="481" y="464"/>
                      </a:cxn>
                      <a:cxn ang="0">
                        <a:pos x="486" y="451"/>
                      </a:cxn>
                      <a:cxn ang="0">
                        <a:pos x="500" y="413"/>
                      </a:cxn>
                      <a:cxn ang="0">
                        <a:pos x="309" y="287"/>
                      </a:cxn>
                      <a:cxn ang="0">
                        <a:pos x="282" y="346"/>
                      </a:cxn>
                      <a:cxn ang="0">
                        <a:pos x="303" y="556"/>
                      </a:cxn>
                      <a:cxn ang="0">
                        <a:pos x="282" y="494"/>
                      </a:cxn>
                      <a:cxn ang="0">
                        <a:pos x="242" y="439"/>
                      </a:cxn>
                      <a:cxn ang="0">
                        <a:pos x="245" y="413"/>
                      </a:cxn>
                      <a:cxn ang="0">
                        <a:pos x="247" y="394"/>
                      </a:cxn>
                      <a:cxn ang="0">
                        <a:pos x="220" y="375"/>
                      </a:cxn>
                      <a:cxn ang="0">
                        <a:pos x="194" y="346"/>
                      </a:cxn>
                      <a:cxn ang="0">
                        <a:pos x="148" y="354"/>
                      </a:cxn>
                      <a:cxn ang="0">
                        <a:pos x="126" y="365"/>
                      </a:cxn>
                      <a:cxn ang="0">
                        <a:pos x="78" y="365"/>
                      </a:cxn>
                      <a:cxn ang="0">
                        <a:pos x="22" y="312"/>
                      </a:cxn>
                      <a:cxn ang="0">
                        <a:pos x="11" y="295"/>
                      </a:cxn>
                      <a:cxn ang="0">
                        <a:pos x="0" y="264"/>
                      </a:cxn>
                      <a:cxn ang="0">
                        <a:pos x="24" y="213"/>
                      </a:cxn>
                      <a:cxn ang="0">
                        <a:pos x="32" y="181"/>
                      </a:cxn>
                      <a:cxn ang="0">
                        <a:pos x="51" y="143"/>
                      </a:cxn>
                      <a:cxn ang="0">
                        <a:pos x="81" y="116"/>
                      </a:cxn>
                      <a:cxn ang="0">
                        <a:pos x="167" y="67"/>
                      </a:cxn>
                      <a:cxn ang="0">
                        <a:pos x="220" y="30"/>
                      </a:cxn>
                      <a:cxn ang="0">
                        <a:pos x="258" y="6"/>
                      </a:cxn>
                      <a:cxn ang="0">
                        <a:pos x="363" y="2"/>
                      </a:cxn>
                      <a:cxn ang="0">
                        <a:pos x="398" y="0"/>
                      </a:cxn>
                      <a:cxn ang="0">
                        <a:pos x="384" y="34"/>
                      </a:cxn>
                      <a:cxn ang="0">
                        <a:pos x="443" y="84"/>
                      </a:cxn>
                      <a:cxn ang="0">
                        <a:pos x="497" y="74"/>
                      </a:cxn>
                      <a:cxn ang="0">
                        <a:pos x="529" y="82"/>
                      </a:cxn>
                      <a:cxn ang="0">
                        <a:pos x="559" y="97"/>
                      </a:cxn>
                      <a:cxn ang="0">
                        <a:pos x="572" y="188"/>
                      </a:cxn>
                      <a:cxn ang="0">
                        <a:pos x="572" y="240"/>
                      </a:cxn>
                      <a:cxn ang="0">
                        <a:pos x="599" y="283"/>
                      </a:cxn>
                      <a:cxn ang="0">
                        <a:pos x="645" y="300"/>
                      </a:cxn>
                      <a:cxn ang="0">
                        <a:pos x="680" y="295"/>
                      </a:cxn>
                      <a:cxn ang="0">
                        <a:pos x="664" y="340"/>
                      </a:cxn>
                      <a:cxn ang="0">
                        <a:pos x="599" y="407"/>
                      </a:cxn>
                      <a:cxn ang="0">
                        <a:pos x="548" y="485"/>
                      </a:cxn>
                      <a:cxn ang="0">
                        <a:pos x="556" y="508"/>
                      </a:cxn>
                      <a:cxn ang="0">
                        <a:pos x="435" y="556"/>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w="9525">
                    <a:noFill/>
                    <a:round/>
                    <a:headEnd/>
                    <a:tailEnd/>
                  </a:ln>
                  <a:effectLst/>
                </p:spPr>
                <p:txBody>
                  <a:bodyPr wrap="none" anchor="ctr"/>
                  <a:lstStyle/>
                  <a:p>
                    <a:endParaRPr lang="en-US"/>
                  </a:p>
                </p:txBody>
              </p:sp>
              <p:sp>
                <p:nvSpPr>
                  <p:cNvPr id="260196" name="Freeform 100"/>
                  <p:cNvSpPr>
                    <a:spLocks/>
                  </p:cNvSpPr>
                  <p:nvPr/>
                </p:nvSpPr>
                <p:spPr bwMode="ltGray">
                  <a:xfrm>
                    <a:off x="3877" y="448"/>
                    <a:ext cx="163" cy="221"/>
                  </a:xfrm>
                  <a:custGeom>
                    <a:avLst/>
                    <a:gdLst/>
                    <a:ahLst/>
                    <a:cxnLst>
                      <a:cxn ang="0">
                        <a:pos x="243" y="347"/>
                      </a:cxn>
                      <a:cxn ang="0">
                        <a:pos x="233" y="301"/>
                      </a:cxn>
                      <a:cxn ang="0">
                        <a:pos x="217" y="288"/>
                      </a:cxn>
                      <a:cxn ang="0">
                        <a:pos x="215" y="269"/>
                      </a:cxn>
                      <a:cxn ang="0">
                        <a:pos x="209" y="254"/>
                      </a:cxn>
                      <a:cxn ang="0">
                        <a:pos x="209" y="229"/>
                      </a:cxn>
                      <a:cxn ang="0">
                        <a:pos x="207" y="214"/>
                      </a:cxn>
                      <a:cxn ang="0">
                        <a:pos x="228" y="202"/>
                      </a:cxn>
                      <a:cxn ang="0">
                        <a:pos x="257" y="197"/>
                      </a:cxn>
                      <a:cxn ang="0">
                        <a:pos x="257" y="136"/>
                      </a:cxn>
                      <a:cxn ang="0">
                        <a:pos x="54" y="96"/>
                      </a:cxn>
                      <a:cxn ang="0">
                        <a:pos x="32" y="98"/>
                      </a:cxn>
                      <a:cxn ang="0">
                        <a:pos x="16" y="102"/>
                      </a:cxn>
                      <a:cxn ang="0">
                        <a:pos x="0" y="149"/>
                      </a:cxn>
                      <a:cxn ang="0">
                        <a:pos x="93" y="346"/>
                      </a:cxn>
                      <a:cxn ang="0">
                        <a:pos x="243" y="347"/>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w="9525">
                    <a:noFill/>
                    <a:round/>
                    <a:headEnd/>
                    <a:tailEnd/>
                  </a:ln>
                  <a:effectLst/>
                </p:spPr>
                <p:txBody>
                  <a:bodyPr wrap="none" anchor="ctr"/>
                  <a:lstStyle/>
                  <a:p>
                    <a:endParaRPr lang="en-US"/>
                  </a:p>
                </p:txBody>
              </p:sp>
              <p:sp>
                <p:nvSpPr>
                  <p:cNvPr id="260197" name="Freeform 101"/>
                  <p:cNvSpPr>
                    <a:spLocks/>
                  </p:cNvSpPr>
                  <p:nvPr/>
                </p:nvSpPr>
                <p:spPr bwMode="ltGray">
                  <a:xfrm>
                    <a:off x="4164" y="611"/>
                    <a:ext cx="7" cy="12"/>
                  </a:xfrm>
                  <a:custGeom>
                    <a:avLst/>
                    <a:gdLst/>
                    <a:ahLst/>
                    <a:cxnLst>
                      <a:cxn ang="0">
                        <a:pos x="7" y="25"/>
                      </a:cxn>
                      <a:cxn ang="0">
                        <a:pos x="19" y="21"/>
                      </a:cxn>
                      <a:cxn ang="0">
                        <a:pos x="7" y="2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w="9525">
                    <a:noFill/>
                    <a:round/>
                    <a:headEnd/>
                    <a:tailEnd/>
                  </a:ln>
                  <a:effectLst/>
                </p:spPr>
                <p:txBody>
                  <a:bodyPr wrap="none" anchor="ctr"/>
                  <a:lstStyle/>
                  <a:p>
                    <a:endParaRPr lang="en-US"/>
                  </a:p>
                </p:txBody>
              </p:sp>
              <p:sp>
                <p:nvSpPr>
                  <p:cNvPr id="260198" name="Freeform 102"/>
                  <p:cNvSpPr>
                    <a:spLocks/>
                  </p:cNvSpPr>
                  <p:nvPr/>
                </p:nvSpPr>
                <p:spPr bwMode="ltGray">
                  <a:xfrm>
                    <a:off x="4155" y="497"/>
                    <a:ext cx="9" cy="7"/>
                  </a:xfrm>
                  <a:custGeom>
                    <a:avLst/>
                    <a:gdLst/>
                    <a:ahLst/>
                    <a:cxnLst>
                      <a:cxn ang="0">
                        <a:pos x="12" y="12"/>
                      </a:cxn>
                      <a:cxn ang="0">
                        <a:pos x="16" y="0"/>
                      </a:cxn>
                      <a:cxn ang="0">
                        <a:pos x="20" y="12"/>
                      </a:cxn>
                      <a:cxn ang="0">
                        <a:pos x="8" y="20"/>
                      </a:cxn>
                      <a:cxn ang="0">
                        <a:pos x="12" y="12"/>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w="9525">
                    <a:noFill/>
                    <a:round/>
                    <a:headEnd/>
                    <a:tailEnd/>
                  </a:ln>
                  <a:effectLst/>
                </p:spPr>
                <p:txBody>
                  <a:bodyPr wrap="none" anchor="ctr"/>
                  <a:lstStyle/>
                  <a:p>
                    <a:endParaRPr lang="en-US"/>
                  </a:p>
                </p:txBody>
              </p:sp>
              <p:sp>
                <p:nvSpPr>
                  <p:cNvPr id="260199" name="Freeform 103"/>
                  <p:cNvSpPr>
                    <a:spLocks/>
                  </p:cNvSpPr>
                  <p:nvPr/>
                </p:nvSpPr>
                <p:spPr bwMode="ltGray">
                  <a:xfrm>
                    <a:off x="3760" y="357"/>
                    <a:ext cx="25" cy="10"/>
                  </a:xfrm>
                  <a:custGeom>
                    <a:avLst/>
                    <a:gdLst/>
                    <a:ahLst/>
                    <a:cxnLst>
                      <a:cxn ang="0">
                        <a:pos x="24" y="18"/>
                      </a:cxn>
                      <a:cxn ang="0">
                        <a:pos x="32" y="6"/>
                      </a:cxn>
                      <a:cxn ang="0">
                        <a:pos x="36" y="30"/>
                      </a:cxn>
                      <a:cxn ang="0">
                        <a:pos x="24" y="18"/>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w="9525">
                    <a:noFill/>
                    <a:round/>
                    <a:headEnd/>
                    <a:tailEnd/>
                  </a:ln>
                  <a:effectLst/>
                </p:spPr>
                <p:txBody>
                  <a:bodyPr wrap="none" anchor="ctr"/>
                  <a:lstStyle/>
                  <a:p>
                    <a:endParaRPr lang="en-US"/>
                  </a:p>
                </p:txBody>
              </p:sp>
              <p:sp>
                <p:nvSpPr>
                  <p:cNvPr id="260200" name="Freeform 104"/>
                  <p:cNvSpPr>
                    <a:spLocks/>
                  </p:cNvSpPr>
                  <p:nvPr/>
                </p:nvSpPr>
                <p:spPr bwMode="ltGray">
                  <a:xfrm>
                    <a:off x="4062" y="265"/>
                    <a:ext cx="295" cy="233"/>
                  </a:xfrm>
                  <a:custGeom>
                    <a:avLst/>
                    <a:gdLst/>
                    <a:ahLst/>
                    <a:cxnLst>
                      <a:cxn ang="0">
                        <a:pos x="473" y="464"/>
                      </a:cxn>
                      <a:cxn ang="0">
                        <a:pos x="393" y="452"/>
                      </a:cxn>
                      <a:cxn ang="0">
                        <a:pos x="325" y="412"/>
                      </a:cxn>
                      <a:cxn ang="0">
                        <a:pos x="265" y="400"/>
                      </a:cxn>
                      <a:cxn ang="0">
                        <a:pos x="237" y="416"/>
                      </a:cxn>
                      <a:cxn ang="0">
                        <a:pos x="261" y="428"/>
                      </a:cxn>
                      <a:cxn ang="0">
                        <a:pos x="293" y="468"/>
                      </a:cxn>
                      <a:cxn ang="0">
                        <a:pos x="321" y="476"/>
                      </a:cxn>
                      <a:cxn ang="0">
                        <a:pos x="333" y="536"/>
                      </a:cxn>
                      <a:cxn ang="0">
                        <a:pos x="313" y="552"/>
                      </a:cxn>
                      <a:cxn ang="0">
                        <a:pos x="261" y="616"/>
                      </a:cxn>
                      <a:cxn ang="0">
                        <a:pos x="225" y="628"/>
                      </a:cxn>
                      <a:cxn ang="0">
                        <a:pos x="97" y="696"/>
                      </a:cxn>
                      <a:cxn ang="0">
                        <a:pos x="77" y="616"/>
                      </a:cxn>
                      <a:cxn ang="0">
                        <a:pos x="45" y="524"/>
                      </a:cxn>
                      <a:cxn ang="0">
                        <a:pos x="33" y="448"/>
                      </a:cxn>
                      <a:cxn ang="0">
                        <a:pos x="53" y="344"/>
                      </a:cxn>
                      <a:cxn ang="0">
                        <a:pos x="17" y="392"/>
                      </a:cxn>
                      <a:cxn ang="0">
                        <a:pos x="81" y="280"/>
                      </a:cxn>
                      <a:cxn ang="0">
                        <a:pos x="113" y="204"/>
                      </a:cxn>
                      <a:cxn ang="0">
                        <a:pos x="37" y="204"/>
                      </a:cxn>
                      <a:cxn ang="0">
                        <a:pos x="1" y="196"/>
                      </a:cxn>
                      <a:cxn ang="0">
                        <a:pos x="25" y="140"/>
                      </a:cxn>
                      <a:cxn ang="0">
                        <a:pos x="97" y="112"/>
                      </a:cxn>
                      <a:cxn ang="0">
                        <a:pos x="221" y="124"/>
                      </a:cxn>
                      <a:cxn ang="0">
                        <a:pos x="229" y="64"/>
                      </a:cxn>
                      <a:cxn ang="0">
                        <a:pos x="261" y="0"/>
                      </a:cxn>
                      <a:cxn ang="0">
                        <a:pos x="357" y="44"/>
                      </a:cxn>
                      <a:cxn ang="0">
                        <a:pos x="329" y="88"/>
                      </a:cxn>
                      <a:cxn ang="0">
                        <a:pos x="301" y="176"/>
                      </a:cxn>
                      <a:cxn ang="0">
                        <a:pos x="361" y="192"/>
                      </a:cxn>
                      <a:cxn ang="0">
                        <a:pos x="373" y="136"/>
                      </a:cxn>
                      <a:cxn ang="0">
                        <a:pos x="417" y="92"/>
                      </a:cxn>
                      <a:cxn ang="0">
                        <a:pos x="497" y="88"/>
                      </a:cxn>
                      <a:cxn ang="0">
                        <a:pos x="529" y="52"/>
                      </a:cxn>
                      <a:cxn ang="0">
                        <a:pos x="541" y="460"/>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w="9525">
                    <a:noFill/>
                    <a:round/>
                    <a:headEnd/>
                    <a:tailEnd/>
                  </a:ln>
                  <a:effectLst/>
                </p:spPr>
                <p:txBody>
                  <a:bodyPr wrap="none" anchor="ctr"/>
                  <a:lstStyle/>
                  <a:p>
                    <a:endParaRPr lang="en-US"/>
                  </a:p>
                </p:txBody>
              </p:sp>
              <p:sp>
                <p:nvSpPr>
                  <p:cNvPr id="260201" name="Freeform 105"/>
                  <p:cNvSpPr>
                    <a:spLocks/>
                  </p:cNvSpPr>
                  <p:nvPr/>
                </p:nvSpPr>
                <p:spPr bwMode="ltGray">
                  <a:xfrm>
                    <a:off x="3861" y="247"/>
                    <a:ext cx="591" cy="95"/>
                  </a:xfrm>
                  <a:custGeom>
                    <a:avLst/>
                    <a:gdLst/>
                    <a:ahLst/>
                    <a:cxnLst>
                      <a:cxn ang="0">
                        <a:pos x="825" y="0"/>
                      </a:cxn>
                      <a:cxn ang="0">
                        <a:pos x="143" y="29"/>
                      </a:cxn>
                      <a:cxn ang="0">
                        <a:pos x="91" y="42"/>
                      </a:cxn>
                      <a:cxn ang="0">
                        <a:pos x="62" y="42"/>
                      </a:cxn>
                      <a:cxn ang="0">
                        <a:pos x="22" y="77"/>
                      </a:cxn>
                      <a:cxn ang="0">
                        <a:pos x="0" y="105"/>
                      </a:cxn>
                      <a:cxn ang="0">
                        <a:pos x="59" y="115"/>
                      </a:cxn>
                      <a:cxn ang="0">
                        <a:pos x="97" y="96"/>
                      </a:cxn>
                      <a:cxn ang="0">
                        <a:pos x="108" y="84"/>
                      </a:cxn>
                      <a:cxn ang="0">
                        <a:pos x="167" y="52"/>
                      </a:cxn>
                      <a:cxn ang="0">
                        <a:pos x="215" y="46"/>
                      </a:cxn>
                      <a:cxn ang="0">
                        <a:pos x="237" y="94"/>
                      </a:cxn>
                      <a:cxn ang="0">
                        <a:pos x="188" y="109"/>
                      </a:cxn>
                      <a:cxn ang="0">
                        <a:pos x="231" y="113"/>
                      </a:cxn>
                      <a:cxn ang="0">
                        <a:pos x="250" y="90"/>
                      </a:cxn>
                      <a:cxn ang="0">
                        <a:pos x="266" y="92"/>
                      </a:cxn>
                      <a:cxn ang="0">
                        <a:pos x="253" y="54"/>
                      </a:cxn>
                      <a:cxn ang="0">
                        <a:pos x="266" y="44"/>
                      </a:cxn>
                      <a:cxn ang="0">
                        <a:pos x="277" y="88"/>
                      </a:cxn>
                      <a:cxn ang="0">
                        <a:pos x="266" y="113"/>
                      </a:cxn>
                      <a:cxn ang="0">
                        <a:pos x="296" y="130"/>
                      </a:cxn>
                      <a:cxn ang="0">
                        <a:pos x="299" y="92"/>
                      </a:cxn>
                      <a:cxn ang="0">
                        <a:pos x="331" y="103"/>
                      </a:cxn>
                      <a:cxn ang="0">
                        <a:pos x="382" y="73"/>
                      </a:cxn>
                      <a:cxn ang="0">
                        <a:pos x="409" y="50"/>
                      </a:cxn>
                      <a:cxn ang="0">
                        <a:pos x="439" y="56"/>
                      </a:cxn>
                      <a:cxn ang="0">
                        <a:pos x="455" y="50"/>
                      </a:cxn>
                      <a:cxn ang="0">
                        <a:pos x="431" y="44"/>
                      </a:cxn>
                      <a:cxn ang="0">
                        <a:pos x="474" y="35"/>
                      </a:cxn>
                      <a:cxn ang="0">
                        <a:pos x="544" y="54"/>
                      </a:cxn>
                      <a:cxn ang="0">
                        <a:pos x="581" y="42"/>
                      </a:cxn>
                      <a:cxn ang="0">
                        <a:pos x="584" y="63"/>
                      </a:cxn>
                      <a:cxn ang="0">
                        <a:pos x="568" y="101"/>
                      </a:cxn>
                      <a:cxn ang="0">
                        <a:pos x="611" y="88"/>
                      </a:cxn>
                      <a:cxn ang="0">
                        <a:pos x="624" y="80"/>
                      </a:cxn>
                      <a:cxn ang="0">
                        <a:pos x="648" y="61"/>
                      </a:cxn>
                      <a:cxn ang="0">
                        <a:pos x="794" y="84"/>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w="9525">
                    <a:noFill/>
                    <a:round/>
                    <a:headEnd/>
                    <a:tailEnd/>
                  </a:ln>
                  <a:effectLst/>
                </p:spPr>
                <p:txBody>
                  <a:bodyPr wrap="none" anchor="ctr"/>
                  <a:lstStyle/>
                  <a:p>
                    <a:endParaRPr lang="en-US"/>
                  </a:p>
                </p:txBody>
              </p:sp>
              <p:sp>
                <p:nvSpPr>
                  <p:cNvPr id="260202" name="Freeform 106"/>
                  <p:cNvSpPr>
                    <a:spLocks/>
                  </p:cNvSpPr>
                  <p:nvPr/>
                </p:nvSpPr>
                <p:spPr bwMode="ltGray">
                  <a:xfrm>
                    <a:off x="3981" y="282"/>
                    <a:ext cx="13" cy="10"/>
                  </a:xfrm>
                  <a:custGeom>
                    <a:avLst/>
                    <a:gdLst/>
                    <a:ahLst/>
                    <a:cxnLst>
                      <a:cxn ang="0">
                        <a:pos x="3" y="28"/>
                      </a:cxn>
                      <a:cxn ang="0">
                        <a:pos x="31" y="0"/>
                      </a:cxn>
                      <a:cxn ang="0">
                        <a:pos x="19" y="24"/>
                      </a:cxn>
                      <a:cxn ang="0">
                        <a:pos x="3" y="28"/>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w="9525">
                    <a:noFill/>
                    <a:round/>
                    <a:headEnd/>
                    <a:tailEnd/>
                  </a:ln>
                  <a:effectLst/>
                </p:spPr>
                <p:txBody>
                  <a:bodyPr wrap="none" anchor="ctr"/>
                  <a:lstStyle/>
                  <a:p>
                    <a:endParaRPr lang="en-US"/>
                  </a:p>
                </p:txBody>
              </p:sp>
              <p:sp>
                <p:nvSpPr>
                  <p:cNvPr id="260203" name="Freeform 107"/>
                  <p:cNvSpPr>
                    <a:spLocks/>
                  </p:cNvSpPr>
                  <p:nvPr/>
                </p:nvSpPr>
                <p:spPr bwMode="ltGray">
                  <a:xfrm>
                    <a:off x="3966" y="296"/>
                    <a:ext cx="19" cy="11"/>
                  </a:xfrm>
                  <a:custGeom>
                    <a:avLst/>
                    <a:gdLst/>
                    <a:ahLst/>
                    <a:cxnLst>
                      <a:cxn ang="0">
                        <a:pos x="6" y="32"/>
                      </a:cxn>
                      <a:cxn ang="0">
                        <a:pos x="22" y="0"/>
                      </a:cxn>
                      <a:cxn ang="0">
                        <a:pos x="38" y="4"/>
                      </a:cxn>
                      <a:cxn ang="0">
                        <a:pos x="6" y="32"/>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w="9525">
                    <a:noFill/>
                    <a:round/>
                    <a:headEnd/>
                    <a:tailEnd/>
                  </a:ln>
                  <a:effectLst/>
                </p:spPr>
                <p:txBody>
                  <a:bodyPr wrap="none" anchor="ctr"/>
                  <a:lstStyle/>
                  <a:p>
                    <a:endParaRPr lang="en-US"/>
                  </a:p>
                </p:txBody>
              </p:sp>
              <p:sp>
                <p:nvSpPr>
                  <p:cNvPr id="260204" name="Freeform 108"/>
                  <p:cNvSpPr>
                    <a:spLocks/>
                  </p:cNvSpPr>
                  <p:nvPr/>
                </p:nvSpPr>
                <p:spPr bwMode="ltGray">
                  <a:xfrm>
                    <a:off x="4028" y="337"/>
                    <a:ext cx="32" cy="6"/>
                  </a:xfrm>
                  <a:custGeom>
                    <a:avLst/>
                    <a:gdLst/>
                    <a:ahLst/>
                    <a:cxnLst>
                      <a:cxn ang="0">
                        <a:pos x="37" y="18"/>
                      </a:cxn>
                      <a:cxn ang="0">
                        <a:pos x="25" y="2"/>
                      </a:cxn>
                      <a:cxn ang="0">
                        <a:pos x="37" y="18"/>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w="9525">
                    <a:noFill/>
                    <a:round/>
                    <a:headEnd/>
                    <a:tailEnd/>
                  </a:ln>
                  <a:effectLst/>
                </p:spPr>
                <p:txBody>
                  <a:bodyPr wrap="none" anchor="ctr"/>
                  <a:lstStyle/>
                  <a:p>
                    <a:endParaRPr lang="en-US"/>
                  </a:p>
                </p:txBody>
              </p:sp>
              <p:sp>
                <p:nvSpPr>
                  <p:cNvPr id="260205" name="Freeform 109"/>
                  <p:cNvSpPr>
                    <a:spLocks/>
                  </p:cNvSpPr>
                  <p:nvPr/>
                </p:nvSpPr>
                <p:spPr bwMode="ltGray">
                  <a:xfrm>
                    <a:off x="4083" y="336"/>
                    <a:ext cx="18" cy="15"/>
                  </a:xfrm>
                  <a:custGeom>
                    <a:avLst/>
                    <a:gdLst/>
                    <a:ahLst/>
                    <a:cxnLst>
                      <a:cxn ang="0">
                        <a:pos x="0" y="21"/>
                      </a:cxn>
                      <a:cxn ang="0">
                        <a:pos x="12" y="9"/>
                      </a:cxn>
                      <a:cxn ang="0">
                        <a:pos x="0" y="21"/>
                      </a:cxn>
                    </a:cxnLst>
                    <a:rect l="0" t="0" r="r" b="b"/>
                    <a:pathLst>
                      <a:path w="42" h="44">
                        <a:moveTo>
                          <a:pt x="0" y="21"/>
                        </a:moveTo>
                        <a:cubicBezTo>
                          <a:pt x="4" y="17"/>
                          <a:pt x="7" y="11"/>
                          <a:pt x="12" y="9"/>
                        </a:cubicBezTo>
                        <a:cubicBezTo>
                          <a:pt x="42" y="0"/>
                          <a:pt x="23" y="44"/>
                          <a:pt x="0" y="21"/>
                        </a:cubicBezTo>
                        <a:close/>
                      </a:path>
                    </a:pathLst>
                  </a:custGeom>
                  <a:solidFill>
                    <a:schemeClr val="folHlink"/>
                  </a:solidFill>
                  <a:ln w="9525">
                    <a:noFill/>
                    <a:round/>
                    <a:headEnd/>
                    <a:tailEnd/>
                  </a:ln>
                  <a:effectLst/>
                </p:spPr>
                <p:txBody>
                  <a:bodyPr wrap="none" anchor="ctr"/>
                  <a:lstStyle/>
                  <a:p>
                    <a:endParaRPr lang="en-US"/>
                  </a:p>
                </p:txBody>
              </p:sp>
              <p:sp>
                <p:nvSpPr>
                  <p:cNvPr id="260206" name="Freeform 110"/>
                  <p:cNvSpPr>
                    <a:spLocks/>
                  </p:cNvSpPr>
                  <p:nvPr/>
                </p:nvSpPr>
                <p:spPr bwMode="ltGray">
                  <a:xfrm>
                    <a:off x="3936" y="295"/>
                    <a:ext cx="14" cy="10"/>
                  </a:xfrm>
                  <a:custGeom>
                    <a:avLst/>
                    <a:gdLst/>
                    <a:ahLst/>
                    <a:cxnLst>
                      <a:cxn ang="0">
                        <a:pos x="7" y="22"/>
                      </a:cxn>
                      <a:cxn ang="0">
                        <a:pos x="31" y="10"/>
                      </a:cxn>
                      <a:cxn ang="0">
                        <a:pos x="7" y="22"/>
                      </a:cxn>
                    </a:cxnLst>
                    <a:rect l="0" t="0" r="r" b="b"/>
                    <a:pathLst>
                      <a:path w="31" h="30">
                        <a:moveTo>
                          <a:pt x="7" y="22"/>
                        </a:moveTo>
                        <a:cubicBezTo>
                          <a:pt x="0" y="0"/>
                          <a:pt x="15" y="6"/>
                          <a:pt x="31" y="10"/>
                        </a:cubicBezTo>
                        <a:cubicBezTo>
                          <a:pt x="14" y="16"/>
                          <a:pt x="15" y="30"/>
                          <a:pt x="7" y="22"/>
                        </a:cubicBezTo>
                        <a:close/>
                      </a:path>
                    </a:pathLst>
                  </a:custGeom>
                  <a:solidFill>
                    <a:schemeClr val="folHlink"/>
                  </a:solidFill>
                  <a:ln w="9525">
                    <a:noFill/>
                    <a:round/>
                    <a:headEnd/>
                    <a:tailEnd/>
                  </a:ln>
                  <a:effectLst/>
                </p:spPr>
                <p:txBody>
                  <a:bodyPr wrap="none" anchor="ctr"/>
                  <a:lstStyle/>
                  <a:p>
                    <a:endParaRPr lang="en-US"/>
                  </a:p>
                </p:txBody>
              </p:sp>
            </p:grpSp>
          </p:grpSp>
          <p:grpSp>
            <p:nvGrpSpPr>
              <p:cNvPr id="260207" name="Group 111"/>
              <p:cNvGrpSpPr>
                <a:grpSpLocks/>
              </p:cNvGrpSpPr>
              <p:nvPr/>
            </p:nvGrpSpPr>
            <p:grpSpPr bwMode="auto">
              <a:xfrm>
                <a:off x="798" y="111"/>
                <a:ext cx="4702" cy="418"/>
                <a:chOff x="798" y="255"/>
                <a:chExt cx="4702" cy="418"/>
              </a:xfrm>
            </p:grpSpPr>
            <p:sp>
              <p:nvSpPr>
                <p:cNvPr id="260208" name="Line 112"/>
                <p:cNvSpPr>
                  <a:spLocks noChangeShapeType="1"/>
                </p:cNvSpPr>
                <p:nvPr/>
              </p:nvSpPr>
              <p:spPr bwMode="white">
                <a:xfrm>
                  <a:off x="798" y="476"/>
                  <a:ext cx="4702" cy="0"/>
                </a:xfrm>
                <a:prstGeom prst="line">
                  <a:avLst/>
                </a:prstGeom>
                <a:noFill/>
                <a:ln w="9525">
                  <a:solidFill>
                    <a:schemeClr val="folHlink"/>
                  </a:solidFill>
                  <a:round/>
                  <a:headEnd/>
                  <a:tailEnd/>
                </a:ln>
                <a:effectLst/>
              </p:spPr>
              <p:txBody>
                <a:bodyPr wrap="none" anchor="ctr"/>
                <a:lstStyle/>
                <a:p>
                  <a:endParaRPr lang="en-US"/>
                </a:p>
              </p:txBody>
            </p:sp>
            <p:sp>
              <p:nvSpPr>
                <p:cNvPr id="260209" name="Line 113"/>
                <p:cNvSpPr>
                  <a:spLocks noChangeShapeType="1"/>
                </p:cNvSpPr>
                <p:nvPr/>
              </p:nvSpPr>
              <p:spPr bwMode="white">
                <a:xfrm>
                  <a:off x="1026" y="255"/>
                  <a:ext cx="0" cy="418"/>
                </a:xfrm>
                <a:prstGeom prst="line">
                  <a:avLst/>
                </a:prstGeom>
                <a:noFill/>
                <a:ln w="9525">
                  <a:solidFill>
                    <a:schemeClr val="folHlink"/>
                  </a:solidFill>
                  <a:round/>
                  <a:headEnd/>
                  <a:tailEnd/>
                </a:ln>
                <a:effectLst/>
              </p:spPr>
              <p:txBody>
                <a:bodyPr wrap="none" anchor="ctr"/>
                <a:lstStyle/>
                <a:p>
                  <a:endParaRPr lang="en-US"/>
                </a:p>
              </p:txBody>
            </p:sp>
            <p:sp>
              <p:nvSpPr>
                <p:cNvPr id="260210" name="Line 114"/>
                <p:cNvSpPr>
                  <a:spLocks noChangeShapeType="1"/>
                </p:cNvSpPr>
                <p:nvPr/>
              </p:nvSpPr>
              <p:spPr bwMode="white">
                <a:xfrm>
                  <a:off x="1254" y="255"/>
                  <a:ext cx="0" cy="418"/>
                </a:xfrm>
                <a:prstGeom prst="line">
                  <a:avLst/>
                </a:prstGeom>
                <a:noFill/>
                <a:ln w="9525">
                  <a:solidFill>
                    <a:schemeClr val="folHlink"/>
                  </a:solidFill>
                  <a:round/>
                  <a:headEnd/>
                  <a:tailEnd/>
                </a:ln>
                <a:effectLst/>
              </p:spPr>
              <p:txBody>
                <a:bodyPr wrap="none" anchor="ctr"/>
                <a:lstStyle/>
                <a:p>
                  <a:endParaRPr lang="en-US"/>
                </a:p>
              </p:txBody>
            </p:sp>
            <p:sp>
              <p:nvSpPr>
                <p:cNvPr id="260211" name="Line 115"/>
                <p:cNvSpPr>
                  <a:spLocks noChangeShapeType="1"/>
                </p:cNvSpPr>
                <p:nvPr/>
              </p:nvSpPr>
              <p:spPr bwMode="white">
                <a:xfrm>
                  <a:off x="1482" y="255"/>
                  <a:ext cx="0" cy="418"/>
                </a:xfrm>
                <a:prstGeom prst="line">
                  <a:avLst/>
                </a:prstGeom>
                <a:noFill/>
                <a:ln w="9525">
                  <a:solidFill>
                    <a:schemeClr val="folHlink"/>
                  </a:solidFill>
                  <a:round/>
                  <a:headEnd/>
                  <a:tailEnd/>
                </a:ln>
                <a:effectLst/>
              </p:spPr>
              <p:txBody>
                <a:bodyPr wrap="none" anchor="ctr"/>
                <a:lstStyle/>
                <a:p>
                  <a:endParaRPr lang="en-US"/>
                </a:p>
              </p:txBody>
            </p:sp>
            <p:sp>
              <p:nvSpPr>
                <p:cNvPr id="260212" name="Line 116"/>
                <p:cNvSpPr>
                  <a:spLocks noChangeShapeType="1"/>
                </p:cNvSpPr>
                <p:nvPr/>
              </p:nvSpPr>
              <p:spPr bwMode="white">
                <a:xfrm>
                  <a:off x="1710" y="255"/>
                  <a:ext cx="0" cy="418"/>
                </a:xfrm>
                <a:prstGeom prst="line">
                  <a:avLst/>
                </a:prstGeom>
                <a:noFill/>
                <a:ln w="9525">
                  <a:solidFill>
                    <a:schemeClr val="folHlink"/>
                  </a:solidFill>
                  <a:round/>
                  <a:headEnd/>
                  <a:tailEnd/>
                </a:ln>
                <a:effectLst/>
              </p:spPr>
              <p:txBody>
                <a:bodyPr wrap="none" anchor="ctr"/>
                <a:lstStyle/>
                <a:p>
                  <a:endParaRPr lang="en-US"/>
                </a:p>
              </p:txBody>
            </p:sp>
            <p:sp>
              <p:nvSpPr>
                <p:cNvPr id="260213" name="Line 117"/>
                <p:cNvSpPr>
                  <a:spLocks noChangeShapeType="1"/>
                </p:cNvSpPr>
                <p:nvPr/>
              </p:nvSpPr>
              <p:spPr bwMode="white">
                <a:xfrm>
                  <a:off x="1938" y="255"/>
                  <a:ext cx="0" cy="418"/>
                </a:xfrm>
                <a:prstGeom prst="line">
                  <a:avLst/>
                </a:prstGeom>
                <a:noFill/>
                <a:ln w="9525">
                  <a:solidFill>
                    <a:schemeClr val="folHlink"/>
                  </a:solidFill>
                  <a:round/>
                  <a:headEnd/>
                  <a:tailEnd/>
                </a:ln>
                <a:effectLst/>
              </p:spPr>
              <p:txBody>
                <a:bodyPr wrap="none" anchor="ctr"/>
                <a:lstStyle/>
                <a:p>
                  <a:endParaRPr lang="en-US"/>
                </a:p>
              </p:txBody>
            </p:sp>
            <p:sp>
              <p:nvSpPr>
                <p:cNvPr id="260214" name="Line 118"/>
                <p:cNvSpPr>
                  <a:spLocks noChangeShapeType="1"/>
                </p:cNvSpPr>
                <p:nvPr/>
              </p:nvSpPr>
              <p:spPr bwMode="white">
                <a:xfrm>
                  <a:off x="2166" y="255"/>
                  <a:ext cx="0" cy="418"/>
                </a:xfrm>
                <a:prstGeom prst="line">
                  <a:avLst/>
                </a:prstGeom>
                <a:noFill/>
                <a:ln w="9525">
                  <a:solidFill>
                    <a:schemeClr val="folHlink"/>
                  </a:solidFill>
                  <a:round/>
                  <a:headEnd/>
                  <a:tailEnd/>
                </a:ln>
                <a:effectLst/>
              </p:spPr>
              <p:txBody>
                <a:bodyPr wrap="none" anchor="ctr"/>
                <a:lstStyle/>
                <a:p>
                  <a:endParaRPr lang="en-US"/>
                </a:p>
              </p:txBody>
            </p:sp>
            <p:sp>
              <p:nvSpPr>
                <p:cNvPr id="260215" name="Line 119"/>
                <p:cNvSpPr>
                  <a:spLocks noChangeShapeType="1"/>
                </p:cNvSpPr>
                <p:nvPr/>
              </p:nvSpPr>
              <p:spPr bwMode="white">
                <a:xfrm>
                  <a:off x="2394" y="255"/>
                  <a:ext cx="0" cy="418"/>
                </a:xfrm>
                <a:prstGeom prst="line">
                  <a:avLst/>
                </a:prstGeom>
                <a:noFill/>
                <a:ln w="9525">
                  <a:solidFill>
                    <a:schemeClr val="folHlink"/>
                  </a:solidFill>
                  <a:round/>
                  <a:headEnd/>
                  <a:tailEnd/>
                </a:ln>
                <a:effectLst/>
              </p:spPr>
              <p:txBody>
                <a:bodyPr wrap="none" anchor="ctr"/>
                <a:lstStyle/>
                <a:p>
                  <a:endParaRPr lang="en-US"/>
                </a:p>
              </p:txBody>
            </p:sp>
            <p:sp>
              <p:nvSpPr>
                <p:cNvPr id="260216" name="Line 120"/>
                <p:cNvSpPr>
                  <a:spLocks noChangeShapeType="1"/>
                </p:cNvSpPr>
                <p:nvPr/>
              </p:nvSpPr>
              <p:spPr bwMode="white">
                <a:xfrm>
                  <a:off x="2622" y="255"/>
                  <a:ext cx="0" cy="418"/>
                </a:xfrm>
                <a:prstGeom prst="line">
                  <a:avLst/>
                </a:prstGeom>
                <a:noFill/>
                <a:ln w="9525">
                  <a:solidFill>
                    <a:schemeClr val="folHlink"/>
                  </a:solidFill>
                  <a:round/>
                  <a:headEnd/>
                  <a:tailEnd/>
                </a:ln>
                <a:effectLst/>
              </p:spPr>
              <p:txBody>
                <a:bodyPr wrap="none" anchor="ctr"/>
                <a:lstStyle/>
                <a:p>
                  <a:endParaRPr lang="en-US"/>
                </a:p>
              </p:txBody>
            </p:sp>
            <p:sp>
              <p:nvSpPr>
                <p:cNvPr id="260217" name="Line 121"/>
                <p:cNvSpPr>
                  <a:spLocks noChangeShapeType="1"/>
                </p:cNvSpPr>
                <p:nvPr/>
              </p:nvSpPr>
              <p:spPr bwMode="white">
                <a:xfrm>
                  <a:off x="2850" y="255"/>
                  <a:ext cx="0" cy="418"/>
                </a:xfrm>
                <a:prstGeom prst="line">
                  <a:avLst/>
                </a:prstGeom>
                <a:noFill/>
                <a:ln w="9525">
                  <a:solidFill>
                    <a:schemeClr val="folHlink"/>
                  </a:solidFill>
                  <a:round/>
                  <a:headEnd/>
                  <a:tailEnd/>
                </a:ln>
                <a:effectLst/>
              </p:spPr>
              <p:txBody>
                <a:bodyPr wrap="none" anchor="ctr"/>
                <a:lstStyle/>
                <a:p>
                  <a:endParaRPr lang="en-US"/>
                </a:p>
              </p:txBody>
            </p:sp>
            <p:sp>
              <p:nvSpPr>
                <p:cNvPr id="260218" name="Line 122"/>
                <p:cNvSpPr>
                  <a:spLocks noChangeShapeType="1"/>
                </p:cNvSpPr>
                <p:nvPr/>
              </p:nvSpPr>
              <p:spPr bwMode="white">
                <a:xfrm>
                  <a:off x="3078" y="255"/>
                  <a:ext cx="0" cy="418"/>
                </a:xfrm>
                <a:prstGeom prst="line">
                  <a:avLst/>
                </a:prstGeom>
                <a:noFill/>
                <a:ln w="9525">
                  <a:solidFill>
                    <a:schemeClr val="folHlink"/>
                  </a:solidFill>
                  <a:round/>
                  <a:headEnd/>
                  <a:tailEnd/>
                </a:ln>
                <a:effectLst/>
              </p:spPr>
              <p:txBody>
                <a:bodyPr wrap="none" anchor="ctr"/>
                <a:lstStyle/>
                <a:p>
                  <a:endParaRPr lang="en-US"/>
                </a:p>
              </p:txBody>
            </p:sp>
            <p:sp>
              <p:nvSpPr>
                <p:cNvPr id="260219" name="Line 123"/>
                <p:cNvSpPr>
                  <a:spLocks noChangeShapeType="1"/>
                </p:cNvSpPr>
                <p:nvPr/>
              </p:nvSpPr>
              <p:spPr bwMode="white">
                <a:xfrm>
                  <a:off x="3306" y="255"/>
                  <a:ext cx="0" cy="418"/>
                </a:xfrm>
                <a:prstGeom prst="line">
                  <a:avLst/>
                </a:prstGeom>
                <a:noFill/>
                <a:ln w="9525">
                  <a:solidFill>
                    <a:schemeClr val="folHlink"/>
                  </a:solidFill>
                  <a:round/>
                  <a:headEnd/>
                  <a:tailEnd/>
                </a:ln>
                <a:effectLst/>
              </p:spPr>
              <p:txBody>
                <a:bodyPr wrap="none" anchor="ctr"/>
                <a:lstStyle/>
                <a:p>
                  <a:endParaRPr lang="en-US"/>
                </a:p>
              </p:txBody>
            </p:sp>
            <p:sp>
              <p:nvSpPr>
                <p:cNvPr id="260220" name="Line 124"/>
                <p:cNvSpPr>
                  <a:spLocks noChangeShapeType="1"/>
                </p:cNvSpPr>
                <p:nvPr/>
              </p:nvSpPr>
              <p:spPr bwMode="white">
                <a:xfrm>
                  <a:off x="3534" y="255"/>
                  <a:ext cx="0" cy="418"/>
                </a:xfrm>
                <a:prstGeom prst="line">
                  <a:avLst/>
                </a:prstGeom>
                <a:noFill/>
                <a:ln w="9525">
                  <a:solidFill>
                    <a:schemeClr val="folHlink"/>
                  </a:solidFill>
                  <a:round/>
                  <a:headEnd/>
                  <a:tailEnd/>
                </a:ln>
                <a:effectLst/>
              </p:spPr>
              <p:txBody>
                <a:bodyPr wrap="none" anchor="ctr"/>
                <a:lstStyle/>
                <a:p>
                  <a:endParaRPr lang="en-US"/>
                </a:p>
              </p:txBody>
            </p:sp>
            <p:sp>
              <p:nvSpPr>
                <p:cNvPr id="260221" name="Line 125"/>
                <p:cNvSpPr>
                  <a:spLocks noChangeShapeType="1"/>
                </p:cNvSpPr>
                <p:nvPr/>
              </p:nvSpPr>
              <p:spPr bwMode="white">
                <a:xfrm>
                  <a:off x="3762" y="255"/>
                  <a:ext cx="0" cy="418"/>
                </a:xfrm>
                <a:prstGeom prst="line">
                  <a:avLst/>
                </a:prstGeom>
                <a:noFill/>
                <a:ln w="9525">
                  <a:solidFill>
                    <a:schemeClr val="folHlink"/>
                  </a:solidFill>
                  <a:round/>
                  <a:headEnd/>
                  <a:tailEnd/>
                </a:ln>
                <a:effectLst/>
              </p:spPr>
              <p:txBody>
                <a:bodyPr wrap="none" anchor="ctr"/>
                <a:lstStyle/>
                <a:p>
                  <a:endParaRPr lang="en-US"/>
                </a:p>
              </p:txBody>
            </p:sp>
            <p:sp>
              <p:nvSpPr>
                <p:cNvPr id="260222" name="Line 126"/>
                <p:cNvSpPr>
                  <a:spLocks noChangeShapeType="1"/>
                </p:cNvSpPr>
                <p:nvPr/>
              </p:nvSpPr>
              <p:spPr bwMode="white">
                <a:xfrm>
                  <a:off x="3990" y="255"/>
                  <a:ext cx="0" cy="418"/>
                </a:xfrm>
                <a:prstGeom prst="line">
                  <a:avLst/>
                </a:prstGeom>
                <a:noFill/>
                <a:ln w="9525">
                  <a:solidFill>
                    <a:schemeClr val="folHlink"/>
                  </a:solidFill>
                  <a:round/>
                  <a:headEnd/>
                  <a:tailEnd/>
                </a:ln>
                <a:effectLst/>
              </p:spPr>
              <p:txBody>
                <a:bodyPr wrap="none" anchor="ctr"/>
                <a:lstStyle/>
                <a:p>
                  <a:endParaRPr lang="en-US"/>
                </a:p>
              </p:txBody>
            </p:sp>
            <p:sp>
              <p:nvSpPr>
                <p:cNvPr id="260223" name="Line 127"/>
                <p:cNvSpPr>
                  <a:spLocks noChangeShapeType="1"/>
                </p:cNvSpPr>
                <p:nvPr/>
              </p:nvSpPr>
              <p:spPr bwMode="white">
                <a:xfrm>
                  <a:off x="4218" y="255"/>
                  <a:ext cx="0" cy="418"/>
                </a:xfrm>
                <a:prstGeom prst="line">
                  <a:avLst/>
                </a:prstGeom>
                <a:noFill/>
                <a:ln w="9525">
                  <a:solidFill>
                    <a:schemeClr val="folHlink"/>
                  </a:solidFill>
                  <a:round/>
                  <a:headEnd/>
                  <a:tailEnd/>
                </a:ln>
                <a:effectLst/>
              </p:spPr>
              <p:txBody>
                <a:bodyPr wrap="none" anchor="ctr"/>
                <a:lstStyle/>
                <a:p>
                  <a:endParaRPr lang="en-US"/>
                </a:p>
              </p:txBody>
            </p:sp>
            <p:sp>
              <p:nvSpPr>
                <p:cNvPr id="260224" name="Line 128"/>
                <p:cNvSpPr>
                  <a:spLocks noChangeShapeType="1"/>
                </p:cNvSpPr>
                <p:nvPr/>
              </p:nvSpPr>
              <p:spPr bwMode="white">
                <a:xfrm>
                  <a:off x="4446" y="255"/>
                  <a:ext cx="0" cy="418"/>
                </a:xfrm>
                <a:prstGeom prst="line">
                  <a:avLst/>
                </a:prstGeom>
                <a:noFill/>
                <a:ln w="9525">
                  <a:solidFill>
                    <a:schemeClr val="folHlink"/>
                  </a:solidFill>
                  <a:round/>
                  <a:headEnd/>
                  <a:tailEnd/>
                </a:ln>
                <a:effectLst/>
              </p:spPr>
              <p:txBody>
                <a:bodyPr wrap="none" anchor="ctr"/>
                <a:lstStyle/>
                <a:p>
                  <a:endParaRPr lang="en-US"/>
                </a:p>
              </p:txBody>
            </p:sp>
            <p:sp>
              <p:nvSpPr>
                <p:cNvPr id="260225" name="Line 129"/>
                <p:cNvSpPr>
                  <a:spLocks noChangeShapeType="1"/>
                </p:cNvSpPr>
                <p:nvPr/>
              </p:nvSpPr>
              <p:spPr bwMode="white">
                <a:xfrm>
                  <a:off x="4674" y="255"/>
                  <a:ext cx="0" cy="418"/>
                </a:xfrm>
                <a:prstGeom prst="line">
                  <a:avLst/>
                </a:prstGeom>
                <a:noFill/>
                <a:ln w="9525">
                  <a:solidFill>
                    <a:schemeClr val="folHlink"/>
                  </a:solidFill>
                  <a:round/>
                  <a:headEnd/>
                  <a:tailEnd/>
                </a:ln>
                <a:effectLst/>
              </p:spPr>
              <p:txBody>
                <a:bodyPr wrap="none" anchor="ctr"/>
                <a:lstStyle/>
                <a:p>
                  <a:endParaRPr lang="en-US"/>
                </a:p>
              </p:txBody>
            </p:sp>
            <p:sp>
              <p:nvSpPr>
                <p:cNvPr id="260226" name="Line 130"/>
                <p:cNvSpPr>
                  <a:spLocks noChangeShapeType="1"/>
                </p:cNvSpPr>
                <p:nvPr/>
              </p:nvSpPr>
              <p:spPr bwMode="white">
                <a:xfrm>
                  <a:off x="4902" y="255"/>
                  <a:ext cx="0" cy="418"/>
                </a:xfrm>
                <a:prstGeom prst="line">
                  <a:avLst/>
                </a:prstGeom>
                <a:noFill/>
                <a:ln w="9525">
                  <a:solidFill>
                    <a:schemeClr val="folHlink"/>
                  </a:solidFill>
                  <a:round/>
                  <a:headEnd/>
                  <a:tailEnd/>
                </a:ln>
                <a:effectLst/>
              </p:spPr>
              <p:txBody>
                <a:bodyPr wrap="none" anchor="ctr"/>
                <a:lstStyle/>
                <a:p>
                  <a:endParaRPr lang="en-US"/>
                </a:p>
              </p:txBody>
            </p:sp>
            <p:sp>
              <p:nvSpPr>
                <p:cNvPr id="260227" name="Line 131"/>
                <p:cNvSpPr>
                  <a:spLocks noChangeShapeType="1"/>
                </p:cNvSpPr>
                <p:nvPr/>
              </p:nvSpPr>
              <p:spPr bwMode="white">
                <a:xfrm>
                  <a:off x="5130" y="255"/>
                  <a:ext cx="0" cy="418"/>
                </a:xfrm>
                <a:prstGeom prst="line">
                  <a:avLst/>
                </a:prstGeom>
                <a:noFill/>
                <a:ln w="9525">
                  <a:solidFill>
                    <a:schemeClr val="folHlink"/>
                  </a:solidFill>
                  <a:round/>
                  <a:headEnd/>
                  <a:tailEnd/>
                </a:ln>
                <a:effectLst/>
              </p:spPr>
              <p:txBody>
                <a:bodyPr wrap="none" anchor="ctr"/>
                <a:lstStyle/>
                <a:p>
                  <a:endParaRPr lang="en-US"/>
                </a:p>
              </p:txBody>
            </p:sp>
            <p:sp>
              <p:nvSpPr>
                <p:cNvPr id="260228" name="Line 132"/>
                <p:cNvSpPr>
                  <a:spLocks noChangeShapeType="1"/>
                </p:cNvSpPr>
                <p:nvPr/>
              </p:nvSpPr>
              <p:spPr bwMode="white">
                <a:xfrm>
                  <a:off x="5358" y="255"/>
                  <a:ext cx="0" cy="418"/>
                </a:xfrm>
                <a:prstGeom prst="line">
                  <a:avLst/>
                </a:prstGeom>
                <a:noFill/>
                <a:ln w="9525">
                  <a:solidFill>
                    <a:schemeClr val="folHlink"/>
                  </a:solidFill>
                  <a:round/>
                  <a:headEnd/>
                  <a:tailEnd/>
                </a:ln>
                <a:effectLst/>
              </p:spPr>
              <p:txBody>
                <a:bodyPr wrap="none" anchor="ctr"/>
                <a:lstStyle/>
                <a:p>
                  <a:endParaRPr lang="en-US"/>
                </a:p>
              </p:txBody>
            </p:sp>
          </p:grpSp>
          <p:grpSp>
            <p:nvGrpSpPr>
              <p:cNvPr id="260229" name="Group 133"/>
              <p:cNvGrpSpPr>
                <a:grpSpLocks/>
              </p:cNvGrpSpPr>
              <p:nvPr/>
            </p:nvGrpSpPr>
            <p:grpSpPr bwMode="auto">
              <a:xfrm>
                <a:off x="1208" y="109"/>
                <a:ext cx="3694" cy="423"/>
                <a:chOff x="1034" y="245"/>
                <a:chExt cx="3694" cy="423"/>
              </a:xfrm>
            </p:grpSpPr>
            <p:sp>
              <p:nvSpPr>
                <p:cNvPr id="260230" name="Line 134"/>
                <p:cNvSpPr>
                  <a:spLocks noChangeShapeType="1"/>
                </p:cNvSpPr>
                <p:nvPr/>
              </p:nvSpPr>
              <p:spPr bwMode="ltGray">
                <a:xfrm>
                  <a:off x="2676" y="246"/>
                  <a:ext cx="0" cy="142"/>
                </a:xfrm>
                <a:prstGeom prst="line">
                  <a:avLst/>
                </a:prstGeom>
                <a:noFill/>
                <a:ln w="9525">
                  <a:solidFill>
                    <a:schemeClr val="hlink"/>
                  </a:solidFill>
                  <a:round/>
                  <a:headEnd/>
                  <a:tailEnd/>
                </a:ln>
                <a:effectLst/>
              </p:spPr>
              <p:txBody>
                <a:bodyPr wrap="none" anchor="ctr"/>
                <a:lstStyle/>
                <a:p>
                  <a:endParaRPr lang="en-US"/>
                </a:p>
              </p:txBody>
            </p:sp>
            <p:sp>
              <p:nvSpPr>
                <p:cNvPr id="260231" name="Line 135"/>
                <p:cNvSpPr>
                  <a:spLocks noChangeShapeType="1"/>
                </p:cNvSpPr>
                <p:nvPr/>
              </p:nvSpPr>
              <p:spPr bwMode="ltGray">
                <a:xfrm>
                  <a:off x="2798" y="468"/>
                  <a:ext cx="70" cy="0"/>
                </a:xfrm>
                <a:prstGeom prst="line">
                  <a:avLst/>
                </a:prstGeom>
                <a:noFill/>
                <a:ln w="9525">
                  <a:solidFill>
                    <a:schemeClr val="hlink"/>
                  </a:solidFill>
                  <a:round/>
                  <a:headEnd/>
                  <a:tailEnd/>
                </a:ln>
                <a:effectLst/>
              </p:spPr>
              <p:txBody>
                <a:bodyPr wrap="none" anchor="ctr"/>
                <a:lstStyle/>
                <a:p>
                  <a:endParaRPr lang="en-US"/>
                </a:p>
              </p:txBody>
            </p:sp>
            <p:sp>
              <p:nvSpPr>
                <p:cNvPr id="260232" name="Line 136"/>
                <p:cNvSpPr>
                  <a:spLocks noChangeShapeType="1"/>
                </p:cNvSpPr>
                <p:nvPr/>
              </p:nvSpPr>
              <p:spPr bwMode="ltGray">
                <a:xfrm>
                  <a:off x="2904" y="486"/>
                  <a:ext cx="0" cy="28"/>
                </a:xfrm>
                <a:prstGeom prst="line">
                  <a:avLst/>
                </a:prstGeom>
                <a:noFill/>
                <a:ln w="9525">
                  <a:solidFill>
                    <a:schemeClr val="hlink"/>
                  </a:solidFill>
                  <a:round/>
                  <a:headEnd/>
                  <a:tailEnd/>
                </a:ln>
                <a:effectLst/>
              </p:spPr>
              <p:txBody>
                <a:bodyPr wrap="none" anchor="ctr"/>
                <a:lstStyle/>
                <a:p>
                  <a:endParaRPr lang="en-US"/>
                </a:p>
              </p:txBody>
            </p:sp>
            <p:sp>
              <p:nvSpPr>
                <p:cNvPr id="260233" name="Line 137"/>
                <p:cNvSpPr>
                  <a:spLocks noChangeShapeType="1"/>
                </p:cNvSpPr>
                <p:nvPr/>
              </p:nvSpPr>
              <p:spPr bwMode="ltGray">
                <a:xfrm>
                  <a:off x="3132" y="586"/>
                  <a:ext cx="0" cy="79"/>
                </a:xfrm>
                <a:prstGeom prst="line">
                  <a:avLst/>
                </a:prstGeom>
                <a:noFill/>
                <a:ln w="9525">
                  <a:solidFill>
                    <a:schemeClr val="hlink"/>
                  </a:solidFill>
                  <a:round/>
                  <a:headEnd/>
                  <a:tailEnd/>
                </a:ln>
                <a:effectLst/>
              </p:spPr>
              <p:txBody>
                <a:bodyPr wrap="none" anchor="ctr"/>
                <a:lstStyle/>
                <a:p>
                  <a:endParaRPr lang="en-US"/>
                </a:p>
              </p:txBody>
            </p:sp>
            <p:sp>
              <p:nvSpPr>
                <p:cNvPr id="260234" name="Line 138"/>
                <p:cNvSpPr>
                  <a:spLocks noChangeShapeType="1"/>
                </p:cNvSpPr>
                <p:nvPr/>
              </p:nvSpPr>
              <p:spPr bwMode="ltGray">
                <a:xfrm>
                  <a:off x="3816" y="358"/>
                  <a:ext cx="0" cy="180"/>
                </a:xfrm>
                <a:prstGeom prst="line">
                  <a:avLst/>
                </a:prstGeom>
                <a:noFill/>
                <a:ln w="9525">
                  <a:solidFill>
                    <a:schemeClr val="hlink"/>
                  </a:solidFill>
                  <a:round/>
                  <a:headEnd/>
                  <a:tailEnd/>
                </a:ln>
                <a:effectLst/>
              </p:spPr>
              <p:txBody>
                <a:bodyPr wrap="none" anchor="ctr"/>
                <a:lstStyle/>
                <a:p>
                  <a:endParaRPr lang="en-US"/>
                </a:p>
              </p:txBody>
            </p:sp>
            <p:sp>
              <p:nvSpPr>
                <p:cNvPr id="260235" name="Line 139"/>
                <p:cNvSpPr>
                  <a:spLocks noChangeShapeType="1"/>
                </p:cNvSpPr>
                <p:nvPr/>
              </p:nvSpPr>
              <p:spPr bwMode="ltGray">
                <a:xfrm>
                  <a:off x="3722" y="468"/>
                  <a:ext cx="348" cy="0"/>
                </a:xfrm>
                <a:prstGeom prst="line">
                  <a:avLst/>
                </a:prstGeom>
                <a:noFill/>
                <a:ln w="9525">
                  <a:solidFill>
                    <a:schemeClr val="hlink"/>
                  </a:solidFill>
                  <a:round/>
                  <a:headEnd/>
                  <a:tailEnd/>
                </a:ln>
                <a:effectLst/>
              </p:spPr>
              <p:txBody>
                <a:bodyPr wrap="none" anchor="ctr"/>
                <a:lstStyle/>
                <a:p>
                  <a:endParaRPr lang="en-US"/>
                </a:p>
              </p:txBody>
            </p:sp>
            <p:sp>
              <p:nvSpPr>
                <p:cNvPr id="260236" name="Line 140"/>
                <p:cNvSpPr>
                  <a:spLocks noChangeShapeType="1"/>
                </p:cNvSpPr>
                <p:nvPr/>
              </p:nvSpPr>
              <p:spPr bwMode="ltGray">
                <a:xfrm>
                  <a:off x="4044" y="372"/>
                  <a:ext cx="0" cy="294"/>
                </a:xfrm>
                <a:prstGeom prst="line">
                  <a:avLst/>
                </a:prstGeom>
                <a:noFill/>
                <a:ln w="9525">
                  <a:solidFill>
                    <a:schemeClr val="hlink"/>
                  </a:solidFill>
                  <a:round/>
                  <a:headEnd/>
                  <a:tailEnd/>
                </a:ln>
                <a:effectLst/>
              </p:spPr>
              <p:txBody>
                <a:bodyPr wrap="none" anchor="ctr"/>
                <a:lstStyle/>
                <a:p>
                  <a:endParaRPr lang="en-US"/>
                </a:p>
              </p:txBody>
            </p:sp>
            <p:sp>
              <p:nvSpPr>
                <p:cNvPr id="260237" name="Line 141"/>
                <p:cNvSpPr>
                  <a:spLocks noChangeShapeType="1"/>
                </p:cNvSpPr>
                <p:nvPr/>
              </p:nvSpPr>
              <p:spPr bwMode="ltGray">
                <a:xfrm flipV="1">
                  <a:off x="4046" y="248"/>
                  <a:ext cx="0" cy="50"/>
                </a:xfrm>
                <a:prstGeom prst="line">
                  <a:avLst/>
                </a:prstGeom>
                <a:noFill/>
                <a:ln w="9525">
                  <a:solidFill>
                    <a:schemeClr val="hlink"/>
                  </a:solidFill>
                  <a:round/>
                  <a:headEnd/>
                  <a:tailEnd/>
                </a:ln>
                <a:effectLst/>
              </p:spPr>
              <p:txBody>
                <a:bodyPr wrap="none" anchor="ctr"/>
                <a:lstStyle/>
                <a:p>
                  <a:endParaRPr lang="en-US"/>
                </a:p>
              </p:txBody>
            </p:sp>
            <p:sp>
              <p:nvSpPr>
                <p:cNvPr id="260238" name="Line 142"/>
                <p:cNvSpPr>
                  <a:spLocks noChangeShapeType="1"/>
                </p:cNvSpPr>
                <p:nvPr/>
              </p:nvSpPr>
              <p:spPr bwMode="ltGray">
                <a:xfrm flipV="1">
                  <a:off x="4272" y="246"/>
                  <a:ext cx="0" cy="182"/>
                </a:xfrm>
                <a:prstGeom prst="line">
                  <a:avLst/>
                </a:prstGeom>
                <a:noFill/>
                <a:ln w="9525">
                  <a:solidFill>
                    <a:schemeClr val="hlink"/>
                  </a:solidFill>
                  <a:round/>
                  <a:headEnd/>
                  <a:tailEnd/>
                </a:ln>
                <a:effectLst/>
              </p:spPr>
              <p:txBody>
                <a:bodyPr wrap="none" anchor="ctr"/>
                <a:lstStyle/>
                <a:p>
                  <a:endParaRPr lang="en-US"/>
                </a:p>
              </p:txBody>
            </p:sp>
            <p:sp>
              <p:nvSpPr>
                <p:cNvPr id="260239" name="Line 143"/>
                <p:cNvSpPr>
                  <a:spLocks noChangeShapeType="1"/>
                </p:cNvSpPr>
                <p:nvPr/>
              </p:nvSpPr>
              <p:spPr bwMode="ltGray">
                <a:xfrm flipH="1">
                  <a:off x="4422" y="468"/>
                  <a:ext cx="78" cy="0"/>
                </a:xfrm>
                <a:prstGeom prst="line">
                  <a:avLst/>
                </a:prstGeom>
                <a:noFill/>
                <a:ln w="9525">
                  <a:solidFill>
                    <a:schemeClr val="hlink"/>
                  </a:solidFill>
                  <a:round/>
                  <a:headEnd/>
                  <a:tailEnd/>
                </a:ln>
                <a:effectLst/>
              </p:spPr>
              <p:txBody>
                <a:bodyPr wrap="none" anchor="ctr"/>
                <a:lstStyle/>
                <a:p>
                  <a:endParaRPr lang="en-US"/>
                </a:p>
              </p:txBody>
            </p:sp>
            <p:sp>
              <p:nvSpPr>
                <p:cNvPr id="260240" name="Line 144"/>
                <p:cNvSpPr>
                  <a:spLocks noChangeShapeType="1"/>
                </p:cNvSpPr>
                <p:nvPr/>
              </p:nvSpPr>
              <p:spPr bwMode="ltGray">
                <a:xfrm flipH="1">
                  <a:off x="4290" y="468"/>
                  <a:ext cx="62" cy="0"/>
                </a:xfrm>
                <a:prstGeom prst="line">
                  <a:avLst/>
                </a:prstGeom>
                <a:noFill/>
                <a:ln w="9525">
                  <a:solidFill>
                    <a:schemeClr val="hlink"/>
                  </a:solidFill>
                  <a:round/>
                  <a:headEnd/>
                  <a:tailEnd/>
                </a:ln>
                <a:effectLst/>
              </p:spPr>
              <p:txBody>
                <a:bodyPr wrap="none" anchor="ctr"/>
                <a:lstStyle/>
                <a:p>
                  <a:endParaRPr lang="en-US"/>
                </a:p>
              </p:txBody>
            </p:sp>
            <p:sp>
              <p:nvSpPr>
                <p:cNvPr id="260241" name="Line 145"/>
                <p:cNvSpPr>
                  <a:spLocks noChangeShapeType="1"/>
                </p:cNvSpPr>
                <p:nvPr/>
              </p:nvSpPr>
              <p:spPr bwMode="ltGray">
                <a:xfrm flipV="1">
                  <a:off x="4500" y="246"/>
                  <a:ext cx="0" cy="270"/>
                </a:xfrm>
                <a:prstGeom prst="line">
                  <a:avLst/>
                </a:prstGeom>
                <a:noFill/>
                <a:ln w="9525">
                  <a:solidFill>
                    <a:schemeClr val="hlink"/>
                  </a:solidFill>
                  <a:round/>
                  <a:headEnd/>
                  <a:tailEnd/>
                </a:ln>
                <a:effectLst/>
              </p:spPr>
              <p:txBody>
                <a:bodyPr wrap="none" anchor="ctr"/>
                <a:lstStyle/>
                <a:p>
                  <a:endParaRPr lang="en-US"/>
                </a:p>
              </p:txBody>
            </p:sp>
            <p:sp>
              <p:nvSpPr>
                <p:cNvPr id="260242" name="Line 146"/>
                <p:cNvSpPr>
                  <a:spLocks noChangeShapeType="1"/>
                </p:cNvSpPr>
                <p:nvPr/>
              </p:nvSpPr>
              <p:spPr bwMode="ltGray">
                <a:xfrm>
                  <a:off x="4728" y="606"/>
                  <a:ext cx="0" cy="34"/>
                </a:xfrm>
                <a:prstGeom prst="line">
                  <a:avLst/>
                </a:prstGeom>
                <a:noFill/>
                <a:ln w="9525">
                  <a:solidFill>
                    <a:schemeClr val="hlink"/>
                  </a:solidFill>
                  <a:round/>
                  <a:headEnd/>
                  <a:tailEnd/>
                </a:ln>
                <a:effectLst/>
              </p:spPr>
              <p:txBody>
                <a:bodyPr wrap="none" anchor="ctr"/>
                <a:lstStyle/>
                <a:p>
                  <a:endParaRPr lang="en-US"/>
                </a:p>
              </p:txBody>
            </p:sp>
            <p:sp>
              <p:nvSpPr>
                <p:cNvPr id="260243" name="Line 147"/>
                <p:cNvSpPr>
                  <a:spLocks noChangeShapeType="1"/>
                </p:cNvSpPr>
                <p:nvPr/>
              </p:nvSpPr>
              <p:spPr bwMode="ltGray">
                <a:xfrm>
                  <a:off x="1992" y="250"/>
                  <a:ext cx="0" cy="62"/>
                </a:xfrm>
                <a:prstGeom prst="line">
                  <a:avLst/>
                </a:prstGeom>
                <a:noFill/>
                <a:ln w="9525">
                  <a:solidFill>
                    <a:schemeClr val="hlink"/>
                  </a:solidFill>
                  <a:round/>
                  <a:headEnd/>
                  <a:tailEnd/>
                </a:ln>
                <a:effectLst/>
              </p:spPr>
              <p:txBody>
                <a:bodyPr wrap="none" anchor="ctr"/>
                <a:lstStyle/>
                <a:p>
                  <a:endParaRPr lang="en-US"/>
                </a:p>
              </p:txBody>
            </p:sp>
            <p:sp>
              <p:nvSpPr>
                <p:cNvPr id="260244" name="Line 148"/>
                <p:cNvSpPr>
                  <a:spLocks noChangeShapeType="1"/>
                </p:cNvSpPr>
                <p:nvPr/>
              </p:nvSpPr>
              <p:spPr bwMode="ltGray">
                <a:xfrm>
                  <a:off x="1764" y="247"/>
                  <a:ext cx="0" cy="337"/>
                </a:xfrm>
                <a:prstGeom prst="line">
                  <a:avLst/>
                </a:prstGeom>
                <a:noFill/>
                <a:ln w="9525">
                  <a:solidFill>
                    <a:schemeClr val="hlink"/>
                  </a:solidFill>
                  <a:round/>
                  <a:headEnd/>
                  <a:tailEnd/>
                </a:ln>
                <a:effectLst/>
              </p:spPr>
              <p:txBody>
                <a:bodyPr wrap="none" anchor="ctr"/>
                <a:lstStyle/>
                <a:p>
                  <a:endParaRPr lang="en-US"/>
                </a:p>
              </p:txBody>
            </p:sp>
            <p:sp>
              <p:nvSpPr>
                <p:cNvPr id="260245" name="Line 149"/>
                <p:cNvSpPr>
                  <a:spLocks noChangeShapeType="1"/>
                </p:cNvSpPr>
                <p:nvPr/>
              </p:nvSpPr>
              <p:spPr bwMode="ltGray">
                <a:xfrm flipH="1">
                  <a:off x="1738" y="468"/>
                  <a:ext cx="68" cy="0"/>
                </a:xfrm>
                <a:prstGeom prst="line">
                  <a:avLst/>
                </a:prstGeom>
                <a:noFill/>
                <a:ln w="9525">
                  <a:solidFill>
                    <a:schemeClr val="hlink"/>
                  </a:solidFill>
                  <a:round/>
                  <a:headEnd/>
                  <a:tailEnd/>
                </a:ln>
                <a:effectLst/>
              </p:spPr>
              <p:txBody>
                <a:bodyPr wrap="none" anchor="ctr"/>
                <a:lstStyle/>
                <a:p>
                  <a:endParaRPr lang="en-US"/>
                </a:p>
              </p:txBody>
            </p:sp>
            <p:sp>
              <p:nvSpPr>
                <p:cNvPr id="260246" name="Line 150"/>
                <p:cNvSpPr>
                  <a:spLocks noChangeShapeType="1"/>
                </p:cNvSpPr>
                <p:nvPr/>
              </p:nvSpPr>
              <p:spPr bwMode="ltGray">
                <a:xfrm>
                  <a:off x="1604" y="468"/>
                  <a:ext cx="60" cy="0"/>
                </a:xfrm>
                <a:prstGeom prst="line">
                  <a:avLst/>
                </a:prstGeom>
                <a:noFill/>
                <a:ln w="9525">
                  <a:solidFill>
                    <a:schemeClr val="hlink"/>
                  </a:solidFill>
                  <a:round/>
                  <a:headEnd/>
                  <a:tailEnd/>
                </a:ln>
                <a:effectLst/>
              </p:spPr>
              <p:txBody>
                <a:bodyPr wrap="none" anchor="ctr"/>
                <a:lstStyle/>
                <a:p>
                  <a:endParaRPr lang="en-US"/>
                </a:p>
              </p:txBody>
            </p:sp>
            <p:sp>
              <p:nvSpPr>
                <p:cNvPr id="260247" name="Line 151"/>
                <p:cNvSpPr>
                  <a:spLocks noChangeShapeType="1"/>
                </p:cNvSpPr>
                <p:nvPr/>
              </p:nvSpPr>
              <p:spPr bwMode="ltGray">
                <a:xfrm flipH="1">
                  <a:off x="1404" y="468"/>
                  <a:ext cx="82" cy="0"/>
                </a:xfrm>
                <a:prstGeom prst="line">
                  <a:avLst/>
                </a:prstGeom>
                <a:noFill/>
                <a:ln w="9525">
                  <a:solidFill>
                    <a:schemeClr val="hlink"/>
                  </a:solidFill>
                  <a:round/>
                  <a:headEnd/>
                  <a:tailEnd/>
                </a:ln>
                <a:effectLst/>
              </p:spPr>
              <p:txBody>
                <a:bodyPr wrap="none" anchor="ctr"/>
                <a:lstStyle/>
                <a:p>
                  <a:endParaRPr lang="en-US"/>
                </a:p>
              </p:txBody>
            </p:sp>
            <p:sp>
              <p:nvSpPr>
                <p:cNvPr id="260248" name="Line 152"/>
                <p:cNvSpPr>
                  <a:spLocks noChangeShapeType="1"/>
                </p:cNvSpPr>
                <p:nvPr/>
              </p:nvSpPr>
              <p:spPr bwMode="ltGray">
                <a:xfrm>
                  <a:off x="1034" y="468"/>
                  <a:ext cx="348" cy="0"/>
                </a:xfrm>
                <a:prstGeom prst="line">
                  <a:avLst/>
                </a:prstGeom>
                <a:noFill/>
                <a:ln w="9525">
                  <a:solidFill>
                    <a:schemeClr val="hlink"/>
                  </a:solidFill>
                  <a:round/>
                  <a:headEnd/>
                  <a:tailEnd/>
                </a:ln>
                <a:effectLst/>
              </p:spPr>
              <p:txBody>
                <a:bodyPr wrap="none" anchor="ctr"/>
                <a:lstStyle/>
                <a:p>
                  <a:endParaRPr lang="en-US"/>
                </a:p>
              </p:txBody>
            </p:sp>
            <p:sp>
              <p:nvSpPr>
                <p:cNvPr id="260249" name="Line 153"/>
                <p:cNvSpPr>
                  <a:spLocks noChangeShapeType="1"/>
                </p:cNvSpPr>
                <p:nvPr/>
              </p:nvSpPr>
              <p:spPr bwMode="ltGray">
                <a:xfrm>
                  <a:off x="1306" y="370"/>
                  <a:ext cx="0" cy="298"/>
                </a:xfrm>
                <a:prstGeom prst="line">
                  <a:avLst/>
                </a:prstGeom>
                <a:noFill/>
                <a:ln w="9525">
                  <a:solidFill>
                    <a:schemeClr val="hlink"/>
                  </a:solidFill>
                  <a:round/>
                  <a:headEnd/>
                  <a:tailEnd/>
                </a:ln>
                <a:effectLst/>
              </p:spPr>
              <p:txBody>
                <a:bodyPr wrap="none" anchor="ctr"/>
                <a:lstStyle/>
                <a:p>
                  <a:endParaRPr lang="en-US"/>
                </a:p>
              </p:txBody>
            </p:sp>
            <p:sp>
              <p:nvSpPr>
                <p:cNvPr id="260250" name="Line 154"/>
                <p:cNvSpPr>
                  <a:spLocks noChangeShapeType="1"/>
                </p:cNvSpPr>
                <p:nvPr/>
              </p:nvSpPr>
              <p:spPr bwMode="ltGray">
                <a:xfrm>
                  <a:off x="1080" y="388"/>
                  <a:ext cx="0" cy="156"/>
                </a:xfrm>
                <a:prstGeom prst="line">
                  <a:avLst/>
                </a:prstGeom>
                <a:noFill/>
                <a:ln w="9525">
                  <a:solidFill>
                    <a:schemeClr val="hlink"/>
                  </a:solidFill>
                  <a:round/>
                  <a:headEnd/>
                  <a:tailEnd/>
                </a:ln>
                <a:effectLst/>
              </p:spPr>
              <p:txBody>
                <a:bodyPr wrap="none" anchor="ctr"/>
                <a:lstStyle/>
                <a:p>
                  <a:endParaRPr lang="en-US"/>
                </a:p>
              </p:txBody>
            </p:sp>
            <p:sp>
              <p:nvSpPr>
                <p:cNvPr id="260251" name="Line 155"/>
                <p:cNvSpPr>
                  <a:spLocks noChangeShapeType="1"/>
                </p:cNvSpPr>
                <p:nvPr/>
              </p:nvSpPr>
              <p:spPr bwMode="ltGray">
                <a:xfrm flipH="1" flipV="1">
                  <a:off x="1308" y="245"/>
                  <a:ext cx="0" cy="27"/>
                </a:xfrm>
                <a:prstGeom prst="line">
                  <a:avLst/>
                </a:prstGeom>
                <a:noFill/>
                <a:ln w="9525">
                  <a:solidFill>
                    <a:schemeClr val="hlink"/>
                  </a:solidFill>
                  <a:round/>
                  <a:headEnd/>
                  <a:tailEnd/>
                </a:ln>
                <a:effectLst/>
              </p:spPr>
              <p:txBody>
                <a:bodyPr wrap="none" anchor="ctr"/>
                <a:lstStyle/>
                <a:p>
                  <a:endParaRPr lang="en-US"/>
                </a:p>
              </p:txBody>
            </p:sp>
            <p:sp>
              <p:nvSpPr>
                <p:cNvPr id="260252" name="Line 156"/>
                <p:cNvSpPr>
                  <a:spLocks noChangeShapeType="1"/>
                </p:cNvSpPr>
                <p:nvPr/>
              </p:nvSpPr>
              <p:spPr bwMode="ltGray">
                <a:xfrm>
                  <a:off x="1536" y="316"/>
                  <a:ext cx="0" cy="96"/>
                </a:xfrm>
                <a:prstGeom prst="line">
                  <a:avLst/>
                </a:prstGeom>
                <a:noFill/>
                <a:ln w="9525">
                  <a:solidFill>
                    <a:schemeClr val="hlink"/>
                  </a:solidFill>
                  <a:round/>
                  <a:headEnd/>
                  <a:tailEnd/>
                </a:ln>
                <a:effectLst/>
              </p:spPr>
              <p:txBody>
                <a:bodyPr wrap="none" anchor="ctr"/>
                <a:lstStyle/>
                <a:p>
                  <a:endParaRPr lang="en-US"/>
                </a:p>
              </p:txBody>
            </p:sp>
            <p:sp>
              <p:nvSpPr>
                <p:cNvPr id="260253" name="Line 157"/>
                <p:cNvSpPr>
                  <a:spLocks noChangeShapeType="1"/>
                </p:cNvSpPr>
                <p:nvPr/>
              </p:nvSpPr>
              <p:spPr bwMode="ltGray">
                <a:xfrm flipV="1">
                  <a:off x="1536" y="247"/>
                  <a:ext cx="0" cy="22"/>
                </a:xfrm>
                <a:prstGeom prst="line">
                  <a:avLst/>
                </a:prstGeom>
                <a:noFill/>
                <a:ln w="9525">
                  <a:solidFill>
                    <a:schemeClr val="hlink"/>
                  </a:solidFill>
                  <a:round/>
                  <a:headEnd/>
                  <a:tailEnd/>
                </a:ln>
                <a:effectLst/>
              </p:spPr>
              <p:txBody>
                <a:bodyPr wrap="none" anchor="ctr"/>
                <a:lstStyle/>
                <a:p>
                  <a:endParaRPr lang="en-US"/>
                </a:p>
              </p:txBody>
            </p:sp>
            <p:sp>
              <p:nvSpPr>
                <p:cNvPr id="260254" name="Line 158"/>
                <p:cNvSpPr>
                  <a:spLocks noChangeShapeType="1"/>
                </p:cNvSpPr>
                <p:nvPr/>
              </p:nvSpPr>
              <p:spPr bwMode="ltGray">
                <a:xfrm>
                  <a:off x="4095" y="467"/>
                  <a:ext cx="80" cy="0"/>
                </a:xfrm>
                <a:prstGeom prst="line">
                  <a:avLst/>
                </a:prstGeom>
                <a:noFill/>
                <a:ln w="9525">
                  <a:solidFill>
                    <a:schemeClr val="hlink"/>
                  </a:solidFill>
                  <a:round/>
                  <a:headEnd/>
                  <a:tailEnd/>
                </a:ln>
                <a:effectLst/>
              </p:spPr>
              <p:txBody>
                <a:bodyPr wrap="none" anchor="ctr"/>
                <a:lstStyle/>
                <a:p>
                  <a:endParaRPr lang="en-US"/>
                </a:p>
              </p:txBody>
            </p:sp>
          </p:grpSp>
        </p:grpSp>
        <p:pic>
          <p:nvPicPr>
            <p:cNvPr id="260255" name="Picture 159" descr="earth"/>
            <p:cNvPicPr>
              <a:picLocks noChangeAspect="1" noChangeArrowheads="1"/>
            </p:cNvPicPr>
            <p:nvPr userDrawn="1"/>
          </p:nvPicPr>
          <p:blipFill>
            <a:blip r:embed="rId13">
              <a:clrChange>
                <a:clrFrom>
                  <a:srgbClr val="000000"/>
                </a:clrFrom>
                <a:clrTo>
                  <a:srgbClr val="000000">
                    <a:alpha val="0"/>
                  </a:srgbClr>
                </a:clrTo>
              </a:clrChange>
            </a:blip>
            <a:srcRect/>
            <a:stretch>
              <a:fillRect/>
            </a:stretch>
          </p:blipFill>
          <p:spPr bwMode="auto">
            <a:xfrm>
              <a:off x="165" y="55"/>
              <a:ext cx="562" cy="524"/>
            </a:xfrm>
            <a:prstGeom prst="rect">
              <a:avLst/>
            </a:prstGeom>
            <a:noFill/>
          </p:spPr>
        </p:pic>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random/>
  </p:transition>
  <p:timing>
    <p:tnLst>
      <p:par>
        <p:cTn id="1" dur="indefinite" restart="never" nodeType="tmRoot"/>
      </p:par>
    </p:tnLst>
  </p:timing>
  <p:hf hdr="0" dt="0"/>
  <p:txStyles>
    <p:titleStyle>
      <a:lvl1pPr algn="l" rtl="0" eaLnBrk="0" fontAlgn="base" hangingPunct="0">
        <a:spcBef>
          <a:spcPct val="0"/>
        </a:spcBef>
        <a:spcAft>
          <a:spcPct val="0"/>
        </a:spcAft>
        <a:defRPr sz="4400" i="1">
          <a:solidFill>
            <a:schemeClr val="tx2"/>
          </a:solidFill>
          <a:latin typeface="+mj-lt"/>
          <a:ea typeface="+mj-ea"/>
          <a:cs typeface="+mj-cs"/>
        </a:defRPr>
      </a:lvl1pPr>
      <a:lvl2pPr algn="l" rtl="0" eaLnBrk="0" fontAlgn="base" hangingPunct="0">
        <a:spcBef>
          <a:spcPct val="0"/>
        </a:spcBef>
        <a:spcAft>
          <a:spcPct val="0"/>
        </a:spcAft>
        <a:defRPr sz="4400" i="1">
          <a:solidFill>
            <a:schemeClr val="tx2"/>
          </a:solidFill>
          <a:latin typeface="Times New Roman" charset="0"/>
          <a:cs typeface="Tahoma" pitchFamily="34" charset="0"/>
        </a:defRPr>
      </a:lvl2pPr>
      <a:lvl3pPr algn="l" rtl="0" eaLnBrk="0" fontAlgn="base" hangingPunct="0">
        <a:spcBef>
          <a:spcPct val="0"/>
        </a:spcBef>
        <a:spcAft>
          <a:spcPct val="0"/>
        </a:spcAft>
        <a:defRPr sz="4400" i="1">
          <a:solidFill>
            <a:schemeClr val="tx2"/>
          </a:solidFill>
          <a:latin typeface="Times New Roman" charset="0"/>
          <a:cs typeface="Tahoma" pitchFamily="34" charset="0"/>
        </a:defRPr>
      </a:lvl3pPr>
      <a:lvl4pPr algn="l" rtl="0" eaLnBrk="0" fontAlgn="base" hangingPunct="0">
        <a:spcBef>
          <a:spcPct val="0"/>
        </a:spcBef>
        <a:spcAft>
          <a:spcPct val="0"/>
        </a:spcAft>
        <a:defRPr sz="4400" i="1">
          <a:solidFill>
            <a:schemeClr val="tx2"/>
          </a:solidFill>
          <a:latin typeface="Times New Roman" charset="0"/>
          <a:cs typeface="Tahoma" pitchFamily="34" charset="0"/>
        </a:defRPr>
      </a:lvl4pPr>
      <a:lvl5pPr algn="l" rtl="0" eaLnBrk="0" fontAlgn="base" hangingPunct="0">
        <a:spcBef>
          <a:spcPct val="0"/>
        </a:spcBef>
        <a:spcAft>
          <a:spcPct val="0"/>
        </a:spcAft>
        <a:defRPr sz="4400" i="1">
          <a:solidFill>
            <a:schemeClr val="tx2"/>
          </a:solidFill>
          <a:latin typeface="Times New Roman" charset="0"/>
          <a:cs typeface="Tahoma" pitchFamily="34" charset="0"/>
        </a:defRPr>
      </a:lvl5pPr>
      <a:lvl6pPr marL="457200" algn="l" rtl="0" eaLnBrk="0" fontAlgn="base" hangingPunct="0">
        <a:spcBef>
          <a:spcPct val="0"/>
        </a:spcBef>
        <a:spcAft>
          <a:spcPct val="0"/>
        </a:spcAft>
        <a:defRPr sz="4400" i="1">
          <a:solidFill>
            <a:schemeClr val="tx2"/>
          </a:solidFill>
          <a:latin typeface="Times New Roman" charset="0"/>
          <a:cs typeface="Tahoma" pitchFamily="34" charset="0"/>
        </a:defRPr>
      </a:lvl6pPr>
      <a:lvl7pPr marL="914400" algn="l" rtl="0" eaLnBrk="0" fontAlgn="base" hangingPunct="0">
        <a:spcBef>
          <a:spcPct val="0"/>
        </a:spcBef>
        <a:spcAft>
          <a:spcPct val="0"/>
        </a:spcAft>
        <a:defRPr sz="4400" i="1">
          <a:solidFill>
            <a:schemeClr val="tx2"/>
          </a:solidFill>
          <a:latin typeface="Times New Roman" charset="0"/>
          <a:cs typeface="Tahoma" pitchFamily="34" charset="0"/>
        </a:defRPr>
      </a:lvl7pPr>
      <a:lvl8pPr marL="1371600" algn="l" rtl="0" eaLnBrk="0" fontAlgn="base" hangingPunct="0">
        <a:spcBef>
          <a:spcPct val="0"/>
        </a:spcBef>
        <a:spcAft>
          <a:spcPct val="0"/>
        </a:spcAft>
        <a:defRPr sz="4400" i="1">
          <a:solidFill>
            <a:schemeClr val="tx2"/>
          </a:solidFill>
          <a:latin typeface="Times New Roman" charset="0"/>
          <a:cs typeface="Tahoma" pitchFamily="34" charset="0"/>
        </a:defRPr>
      </a:lvl8pPr>
      <a:lvl9pPr marL="1828800" algn="l" rtl="0" eaLnBrk="0" fontAlgn="base" hangingPunct="0">
        <a:spcBef>
          <a:spcPct val="0"/>
        </a:spcBef>
        <a:spcAft>
          <a:spcPct val="0"/>
        </a:spcAft>
        <a:defRPr sz="4400" i="1">
          <a:solidFill>
            <a:schemeClr val="tx2"/>
          </a:solidFill>
          <a:latin typeface="Times New Roman" charset="0"/>
          <a:cs typeface="Tahoma" pitchFamily="34" charset="0"/>
        </a:defRPr>
      </a:lvl9pPr>
    </p:titleStyle>
    <p:bodyStyle>
      <a:lvl1pPr marL="342900" indent="-342900" algn="l" rtl="0" eaLnBrk="0" fontAlgn="base" hangingPunct="0">
        <a:spcBef>
          <a:spcPct val="20000"/>
        </a:spcBef>
        <a:spcAft>
          <a:spcPct val="0"/>
        </a:spcAft>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75000"/>
        <a:buBlip>
          <a:blip r:embed="rId15"/>
        </a:buBlip>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cs typeface="+mn-cs"/>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cs typeface="+mn-cs"/>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cs typeface="+mn-cs"/>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cs typeface="+mn-cs"/>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progsoc.uts.edu.au/~geldridg/frsd/ass1/7myths.htm" TargetMode="External"/><Relationship Id="rId7" Type="http://schemas.openxmlformats.org/officeDocument/2006/relationships/hyperlink" Target="http://www.cs.wm.edu/~coppit/csci435-spring2004/lectures/18-formal-methods-1.pdf" TargetMode="External"/><Relationship Id="rId2" Type="http://schemas.openxmlformats.org/officeDocument/2006/relationships/hyperlink" Target="http://www.eee.bham.ac.uk/russellm/" TargetMode="External"/><Relationship Id="rId1" Type="http://schemas.openxmlformats.org/officeDocument/2006/relationships/slideLayout" Target="../slideLayouts/slideLayout2.xml"/><Relationship Id="rId6" Type="http://schemas.openxmlformats.org/officeDocument/2006/relationships/hyperlink" Target="http://ocw.mit.edu/OcwWeb/Electrical-Engineering-and-Computer-Science/6-042JSpring-2005/CourseHome/index.htm" TargetMode="External"/><Relationship Id="rId5" Type="http://schemas.openxmlformats.org/officeDocument/2006/relationships/hyperlink" Target="http://www.duke.edu/~pms5/humor/argument.html" TargetMode="External"/><Relationship Id="rId4" Type="http://schemas.openxmlformats.org/officeDocument/2006/relationships/hyperlink" Target="http://www.computer.org/pubs/software/software.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28800"/>
            <a:ext cx="7543800" cy="2362200"/>
          </a:xfrm>
        </p:spPr>
        <p:txBody>
          <a:bodyPr/>
          <a:lstStyle/>
          <a:p>
            <a:pPr algn="ctr"/>
            <a:r>
              <a:rPr lang="en-US" dirty="0" smtClean="0"/>
              <a:t>Formal Methods</a:t>
            </a:r>
            <a:endParaRPr lang="en-US" dirty="0"/>
          </a:p>
        </p:txBody>
      </p:sp>
      <p:sp>
        <p:nvSpPr>
          <p:cNvPr id="3" name="Subtitle 2"/>
          <p:cNvSpPr>
            <a:spLocks noGrp="1"/>
          </p:cNvSpPr>
          <p:nvPr>
            <p:ph type="subTitle" idx="1"/>
          </p:nvPr>
        </p:nvSpPr>
        <p:spPr/>
        <p:txBody>
          <a:bodyPr/>
          <a:lstStyle/>
          <a:p>
            <a:endParaRPr lang="en-US" dirty="0" smtClean="0"/>
          </a:p>
          <a:p>
            <a:pPr algn="ctr"/>
            <a:r>
              <a:rPr lang="en-US" dirty="0" smtClean="0"/>
              <a:t>By: Dr. Sarmad Sadik</a:t>
            </a:r>
          </a:p>
          <a:p>
            <a:pPr algn="ctr"/>
            <a:endParaRPr lang="en-US" sz="2800" dirty="0"/>
          </a:p>
        </p:txBody>
      </p:sp>
    </p:spTree>
  </p:cSld>
  <p:clrMapOvr>
    <a:masterClrMapping/>
  </p:clrMapOvr>
  <p:transition spd="med">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9"/>
          <p:cNvSpPr>
            <a:spLocks noGrp="1" noChangeArrowheads="1"/>
          </p:cNvSpPr>
          <p:nvPr>
            <p:ph type="title"/>
          </p:nvPr>
        </p:nvSpPr>
        <p:spPr>
          <a:xfrm>
            <a:off x="1143000" y="685800"/>
            <a:ext cx="7223125" cy="731838"/>
          </a:xfrm>
          <a:noFill/>
        </p:spPr>
        <p:txBody>
          <a:bodyPr/>
          <a:lstStyle/>
          <a:p>
            <a:pPr eaLnBrk="1" hangingPunct="1"/>
            <a:r>
              <a:rPr lang="en-US" sz="2800" dirty="0" smtClean="0"/>
              <a:t>Formal Methods in Software Development (2/3)</a:t>
            </a:r>
          </a:p>
        </p:txBody>
      </p:sp>
      <p:sp>
        <p:nvSpPr>
          <p:cNvPr id="14338" name="Rectangle 3"/>
          <p:cNvSpPr>
            <a:spLocks noGrp="1" noChangeArrowheads="1"/>
          </p:cNvSpPr>
          <p:nvPr>
            <p:ph idx="1"/>
          </p:nvPr>
        </p:nvSpPr>
        <p:spPr>
          <a:xfrm>
            <a:off x="1143000" y="1600200"/>
            <a:ext cx="6035675" cy="4525963"/>
          </a:xfrm>
        </p:spPr>
        <p:txBody>
          <a:bodyPr/>
          <a:lstStyle/>
          <a:p>
            <a:pPr eaLnBrk="1" hangingPunct="1">
              <a:lnSpc>
                <a:spcPct val="90000"/>
              </a:lnSpc>
            </a:pPr>
            <a:r>
              <a:rPr lang="en-US" sz="2800" b="1" dirty="0" smtClean="0">
                <a:solidFill>
                  <a:srgbClr val="CC0000"/>
                </a:solidFill>
                <a:latin typeface="+mj-lt"/>
              </a:rPr>
              <a:t>Development</a:t>
            </a:r>
          </a:p>
          <a:p>
            <a:pPr lvl="2" eaLnBrk="1" hangingPunct="1">
              <a:lnSpc>
                <a:spcPct val="90000"/>
              </a:lnSpc>
            </a:pPr>
            <a:endParaRPr lang="en-US" sz="2800" dirty="0" smtClean="0">
              <a:latin typeface="+mj-lt"/>
            </a:endParaRPr>
          </a:p>
          <a:p>
            <a:pPr lvl="2" eaLnBrk="1" hangingPunct="1">
              <a:lnSpc>
                <a:spcPct val="90000"/>
              </a:lnSpc>
            </a:pPr>
            <a:r>
              <a:rPr lang="en-US" sz="2800" dirty="0" smtClean="0">
                <a:latin typeface="+mj-lt"/>
              </a:rPr>
              <a:t>If the formal specification is in an </a:t>
            </a:r>
            <a:r>
              <a:rPr lang="en-US" sz="2800" b="1" dirty="0" smtClean="0">
                <a:solidFill>
                  <a:srgbClr val="AF692F"/>
                </a:solidFill>
                <a:latin typeface="+mj-lt"/>
              </a:rPr>
              <a:t>operational semantics</a:t>
            </a:r>
            <a:r>
              <a:rPr lang="en-US" sz="2800" dirty="0" smtClean="0">
                <a:latin typeface="+mj-lt"/>
              </a:rPr>
              <a:t>, the observed behavior of the concrete system can be compared with the behavior of the specification. </a:t>
            </a:r>
          </a:p>
          <a:p>
            <a:pPr lvl="3" eaLnBrk="1" hangingPunct="1">
              <a:lnSpc>
                <a:spcPct val="90000"/>
              </a:lnSpc>
            </a:pPr>
            <a:r>
              <a:rPr lang="en-US" sz="2800" dirty="0" smtClean="0">
                <a:latin typeface="+mj-lt"/>
              </a:rPr>
              <a:t>The operational commands of the specification may be amenable to direct translation into executable code. </a:t>
            </a:r>
          </a:p>
          <a:p>
            <a:pPr lvl="2" eaLnBrk="1" hangingPunct="1">
              <a:lnSpc>
                <a:spcPct val="90000"/>
              </a:lnSpc>
            </a:pPr>
            <a:endParaRPr lang="en-US" sz="2800" dirty="0" smtClean="0">
              <a:latin typeface="+mj-lt"/>
            </a:endParaRPr>
          </a:p>
        </p:txBody>
      </p:sp>
    </p:spTree>
    <p:extLst>
      <p:ext uri="{BB962C8B-B14F-4D97-AF65-F5344CB8AC3E}">
        <p14:creationId xmlns:p14="http://schemas.microsoft.com/office/powerpoint/2010/main" val="1651471572"/>
      </p:ext>
    </p:extLst>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Grp="1" noChangeArrowheads="1"/>
          </p:cNvSpPr>
          <p:nvPr>
            <p:ph type="title"/>
          </p:nvPr>
        </p:nvSpPr>
        <p:spPr>
          <a:xfrm>
            <a:off x="1143000" y="944562"/>
            <a:ext cx="7223125" cy="731838"/>
          </a:xfrm>
          <a:noFill/>
        </p:spPr>
        <p:txBody>
          <a:bodyPr/>
          <a:lstStyle/>
          <a:p>
            <a:pPr eaLnBrk="1" hangingPunct="1"/>
            <a:r>
              <a:rPr lang="en-US" sz="3200" dirty="0" smtClean="0"/>
              <a:t>Formal Methods in Software Development (3/3)</a:t>
            </a:r>
          </a:p>
        </p:txBody>
      </p:sp>
      <p:sp>
        <p:nvSpPr>
          <p:cNvPr id="15362" name="Rectangle 3"/>
          <p:cNvSpPr>
            <a:spLocks noGrp="1" noChangeArrowheads="1"/>
          </p:cNvSpPr>
          <p:nvPr>
            <p:ph idx="1"/>
          </p:nvPr>
        </p:nvSpPr>
        <p:spPr>
          <a:xfrm>
            <a:off x="1143000" y="2103437"/>
            <a:ext cx="6705600" cy="4525963"/>
          </a:xfrm>
        </p:spPr>
        <p:txBody>
          <a:bodyPr/>
          <a:lstStyle/>
          <a:p>
            <a:pPr eaLnBrk="1" hangingPunct="1"/>
            <a:r>
              <a:rPr lang="en-US" sz="2800" b="1" dirty="0" smtClean="0">
                <a:solidFill>
                  <a:srgbClr val="CC0000"/>
                </a:solidFill>
                <a:latin typeface="+mj-lt"/>
              </a:rPr>
              <a:t>Verification</a:t>
            </a:r>
          </a:p>
          <a:p>
            <a:pPr lvl="1" eaLnBrk="1" hangingPunct="1"/>
            <a:r>
              <a:rPr lang="en-US" dirty="0" smtClean="0">
                <a:latin typeface="+mj-lt"/>
              </a:rPr>
              <a:t>Once a formal specification has been developed, the specification may be used as the basis for proving properties of the specification </a:t>
            </a:r>
          </a:p>
        </p:txBody>
      </p:sp>
    </p:spTree>
    <p:extLst>
      <p:ext uri="{BB962C8B-B14F-4D97-AF65-F5344CB8AC3E}">
        <p14:creationId xmlns:p14="http://schemas.microsoft.com/office/powerpoint/2010/main" val="2044356321"/>
      </p:ext>
    </p:ext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46063" y="609600"/>
            <a:ext cx="7772400" cy="1143000"/>
          </a:xfrm>
        </p:spPr>
        <p:txBody>
          <a:bodyPr/>
          <a:lstStyle/>
          <a:p>
            <a:pPr eaLnBrk="1" hangingPunct="1"/>
            <a:r>
              <a:rPr lang="en-US" dirty="0" smtClean="0"/>
              <a:t>Why Use Formal Methods? </a:t>
            </a:r>
            <a:endParaRPr lang="en-US" sz="2400" dirty="0" smtClean="0"/>
          </a:p>
        </p:txBody>
      </p:sp>
      <p:sp>
        <p:nvSpPr>
          <p:cNvPr id="16387" name="Rectangle 3"/>
          <p:cNvSpPr>
            <a:spLocks noGrp="1" noChangeArrowheads="1"/>
          </p:cNvSpPr>
          <p:nvPr>
            <p:ph idx="1"/>
          </p:nvPr>
        </p:nvSpPr>
        <p:spPr>
          <a:xfrm>
            <a:off x="1143000" y="1524000"/>
            <a:ext cx="7086600" cy="4525963"/>
          </a:xfrm>
        </p:spPr>
        <p:txBody>
          <a:bodyPr/>
          <a:lstStyle/>
          <a:p>
            <a:pPr eaLnBrk="1" hangingPunct="1">
              <a:buFontTx/>
              <a:buNone/>
            </a:pPr>
            <a:r>
              <a:rPr lang="en-US" dirty="0" smtClean="0"/>
              <a:t>Programs are mathematical entities.</a:t>
            </a:r>
          </a:p>
          <a:p>
            <a:pPr lvl="1" eaLnBrk="1" hangingPunct="1"/>
            <a:endParaRPr lang="en-US" dirty="0" smtClean="0"/>
          </a:p>
          <a:p>
            <a:pPr lvl="1" eaLnBrk="1" hangingPunct="1"/>
            <a:r>
              <a:rPr lang="en-US" dirty="0" smtClean="0"/>
              <a:t>They are expressed in a formal language</a:t>
            </a:r>
          </a:p>
          <a:p>
            <a:pPr lvl="1" eaLnBrk="1" hangingPunct="1"/>
            <a:r>
              <a:rPr lang="en-US" dirty="0" smtClean="0"/>
              <a:t>They have a formal semantics</a:t>
            </a:r>
          </a:p>
          <a:p>
            <a:pPr lvl="1" eaLnBrk="1" hangingPunct="1"/>
            <a:r>
              <a:rPr lang="en-US" dirty="0" smtClean="0"/>
              <a:t>They can be treated as</a:t>
            </a:r>
          </a:p>
          <a:p>
            <a:pPr lvl="1" eaLnBrk="1" hangingPunct="1">
              <a:buFontTx/>
              <a:buNone/>
            </a:pPr>
            <a:r>
              <a:rPr lang="en-US" dirty="0" smtClean="0"/>
              <a:t>	mathematical theories</a:t>
            </a:r>
          </a:p>
          <a:p>
            <a:pPr eaLnBrk="1" hangingPunct="1"/>
            <a:endParaRPr lang="en-US" dirty="0" smtClean="0"/>
          </a:p>
        </p:txBody>
      </p:sp>
    </p:spTree>
    <p:extLst>
      <p:ext uri="{BB962C8B-B14F-4D97-AF65-F5344CB8AC3E}">
        <p14:creationId xmlns:p14="http://schemas.microsoft.com/office/powerpoint/2010/main" val="3970768342"/>
      </p:ext>
    </p:extLst>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5"/>
          <p:cNvSpPr>
            <a:spLocks noGrp="1" noChangeArrowheads="1"/>
          </p:cNvSpPr>
          <p:nvPr>
            <p:ph type="title"/>
          </p:nvPr>
        </p:nvSpPr>
        <p:spPr>
          <a:xfrm>
            <a:off x="246063" y="685800"/>
            <a:ext cx="7772400" cy="1143000"/>
          </a:xfrm>
          <a:noFill/>
        </p:spPr>
        <p:txBody>
          <a:bodyPr/>
          <a:lstStyle/>
          <a:p>
            <a:pPr eaLnBrk="1" hangingPunct="1"/>
            <a:r>
              <a:rPr lang="en-US" dirty="0" smtClean="0"/>
              <a:t>Why Use Formal Methods?</a:t>
            </a:r>
            <a:endParaRPr lang="en-US" sz="2400" dirty="0" smtClean="0"/>
          </a:p>
        </p:txBody>
      </p:sp>
      <p:sp>
        <p:nvSpPr>
          <p:cNvPr id="17410" name="Rectangle 3"/>
          <p:cNvSpPr>
            <a:spLocks noGrp="1" noChangeArrowheads="1"/>
          </p:cNvSpPr>
          <p:nvPr>
            <p:ph idx="1"/>
          </p:nvPr>
        </p:nvSpPr>
        <p:spPr>
          <a:xfrm>
            <a:off x="1127125" y="1646238"/>
            <a:ext cx="6873875" cy="4525962"/>
          </a:xfrm>
        </p:spPr>
        <p:txBody>
          <a:bodyPr/>
          <a:lstStyle/>
          <a:p>
            <a:pPr eaLnBrk="1" hangingPunct="1">
              <a:buFontTx/>
              <a:buNone/>
            </a:pPr>
            <a:r>
              <a:rPr lang="en-US" dirty="0" smtClean="0"/>
              <a:t>The practical reason is to produce “correct” software.</a:t>
            </a:r>
          </a:p>
          <a:p>
            <a:pPr lvl="1" eaLnBrk="1" hangingPunct="1"/>
            <a:r>
              <a:rPr lang="en-US" dirty="0" smtClean="0"/>
              <a:t>Producing “correct” software is difficult</a:t>
            </a:r>
          </a:p>
          <a:p>
            <a:pPr lvl="2" eaLnBrk="1" hangingPunct="1"/>
            <a:r>
              <a:rPr lang="en-US" dirty="0" smtClean="0"/>
              <a:t>Size of programs</a:t>
            </a:r>
          </a:p>
          <a:p>
            <a:pPr lvl="2" eaLnBrk="1" hangingPunct="1"/>
            <a:r>
              <a:rPr lang="en-US" dirty="0" smtClean="0"/>
              <a:t>Complexity of programs</a:t>
            </a:r>
          </a:p>
          <a:p>
            <a:pPr lvl="1" eaLnBrk="1" hangingPunct="1"/>
            <a:r>
              <a:rPr lang="en-US" dirty="0" smtClean="0"/>
              <a:t>Removes ambiguity</a:t>
            </a:r>
          </a:p>
          <a:p>
            <a:pPr lvl="2" eaLnBrk="1" hangingPunct="1"/>
            <a:r>
              <a:rPr lang="en-US" dirty="0" smtClean="0"/>
              <a:t>Helps in understanding the design</a:t>
            </a:r>
          </a:p>
          <a:p>
            <a:pPr lvl="2" eaLnBrk="1" hangingPunct="1"/>
            <a:r>
              <a:rPr lang="en-US" dirty="0" smtClean="0"/>
              <a:t>Enhances early error detection</a:t>
            </a:r>
          </a:p>
        </p:txBody>
      </p:sp>
    </p:spTree>
    <p:extLst>
      <p:ext uri="{BB962C8B-B14F-4D97-AF65-F5344CB8AC3E}">
        <p14:creationId xmlns:p14="http://schemas.microsoft.com/office/powerpoint/2010/main" val="1945932994"/>
      </p:ext>
    </p:extLst>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46063" y="533400"/>
            <a:ext cx="7772400" cy="1143000"/>
          </a:xfrm>
        </p:spPr>
        <p:txBody>
          <a:bodyPr/>
          <a:lstStyle/>
          <a:p>
            <a:pPr eaLnBrk="1" hangingPunct="1"/>
            <a:r>
              <a:rPr lang="en-US" dirty="0" smtClean="0"/>
              <a:t>Formal Specifications</a:t>
            </a:r>
            <a:endParaRPr lang="en-US" sz="2000" dirty="0" smtClean="0"/>
          </a:p>
        </p:txBody>
      </p:sp>
      <p:sp>
        <p:nvSpPr>
          <p:cNvPr id="19459" name="Rectangle 3"/>
          <p:cNvSpPr>
            <a:spLocks noGrp="1" noChangeArrowheads="1"/>
          </p:cNvSpPr>
          <p:nvPr>
            <p:ph idx="1"/>
          </p:nvPr>
        </p:nvSpPr>
        <p:spPr>
          <a:xfrm>
            <a:off x="990600" y="1600200"/>
            <a:ext cx="7254875" cy="4876800"/>
          </a:xfrm>
        </p:spPr>
        <p:txBody>
          <a:bodyPr/>
          <a:lstStyle/>
          <a:p>
            <a:pPr eaLnBrk="1" hangingPunct="1">
              <a:lnSpc>
                <a:spcPct val="80000"/>
              </a:lnSpc>
            </a:pPr>
            <a:r>
              <a:rPr lang="en-GB" sz="2400" dirty="0" smtClean="0">
                <a:latin typeface="+mj-lt"/>
              </a:rPr>
              <a:t>Formal specifications is the key to Formal method.</a:t>
            </a:r>
            <a:r>
              <a:rPr lang="en-US" sz="2400" dirty="0" smtClean="0">
                <a:latin typeface="+mj-lt"/>
              </a:rPr>
              <a:t> </a:t>
            </a:r>
          </a:p>
          <a:p>
            <a:pPr lvl="1" eaLnBrk="1" hangingPunct="1">
              <a:lnSpc>
                <a:spcPct val="80000"/>
              </a:lnSpc>
            </a:pPr>
            <a:r>
              <a:rPr lang="en-US" sz="2400" b="1" dirty="0" smtClean="0">
                <a:solidFill>
                  <a:srgbClr val="AF692F"/>
                </a:solidFill>
                <a:latin typeface="+mj-lt"/>
              </a:rPr>
              <a:t>Un-ambiguity</a:t>
            </a:r>
          </a:p>
          <a:p>
            <a:pPr lvl="2" eaLnBrk="1" hangingPunct="1">
              <a:lnSpc>
                <a:spcPct val="80000"/>
              </a:lnSpc>
            </a:pPr>
            <a:r>
              <a:rPr lang="en-US" dirty="0" smtClean="0">
                <a:latin typeface="+mj-lt"/>
              </a:rPr>
              <a:t>There should be only one interpretation of the specification.</a:t>
            </a:r>
          </a:p>
          <a:p>
            <a:pPr lvl="1" eaLnBrk="1" hangingPunct="1">
              <a:lnSpc>
                <a:spcPct val="80000"/>
              </a:lnSpc>
            </a:pPr>
            <a:r>
              <a:rPr lang="en-US" sz="2400" b="1" dirty="0" smtClean="0">
                <a:solidFill>
                  <a:srgbClr val="AF692F"/>
                </a:solidFill>
                <a:latin typeface="+mj-lt"/>
              </a:rPr>
              <a:t>Consistency</a:t>
            </a:r>
          </a:p>
          <a:p>
            <a:pPr lvl="2" eaLnBrk="1" hangingPunct="1">
              <a:lnSpc>
                <a:spcPct val="80000"/>
              </a:lnSpc>
            </a:pPr>
            <a:r>
              <a:rPr lang="en-US" dirty="0" smtClean="0">
                <a:latin typeface="+mj-lt"/>
              </a:rPr>
              <a:t>It should be </a:t>
            </a:r>
            <a:r>
              <a:rPr lang="en-US" dirty="0" err="1" smtClean="0">
                <a:latin typeface="+mj-lt"/>
              </a:rPr>
              <a:t>satisfiable</a:t>
            </a:r>
            <a:r>
              <a:rPr lang="en-US" dirty="0" smtClean="0">
                <a:latin typeface="+mj-lt"/>
              </a:rPr>
              <a:t>.</a:t>
            </a:r>
          </a:p>
          <a:p>
            <a:pPr lvl="1" eaLnBrk="1" hangingPunct="1">
              <a:lnSpc>
                <a:spcPct val="80000"/>
              </a:lnSpc>
            </a:pPr>
            <a:r>
              <a:rPr lang="en-US" sz="2400" b="1" dirty="0" smtClean="0">
                <a:solidFill>
                  <a:srgbClr val="AF692F"/>
                </a:solidFill>
                <a:latin typeface="+mj-lt"/>
              </a:rPr>
              <a:t>Completeness</a:t>
            </a:r>
          </a:p>
          <a:p>
            <a:pPr lvl="2" eaLnBrk="1" hangingPunct="1">
              <a:lnSpc>
                <a:spcPct val="80000"/>
              </a:lnSpc>
            </a:pPr>
            <a:r>
              <a:rPr lang="en-US" dirty="0" smtClean="0">
                <a:latin typeface="+mj-lt"/>
              </a:rPr>
              <a:t>All aspects of the system should be specified.</a:t>
            </a:r>
          </a:p>
          <a:p>
            <a:pPr lvl="1" eaLnBrk="1" hangingPunct="1">
              <a:lnSpc>
                <a:spcPct val="80000"/>
              </a:lnSpc>
            </a:pPr>
            <a:r>
              <a:rPr lang="en-US" sz="2400" b="1" dirty="0" smtClean="0">
                <a:solidFill>
                  <a:srgbClr val="AF692F"/>
                </a:solidFill>
                <a:latin typeface="+mj-lt"/>
              </a:rPr>
              <a:t>Verifiability</a:t>
            </a:r>
          </a:p>
          <a:p>
            <a:pPr lvl="2" eaLnBrk="1" hangingPunct="1">
              <a:lnSpc>
                <a:spcPct val="80000"/>
              </a:lnSpc>
            </a:pPr>
            <a:r>
              <a:rPr lang="en-US" dirty="0" smtClean="0">
                <a:latin typeface="+mj-lt"/>
              </a:rPr>
              <a:t>It should be possible to prove properties of the specification, including that the specification implements the requirements.</a:t>
            </a:r>
          </a:p>
          <a:p>
            <a:pPr marL="0" indent="0" eaLnBrk="1" hangingPunct="1">
              <a:lnSpc>
                <a:spcPct val="80000"/>
              </a:lnSpc>
              <a:buNone/>
            </a:pPr>
            <a:endParaRPr lang="en-US" sz="2400" dirty="0" smtClean="0">
              <a:latin typeface="+mj-lt"/>
            </a:endParaRPr>
          </a:p>
        </p:txBody>
      </p:sp>
    </p:spTree>
    <p:extLst>
      <p:ext uri="{BB962C8B-B14F-4D97-AF65-F5344CB8AC3E}">
        <p14:creationId xmlns:p14="http://schemas.microsoft.com/office/powerpoint/2010/main" val="3472741089"/>
      </p:ext>
    </p:extLst>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8600" y="609600"/>
            <a:ext cx="7772400" cy="1143000"/>
          </a:xfrm>
        </p:spPr>
        <p:txBody>
          <a:bodyPr/>
          <a:lstStyle/>
          <a:p>
            <a:pPr eaLnBrk="1" hangingPunct="1"/>
            <a:r>
              <a:rPr lang="en-US" dirty="0" smtClean="0"/>
              <a:t>Formal Specifications</a:t>
            </a:r>
            <a:endParaRPr lang="en-US" sz="2400" dirty="0" smtClean="0"/>
          </a:p>
        </p:txBody>
      </p:sp>
      <p:sp>
        <p:nvSpPr>
          <p:cNvPr id="22531" name="Rectangle 3"/>
          <p:cNvSpPr>
            <a:spLocks noGrp="1" noChangeArrowheads="1"/>
          </p:cNvSpPr>
          <p:nvPr>
            <p:ph idx="1"/>
          </p:nvPr>
        </p:nvSpPr>
        <p:spPr>
          <a:xfrm>
            <a:off x="533401" y="1600200"/>
            <a:ext cx="8229600" cy="5029200"/>
          </a:xfrm>
        </p:spPr>
        <p:txBody>
          <a:bodyPr/>
          <a:lstStyle/>
          <a:p>
            <a:pPr eaLnBrk="1" hangingPunct="1">
              <a:lnSpc>
                <a:spcPct val="90000"/>
              </a:lnSpc>
            </a:pPr>
            <a:r>
              <a:rPr lang="en-US" sz="2400" dirty="0" smtClean="0">
                <a:latin typeface="+mj-lt"/>
              </a:rPr>
              <a:t>There are 3 types of Formal Specifications</a:t>
            </a:r>
          </a:p>
          <a:p>
            <a:pPr eaLnBrk="1" hangingPunct="1">
              <a:lnSpc>
                <a:spcPct val="90000"/>
              </a:lnSpc>
              <a:buFontTx/>
              <a:buNone/>
            </a:pPr>
            <a:endParaRPr lang="en-US" sz="2400" dirty="0" smtClean="0">
              <a:latin typeface="+mj-lt"/>
            </a:endParaRPr>
          </a:p>
          <a:p>
            <a:pPr eaLnBrk="1" hangingPunct="1">
              <a:lnSpc>
                <a:spcPct val="90000"/>
              </a:lnSpc>
            </a:pPr>
            <a:r>
              <a:rPr lang="en-US" sz="2400" b="1" dirty="0" smtClean="0">
                <a:solidFill>
                  <a:srgbClr val="CC0000"/>
                </a:solidFill>
                <a:latin typeface="+mj-lt"/>
              </a:rPr>
              <a:t>Behavioral Specifications</a:t>
            </a:r>
          </a:p>
          <a:p>
            <a:pPr lvl="1" eaLnBrk="1" hangingPunct="1">
              <a:lnSpc>
                <a:spcPct val="90000"/>
              </a:lnSpc>
            </a:pPr>
            <a:r>
              <a:rPr lang="en-US" sz="2400" dirty="0" smtClean="0">
                <a:latin typeface="+mj-lt"/>
              </a:rPr>
              <a:t>Describe constraints on the behavior of the system.</a:t>
            </a:r>
          </a:p>
          <a:p>
            <a:pPr lvl="1" eaLnBrk="1" hangingPunct="1">
              <a:lnSpc>
                <a:spcPct val="90000"/>
              </a:lnSpc>
            </a:pPr>
            <a:endParaRPr lang="en-US" sz="2400" dirty="0" smtClean="0">
              <a:latin typeface="+mj-lt"/>
            </a:endParaRPr>
          </a:p>
          <a:p>
            <a:pPr eaLnBrk="1" hangingPunct="1">
              <a:lnSpc>
                <a:spcPct val="90000"/>
              </a:lnSpc>
            </a:pPr>
            <a:r>
              <a:rPr lang="en-US" sz="2400" b="1" dirty="0" smtClean="0">
                <a:solidFill>
                  <a:srgbClr val="CC0000"/>
                </a:solidFill>
                <a:latin typeface="+mj-lt"/>
              </a:rPr>
              <a:t>Structural Specifications</a:t>
            </a:r>
          </a:p>
          <a:p>
            <a:pPr lvl="1" eaLnBrk="1" hangingPunct="1">
              <a:lnSpc>
                <a:spcPct val="90000"/>
              </a:lnSpc>
            </a:pPr>
            <a:r>
              <a:rPr lang="en-US" sz="2400" dirty="0" smtClean="0">
                <a:latin typeface="+mj-lt"/>
              </a:rPr>
              <a:t>Describe constraints on internal composition of the system.</a:t>
            </a:r>
          </a:p>
          <a:p>
            <a:pPr lvl="1" eaLnBrk="1" hangingPunct="1">
              <a:lnSpc>
                <a:spcPct val="90000"/>
              </a:lnSpc>
              <a:buFontTx/>
              <a:buNone/>
            </a:pPr>
            <a:endParaRPr lang="en-US" sz="2400" dirty="0" smtClean="0">
              <a:latin typeface="+mj-lt"/>
            </a:endParaRPr>
          </a:p>
          <a:p>
            <a:pPr eaLnBrk="1" hangingPunct="1">
              <a:lnSpc>
                <a:spcPct val="90000"/>
              </a:lnSpc>
            </a:pPr>
            <a:r>
              <a:rPr lang="en-US" sz="2400" b="1" dirty="0" smtClean="0">
                <a:solidFill>
                  <a:srgbClr val="CC0000"/>
                </a:solidFill>
                <a:latin typeface="+mj-lt"/>
              </a:rPr>
              <a:t>Interaction Specifications</a:t>
            </a:r>
          </a:p>
          <a:p>
            <a:pPr lvl="1" eaLnBrk="1" hangingPunct="1">
              <a:lnSpc>
                <a:spcPct val="90000"/>
              </a:lnSpc>
            </a:pPr>
            <a:r>
              <a:rPr lang="en-US" sz="2400" dirty="0" smtClean="0">
                <a:latin typeface="+mj-lt"/>
              </a:rPr>
              <a:t>Describe constraints on the interactions between two or more subsystems.</a:t>
            </a:r>
          </a:p>
        </p:txBody>
      </p:sp>
    </p:spTree>
    <p:extLst>
      <p:ext uri="{BB962C8B-B14F-4D97-AF65-F5344CB8AC3E}">
        <p14:creationId xmlns:p14="http://schemas.microsoft.com/office/powerpoint/2010/main" val="1757406353"/>
      </p:ext>
    </p:extLst>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p:cNvSpPr>
            <a:spLocks noGrp="1" noChangeArrowheads="1"/>
          </p:cNvSpPr>
          <p:nvPr>
            <p:ph type="title"/>
          </p:nvPr>
        </p:nvSpPr>
        <p:spPr>
          <a:noFill/>
        </p:spPr>
        <p:txBody>
          <a:bodyPr/>
          <a:lstStyle/>
          <a:p>
            <a:pPr eaLnBrk="1" hangingPunct="1"/>
            <a:r>
              <a:rPr lang="en-US" dirty="0" smtClean="0"/>
              <a:t>Formal Specifications</a:t>
            </a:r>
            <a:endParaRPr lang="en-US" sz="2400" dirty="0" smtClean="0"/>
          </a:p>
        </p:txBody>
      </p:sp>
      <p:pic>
        <p:nvPicPr>
          <p:cNvPr id="24579"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05000"/>
            <a:ext cx="6553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975681108"/>
      </p:ext>
    </p:extLst>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dirty="0" smtClean="0"/>
              <a:t>Logic</a:t>
            </a:r>
          </a:p>
        </p:txBody>
      </p:sp>
      <p:sp>
        <p:nvSpPr>
          <p:cNvPr id="41987" name="Rectangle 3"/>
          <p:cNvSpPr>
            <a:spLocks noGrp="1" noChangeArrowheads="1"/>
          </p:cNvSpPr>
          <p:nvPr>
            <p:ph idx="1"/>
          </p:nvPr>
        </p:nvSpPr>
        <p:spPr>
          <a:xfrm>
            <a:off x="838200" y="2209800"/>
            <a:ext cx="7924800" cy="4343400"/>
          </a:xfrm>
        </p:spPr>
        <p:txBody>
          <a:bodyPr/>
          <a:lstStyle/>
          <a:p>
            <a:pPr eaLnBrk="1" hangingPunct="1">
              <a:lnSpc>
                <a:spcPct val="80000"/>
              </a:lnSpc>
              <a:buFontTx/>
              <a:buNone/>
            </a:pPr>
            <a:r>
              <a:rPr lang="en-US" sz="2400" dirty="0" smtClean="0">
                <a:latin typeface="+mj-lt"/>
              </a:rPr>
              <a:t> </a:t>
            </a:r>
          </a:p>
          <a:p>
            <a:pPr eaLnBrk="1" hangingPunct="1">
              <a:lnSpc>
                <a:spcPct val="80000"/>
              </a:lnSpc>
              <a:buFontTx/>
              <a:buNone/>
            </a:pPr>
            <a:r>
              <a:rPr lang="en-US" sz="2400" dirty="0" smtClean="0">
                <a:latin typeface="+mj-lt"/>
              </a:rPr>
              <a:t>Logic: the science of reasoning, proof , thinking or inference. </a:t>
            </a:r>
          </a:p>
          <a:p>
            <a:pPr eaLnBrk="1" hangingPunct="1">
              <a:lnSpc>
                <a:spcPct val="80000"/>
              </a:lnSpc>
              <a:buFontTx/>
              <a:buNone/>
            </a:pPr>
            <a:endParaRPr lang="en-US" sz="2400" dirty="0" smtClean="0">
              <a:latin typeface="+mj-lt"/>
            </a:endParaRPr>
          </a:p>
          <a:p>
            <a:pPr eaLnBrk="1" hangingPunct="1">
              <a:lnSpc>
                <a:spcPct val="80000"/>
              </a:lnSpc>
              <a:buFontTx/>
              <a:buNone/>
            </a:pPr>
            <a:r>
              <a:rPr lang="en-US" sz="2400" dirty="0" smtClean="0">
                <a:latin typeface="+mj-lt"/>
              </a:rPr>
              <a:t>Logic allows us to analyze a piece of reasoning and determine whether it is correct or not. </a:t>
            </a:r>
          </a:p>
          <a:p>
            <a:pPr eaLnBrk="1" hangingPunct="1">
              <a:lnSpc>
                <a:spcPct val="80000"/>
              </a:lnSpc>
              <a:buFontTx/>
              <a:buNone/>
            </a:pPr>
            <a:endParaRPr lang="en-US" sz="2400" dirty="0" smtClean="0">
              <a:latin typeface="+mj-lt"/>
            </a:endParaRPr>
          </a:p>
          <a:p>
            <a:pPr eaLnBrk="1" hangingPunct="1">
              <a:lnSpc>
                <a:spcPct val="80000"/>
              </a:lnSpc>
              <a:buFontTx/>
              <a:buNone/>
            </a:pPr>
            <a:r>
              <a:rPr lang="en-US" sz="2400" dirty="0" smtClean="0">
                <a:latin typeface="+mj-lt"/>
              </a:rPr>
              <a:t>Logic: To determine whether the </a:t>
            </a:r>
            <a:r>
              <a:rPr lang="en-US" sz="2400" dirty="0" smtClean="0">
                <a:solidFill>
                  <a:srgbClr val="FF0000"/>
                </a:solidFill>
                <a:latin typeface="+mj-lt"/>
              </a:rPr>
              <a:t>reasoning is </a:t>
            </a:r>
            <a:r>
              <a:rPr lang="en-US" sz="2400" i="1" dirty="0" smtClean="0">
                <a:solidFill>
                  <a:srgbClr val="FF0000"/>
                </a:solidFill>
                <a:latin typeface="+mj-lt"/>
              </a:rPr>
              <a:t>valid</a:t>
            </a:r>
            <a:r>
              <a:rPr lang="en-US" sz="2400" dirty="0" smtClean="0">
                <a:solidFill>
                  <a:srgbClr val="FF0000"/>
                </a:solidFill>
                <a:latin typeface="+mj-lt"/>
              </a:rPr>
              <a:t> or </a:t>
            </a:r>
            <a:r>
              <a:rPr lang="en-US" sz="2400" i="1" dirty="0" smtClean="0">
                <a:solidFill>
                  <a:srgbClr val="FF0000"/>
                </a:solidFill>
                <a:latin typeface="+mj-lt"/>
              </a:rPr>
              <a:t>invalid.</a:t>
            </a:r>
          </a:p>
        </p:txBody>
      </p:sp>
    </p:spTree>
    <p:extLst>
      <p:ext uri="{BB962C8B-B14F-4D97-AF65-F5344CB8AC3E}">
        <p14:creationId xmlns:p14="http://schemas.microsoft.com/office/powerpoint/2010/main" val="2617945798"/>
      </p:ext>
    </p:extLst>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5"/>
          <p:cNvSpPr>
            <a:spLocks noGrp="1" noChangeArrowheads="1"/>
          </p:cNvSpPr>
          <p:nvPr>
            <p:ph type="title"/>
          </p:nvPr>
        </p:nvSpPr>
        <p:spPr>
          <a:noFill/>
        </p:spPr>
        <p:txBody>
          <a:bodyPr/>
          <a:lstStyle/>
          <a:p>
            <a:pPr eaLnBrk="1" hangingPunct="1"/>
            <a:r>
              <a:rPr lang="en-US" smtClean="0"/>
              <a:t>What is an  Argument </a:t>
            </a:r>
            <a:r>
              <a:rPr lang="en-US" sz="2400" smtClean="0"/>
              <a:t>(1/6)</a:t>
            </a:r>
          </a:p>
        </p:txBody>
      </p:sp>
      <p:sp>
        <p:nvSpPr>
          <p:cNvPr id="43010" name="Rectangle 3"/>
          <p:cNvSpPr>
            <a:spLocks noGrp="1" noChangeArrowheads="1"/>
          </p:cNvSpPr>
          <p:nvPr>
            <p:ph idx="1"/>
          </p:nvPr>
        </p:nvSpPr>
        <p:spPr>
          <a:xfrm>
            <a:off x="1143000" y="1646238"/>
            <a:ext cx="7467600" cy="4525962"/>
          </a:xfrm>
        </p:spPr>
        <p:txBody>
          <a:bodyPr/>
          <a:lstStyle/>
          <a:p>
            <a:pPr eaLnBrk="1" hangingPunct="1">
              <a:buFontTx/>
              <a:buNone/>
            </a:pPr>
            <a:endParaRPr lang="en-GB" i="1" smtClean="0"/>
          </a:p>
          <a:p>
            <a:pPr eaLnBrk="1" hangingPunct="1">
              <a:buFontTx/>
              <a:buNone/>
            </a:pPr>
            <a:r>
              <a:rPr lang="en-GB" i="1" smtClean="0"/>
              <a:t>"An argument is a connected series of statements intended to establish a proposition".</a:t>
            </a:r>
          </a:p>
          <a:p>
            <a:pPr eaLnBrk="1" hangingPunct="1">
              <a:buFontTx/>
              <a:buNone/>
            </a:pPr>
            <a:r>
              <a:rPr lang="en-GB" smtClean="0"/>
              <a:t>	         </a:t>
            </a:r>
            <a:r>
              <a:rPr lang="en-GB" sz="1600" smtClean="0"/>
              <a:t>(Michael Palin i Monty Python’s </a:t>
            </a:r>
            <a:r>
              <a:rPr lang="en-GB" sz="1600" i="1" smtClean="0"/>
              <a:t>Argument Clinic</a:t>
            </a:r>
            <a:r>
              <a:rPr lang="en-GB" sz="1600" smtClean="0"/>
              <a:t>.)</a:t>
            </a:r>
          </a:p>
          <a:p>
            <a:pPr eaLnBrk="1" hangingPunct="1">
              <a:buFontTx/>
              <a:buNone/>
            </a:pPr>
            <a:endParaRPr lang="en-GB" sz="1600" smtClean="0"/>
          </a:p>
          <a:p>
            <a:pPr eaLnBrk="1" hangingPunct="1">
              <a:buFontTx/>
              <a:buNone/>
            </a:pPr>
            <a:endParaRPr lang="en-GB" sz="1600" smtClean="0"/>
          </a:p>
        </p:txBody>
      </p:sp>
    </p:spTree>
    <p:extLst>
      <p:ext uri="{BB962C8B-B14F-4D97-AF65-F5344CB8AC3E}">
        <p14:creationId xmlns:p14="http://schemas.microsoft.com/office/powerpoint/2010/main" val="3526106974"/>
      </p:ext>
    </p:extLst>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title"/>
          </p:nvPr>
        </p:nvSpPr>
        <p:spPr>
          <a:noFill/>
        </p:spPr>
        <p:txBody>
          <a:bodyPr/>
          <a:lstStyle/>
          <a:p>
            <a:pPr eaLnBrk="1" hangingPunct="1"/>
            <a:r>
              <a:rPr lang="en-US" smtClean="0"/>
              <a:t>What is an  Argument </a:t>
            </a:r>
            <a:r>
              <a:rPr lang="en-US" sz="2400" smtClean="0"/>
              <a:t>(2/6)</a:t>
            </a:r>
          </a:p>
        </p:txBody>
      </p:sp>
      <p:sp>
        <p:nvSpPr>
          <p:cNvPr id="44034" name="Rectangle 2"/>
          <p:cNvSpPr>
            <a:spLocks noGrp="1" noChangeArrowheads="1"/>
          </p:cNvSpPr>
          <p:nvPr>
            <p:ph idx="1"/>
          </p:nvPr>
        </p:nvSpPr>
        <p:spPr>
          <a:xfrm>
            <a:off x="1143000" y="1981200"/>
            <a:ext cx="7467600" cy="4525962"/>
          </a:xfrm>
        </p:spPr>
        <p:txBody>
          <a:bodyPr/>
          <a:lstStyle/>
          <a:p>
            <a:pPr eaLnBrk="1" hangingPunct="1"/>
            <a:r>
              <a:rPr lang="en-GB" sz="2400" dirty="0" smtClean="0">
                <a:latin typeface="+mj-lt"/>
              </a:rPr>
              <a:t>The building blocks of a logical argument are </a:t>
            </a:r>
            <a:r>
              <a:rPr lang="en-GB" sz="2400" b="1" i="1" dirty="0" smtClean="0">
                <a:solidFill>
                  <a:srgbClr val="AF692F"/>
                </a:solidFill>
                <a:latin typeface="+mj-lt"/>
              </a:rPr>
              <a:t>propositions</a:t>
            </a:r>
            <a:r>
              <a:rPr lang="en-GB" sz="2400" dirty="0" smtClean="0">
                <a:latin typeface="+mj-lt"/>
              </a:rPr>
              <a:t>, also called statements.</a:t>
            </a:r>
          </a:p>
          <a:p>
            <a:pPr lvl="1" eaLnBrk="1" hangingPunct="1">
              <a:buFontTx/>
              <a:buNone/>
            </a:pPr>
            <a:r>
              <a:rPr lang="en-GB" sz="2400" dirty="0" smtClean="0">
                <a:latin typeface="+mj-lt"/>
              </a:rPr>
              <a:t> </a:t>
            </a:r>
          </a:p>
          <a:p>
            <a:pPr lvl="1" eaLnBrk="1" hangingPunct="1"/>
            <a:r>
              <a:rPr lang="en-GB" sz="2400" dirty="0" smtClean="0">
                <a:latin typeface="+mj-lt"/>
              </a:rPr>
              <a:t>A proposition is a statement which is either true or false; for example:</a:t>
            </a:r>
          </a:p>
          <a:p>
            <a:pPr lvl="2" eaLnBrk="1" hangingPunct="1"/>
            <a:endParaRPr lang="en-GB" dirty="0" smtClean="0">
              <a:latin typeface="+mj-lt"/>
            </a:endParaRPr>
          </a:p>
          <a:p>
            <a:pPr lvl="2" eaLnBrk="1" hangingPunct="1"/>
            <a:r>
              <a:rPr lang="en-GB" dirty="0" smtClean="0">
                <a:latin typeface="+mj-lt"/>
              </a:rPr>
              <a:t>"The first programmable computer was built </a:t>
            </a:r>
          </a:p>
          <a:p>
            <a:pPr lvl="2" eaLnBrk="1" hangingPunct="1">
              <a:buFontTx/>
              <a:buNone/>
            </a:pPr>
            <a:r>
              <a:rPr lang="en-GB" dirty="0" smtClean="0">
                <a:latin typeface="+mj-lt"/>
              </a:rPr>
              <a:t>	in Cambridge."</a:t>
            </a:r>
          </a:p>
          <a:p>
            <a:pPr lvl="2" eaLnBrk="1" hangingPunct="1"/>
            <a:endParaRPr lang="en-GB" dirty="0" smtClean="0">
              <a:latin typeface="+mj-lt"/>
            </a:endParaRPr>
          </a:p>
          <a:p>
            <a:pPr lvl="2" eaLnBrk="1" hangingPunct="1"/>
            <a:r>
              <a:rPr lang="en-GB" dirty="0" smtClean="0">
                <a:latin typeface="+mj-lt"/>
              </a:rPr>
              <a:t>"Dogs cannot see </a:t>
            </a:r>
            <a:r>
              <a:rPr lang="en-GB" dirty="0" err="1" smtClean="0">
                <a:latin typeface="+mj-lt"/>
              </a:rPr>
              <a:t>color</a:t>
            </a:r>
            <a:r>
              <a:rPr lang="en-GB" dirty="0" smtClean="0">
                <a:latin typeface="+mj-lt"/>
              </a:rPr>
              <a:t>."</a:t>
            </a:r>
          </a:p>
          <a:p>
            <a:pPr eaLnBrk="1" hangingPunct="1"/>
            <a:endParaRPr lang="en-GB" sz="2400" dirty="0" smtClean="0">
              <a:latin typeface="+mj-lt"/>
            </a:endParaRPr>
          </a:p>
          <a:p>
            <a:pPr eaLnBrk="1" hangingPunct="1">
              <a:buFontTx/>
              <a:buNone/>
            </a:pPr>
            <a:endParaRPr lang="en-GB" sz="2400" dirty="0" smtClean="0">
              <a:latin typeface="+mj-lt"/>
            </a:endParaRPr>
          </a:p>
        </p:txBody>
      </p:sp>
    </p:spTree>
    <p:extLst>
      <p:ext uri="{BB962C8B-B14F-4D97-AF65-F5344CB8AC3E}">
        <p14:creationId xmlns:p14="http://schemas.microsoft.com/office/powerpoint/2010/main" val="2547554555"/>
      </p:ext>
    </p:extLst>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1143000"/>
            <a:ext cx="7772400" cy="457200"/>
          </a:xfrm>
          <a:noFill/>
        </p:spPr>
        <p:txBody>
          <a:bodyPr lIns="90840" tIns="44623" rIns="90840" bIns="44623" anchor="b">
            <a:normAutofit fontScale="90000"/>
          </a:bodyPr>
          <a:lstStyle/>
          <a:p>
            <a:pPr eaLnBrk="1" hangingPunct="1"/>
            <a:r>
              <a:rPr lang="en-GB" dirty="0" smtClean="0"/>
              <a:t>Objectives</a:t>
            </a:r>
          </a:p>
        </p:txBody>
      </p:sp>
      <p:sp>
        <p:nvSpPr>
          <p:cNvPr id="139267" name="Rectangle 3"/>
          <p:cNvSpPr>
            <a:spLocks noGrp="1" noChangeArrowheads="1"/>
          </p:cNvSpPr>
          <p:nvPr>
            <p:ph idx="1"/>
          </p:nvPr>
        </p:nvSpPr>
        <p:spPr>
          <a:xfrm>
            <a:off x="304800" y="2362200"/>
            <a:ext cx="7772400" cy="3962400"/>
          </a:xfrm>
          <a:noFill/>
        </p:spPr>
        <p:txBody>
          <a:bodyPr lIns="90840" tIns="44623" rIns="90840" bIns="44623"/>
          <a:lstStyle/>
          <a:p>
            <a:pPr marL="465138" indent="-465138" eaLnBrk="1" hangingPunct="1"/>
            <a:r>
              <a:rPr lang="en-GB" sz="2800" dirty="0" smtClean="0">
                <a:latin typeface="+mj-lt"/>
              </a:rPr>
              <a:t>To introduce formal methods technique and multiple logic based approaches for software modelling and reasoning</a:t>
            </a:r>
          </a:p>
          <a:p>
            <a:pPr marL="1035050" lvl="1" indent="-455613" eaLnBrk="1" hangingPunct="1"/>
            <a:endParaRPr lang="en-GB" sz="3200" dirty="0" smtClean="0">
              <a:latin typeface="+mj-lt"/>
            </a:endParaRPr>
          </a:p>
          <a:p>
            <a:pPr marL="1035050" lvl="1" indent="-455613" eaLnBrk="1" hangingPunct="1"/>
            <a:endParaRPr lang="en-GB" sz="3200" dirty="0" smtClean="0">
              <a:latin typeface="+mj-lt"/>
            </a:endParaRPr>
          </a:p>
          <a:p>
            <a:pPr marL="1035050" lvl="1" indent="-455613" eaLnBrk="1" hangingPunct="1">
              <a:buFontTx/>
              <a:buNone/>
            </a:pPr>
            <a:endParaRPr lang="en-GB" sz="3200" dirty="0" smtClean="0">
              <a:latin typeface="+mj-lt"/>
            </a:endParaRPr>
          </a:p>
        </p:txBody>
      </p:sp>
    </p:spTree>
    <p:extLst>
      <p:ext uri="{BB962C8B-B14F-4D97-AF65-F5344CB8AC3E}">
        <p14:creationId xmlns:p14="http://schemas.microsoft.com/office/powerpoint/2010/main" val="12752277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9267"/>
                                        </p:tgtEl>
                                        <p:attrNameLst>
                                          <p:attrName>style.visibility</p:attrName>
                                        </p:attrNameLst>
                                      </p:cBhvr>
                                      <p:to>
                                        <p:strVal val="visible"/>
                                      </p:to>
                                    </p:set>
                                    <p:anim calcmode="lin" valueType="num">
                                      <p:cBhvr additive="base">
                                        <p:cTn id="7" dur="500" fill="hold"/>
                                        <p:tgtEl>
                                          <p:spTgt spid="139267"/>
                                        </p:tgtEl>
                                        <p:attrNameLst>
                                          <p:attrName>ppt_x</p:attrName>
                                        </p:attrNameLst>
                                      </p:cBhvr>
                                      <p:tavLst>
                                        <p:tav tm="0">
                                          <p:val>
                                            <p:strVal val="#ppt_x"/>
                                          </p:val>
                                        </p:tav>
                                        <p:tav tm="100000">
                                          <p:val>
                                            <p:strVal val="#ppt_x"/>
                                          </p:val>
                                        </p:tav>
                                      </p:tavLst>
                                    </p:anim>
                                    <p:anim calcmode="lin" valueType="num">
                                      <p:cBhvr additive="base">
                                        <p:cTn id="8" dur="500" fill="hold"/>
                                        <p:tgtEl>
                                          <p:spTgt spid="1392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a:lstStyle/>
          <a:p>
            <a:pPr eaLnBrk="1" hangingPunct="1"/>
            <a:r>
              <a:rPr lang="en-US" smtClean="0"/>
              <a:t>What is an  Argument </a:t>
            </a:r>
            <a:r>
              <a:rPr lang="en-US" sz="2400" smtClean="0"/>
              <a:t>(3/6)</a:t>
            </a:r>
          </a:p>
        </p:txBody>
      </p:sp>
      <p:sp>
        <p:nvSpPr>
          <p:cNvPr id="45058" name="Rectangle 2"/>
          <p:cNvSpPr>
            <a:spLocks noGrp="1" noChangeArrowheads="1"/>
          </p:cNvSpPr>
          <p:nvPr>
            <p:ph idx="1"/>
          </p:nvPr>
        </p:nvSpPr>
        <p:spPr>
          <a:xfrm>
            <a:off x="1143000" y="2057400"/>
            <a:ext cx="7391400" cy="4572000"/>
          </a:xfrm>
        </p:spPr>
        <p:txBody>
          <a:bodyPr/>
          <a:lstStyle/>
          <a:p>
            <a:pPr marL="457200" indent="-457200" eaLnBrk="1" hangingPunct="1">
              <a:lnSpc>
                <a:spcPct val="80000"/>
              </a:lnSpc>
            </a:pPr>
            <a:r>
              <a:rPr lang="en-GB" sz="2400" dirty="0" smtClean="0">
                <a:solidFill>
                  <a:srgbClr val="CC0000"/>
                </a:solidFill>
                <a:latin typeface="+mj-lt"/>
              </a:rPr>
              <a:t>There are three stages to an argument</a:t>
            </a:r>
            <a:r>
              <a:rPr lang="en-GB" sz="2400" dirty="0" smtClean="0">
                <a:latin typeface="+mj-lt"/>
              </a:rPr>
              <a:t>:</a:t>
            </a:r>
          </a:p>
          <a:p>
            <a:pPr marL="838200" lvl="1" indent="-381000" eaLnBrk="1" hangingPunct="1">
              <a:lnSpc>
                <a:spcPct val="80000"/>
              </a:lnSpc>
              <a:buFontTx/>
              <a:buAutoNum type="arabicPeriod"/>
            </a:pPr>
            <a:r>
              <a:rPr lang="en-GB" sz="2400" dirty="0" smtClean="0">
                <a:latin typeface="+mj-lt"/>
              </a:rPr>
              <a:t>Premises</a:t>
            </a:r>
          </a:p>
          <a:p>
            <a:pPr marL="838200" lvl="1" indent="-381000" eaLnBrk="1" hangingPunct="1">
              <a:lnSpc>
                <a:spcPct val="80000"/>
              </a:lnSpc>
              <a:buFontTx/>
              <a:buAutoNum type="arabicPeriod"/>
            </a:pPr>
            <a:r>
              <a:rPr lang="en-GB" sz="2400" dirty="0" smtClean="0">
                <a:latin typeface="+mj-lt"/>
              </a:rPr>
              <a:t>Inference</a:t>
            </a:r>
          </a:p>
          <a:p>
            <a:pPr marL="838200" lvl="1" indent="-381000" eaLnBrk="1" hangingPunct="1">
              <a:lnSpc>
                <a:spcPct val="80000"/>
              </a:lnSpc>
              <a:buFontTx/>
              <a:buAutoNum type="arabicPeriod"/>
            </a:pPr>
            <a:r>
              <a:rPr lang="en-GB" sz="2400" dirty="0" smtClean="0">
                <a:latin typeface="+mj-lt"/>
              </a:rPr>
              <a:t>Conclusion.</a:t>
            </a:r>
          </a:p>
          <a:p>
            <a:pPr marL="838200" lvl="1" indent="-381000" eaLnBrk="1" hangingPunct="1">
              <a:lnSpc>
                <a:spcPct val="80000"/>
              </a:lnSpc>
              <a:buFontTx/>
              <a:buNone/>
            </a:pPr>
            <a:endParaRPr lang="en-GB" sz="2400" dirty="0" smtClean="0">
              <a:latin typeface="+mj-lt"/>
            </a:endParaRPr>
          </a:p>
          <a:p>
            <a:pPr marL="457200" indent="-457200" eaLnBrk="1" hangingPunct="1">
              <a:lnSpc>
                <a:spcPct val="80000"/>
              </a:lnSpc>
            </a:pPr>
            <a:r>
              <a:rPr lang="en-GB" sz="2400" u="sng" dirty="0" smtClean="0">
                <a:solidFill>
                  <a:srgbClr val="CC0000"/>
                </a:solidFill>
                <a:latin typeface="+mj-lt"/>
              </a:rPr>
              <a:t>Premises</a:t>
            </a:r>
          </a:p>
          <a:p>
            <a:pPr marL="838200" lvl="1" indent="-381000" eaLnBrk="1" hangingPunct="1">
              <a:lnSpc>
                <a:spcPct val="80000"/>
              </a:lnSpc>
              <a:buFontTx/>
              <a:buNone/>
            </a:pPr>
            <a:r>
              <a:rPr lang="en-GB" sz="2400" dirty="0" smtClean="0">
                <a:latin typeface="+mj-lt"/>
              </a:rPr>
              <a:t>One or more propositions are necessary for the argument to continue. They must be stated explicitly. They are called the </a:t>
            </a:r>
            <a:r>
              <a:rPr lang="en-GB" sz="2400" b="1" i="1" dirty="0" smtClean="0">
                <a:solidFill>
                  <a:srgbClr val="AF692F"/>
                </a:solidFill>
                <a:latin typeface="+mj-lt"/>
              </a:rPr>
              <a:t>premises</a:t>
            </a:r>
            <a:r>
              <a:rPr lang="en-GB" sz="2400" dirty="0" smtClean="0">
                <a:latin typeface="+mj-lt"/>
              </a:rPr>
              <a:t> of the argument.</a:t>
            </a:r>
          </a:p>
          <a:p>
            <a:pPr marL="838200" lvl="1" indent="-381000" eaLnBrk="1" hangingPunct="1">
              <a:lnSpc>
                <a:spcPct val="80000"/>
              </a:lnSpc>
            </a:pPr>
            <a:endParaRPr lang="en-GB" sz="2400" dirty="0" smtClean="0">
              <a:latin typeface="+mj-lt"/>
            </a:endParaRPr>
          </a:p>
          <a:p>
            <a:pPr marL="838200" lvl="1" indent="-381000" eaLnBrk="1" hangingPunct="1">
              <a:lnSpc>
                <a:spcPct val="80000"/>
              </a:lnSpc>
              <a:buFontTx/>
              <a:buNone/>
            </a:pPr>
            <a:r>
              <a:rPr lang="en-GB" sz="2400" dirty="0" smtClean="0">
                <a:latin typeface="+mj-lt"/>
              </a:rPr>
              <a:t>They are the evidence (or reasons) for accepting the argument and its conclusions.</a:t>
            </a:r>
          </a:p>
        </p:txBody>
      </p:sp>
    </p:spTree>
    <p:extLst>
      <p:ext uri="{BB962C8B-B14F-4D97-AF65-F5344CB8AC3E}">
        <p14:creationId xmlns:p14="http://schemas.microsoft.com/office/powerpoint/2010/main" val="3317212718"/>
      </p:ext>
    </p:extLst>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a:xfrm>
            <a:off x="246063" y="762000"/>
            <a:ext cx="7772400" cy="1143000"/>
          </a:xfrm>
          <a:noFill/>
        </p:spPr>
        <p:txBody>
          <a:bodyPr/>
          <a:lstStyle/>
          <a:p>
            <a:pPr eaLnBrk="1" hangingPunct="1"/>
            <a:r>
              <a:rPr lang="en-US" dirty="0" smtClean="0"/>
              <a:t>What is an  Argument? </a:t>
            </a:r>
            <a:r>
              <a:rPr lang="en-US" sz="2400" dirty="0" smtClean="0"/>
              <a:t>(4/6)</a:t>
            </a:r>
          </a:p>
        </p:txBody>
      </p:sp>
      <p:sp>
        <p:nvSpPr>
          <p:cNvPr id="46082" name="Rectangle 2"/>
          <p:cNvSpPr>
            <a:spLocks noGrp="1" noChangeArrowheads="1"/>
          </p:cNvSpPr>
          <p:nvPr>
            <p:ph idx="1"/>
          </p:nvPr>
        </p:nvSpPr>
        <p:spPr>
          <a:xfrm>
            <a:off x="914400" y="1874838"/>
            <a:ext cx="7620000" cy="4754562"/>
          </a:xfrm>
        </p:spPr>
        <p:txBody>
          <a:bodyPr/>
          <a:lstStyle/>
          <a:p>
            <a:pPr eaLnBrk="1" hangingPunct="1">
              <a:lnSpc>
                <a:spcPct val="80000"/>
              </a:lnSpc>
            </a:pPr>
            <a:r>
              <a:rPr lang="en-GB" sz="2400" u="sng" dirty="0" smtClean="0">
                <a:solidFill>
                  <a:srgbClr val="CC0000"/>
                </a:solidFill>
                <a:latin typeface="+mj-lt"/>
              </a:rPr>
              <a:t>Inference</a:t>
            </a:r>
          </a:p>
          <a:p>
            <a:pPr lvl="1" eaLnBrk="1" hangingPunct="1">
              <a:lnSpc>
                <a:spcPct val="80000"/>
              </a:lnSpc>
              <a:buFontTx/>
              <a:buNone/>
            </a:pPr>
            <a:r>
              <a:rPr lang="en-GB" sz="2400" dirty="0" smtClean="0">
                <a:latin typeface="+mj-lt"/>
              </a:rPr>
              <a:t>The premises of the argument are used to obtain further propositions. This process is known as </a:t>
            </a:r>
            <a:r>
              <a:rPr lang="en-GB" sz="2400" b="1" i="1" dirty="0" smtClean="0">
                <a:solidFill>
                  <a:srgbClr val="AF692F"/>
                </a:solidFill>
                <a:latin typeface="+mj-lt"/>
              </a:rPr>
              <a:t>inference</a:t>
            </a:r>
            <a:r>
              <a:rPr lang="en-GB" sz="2400" dirty="0" smtClean="0">
                <a:latin typeface="+mj-lt"/>
              </a:rPr>
              <a:t>. </a:t>
            </a:r>
          </a:p>
          <a:p>
            <a:pPr lvl="1" eaLnBrk="1" hangingPunct="1">
              <a:lnSpc>
                <a:spcPct val="80000"/>
              </a:lnSpc>
              <a:buFontTx/>
              <a:buNone/>
            </a:pPr>
            <a:endParaRPr lang="en-GB" sz="2400" dirty="0" smtClean="0">
              <a:latin typeface="+mj-lt"/>
            </a:endParaRPr>
          </a:p>
          <a:p>
            <a:pPr lvl="1" eaLnBrk="1" hangingPunct="1">
              <a:lnSpc>
                <a:spcPct val="80000"/>
              </a:lnSpc>
              <a:buFontTx/>
              <a:buNone/>
            </a:pPr>
            <a:r>
              <a:rPr lang="en-GB" sz="2400" dirty="0" smtClean="0">
                <a:latin typeface="+mj-lt"/>
              </a:rPr>
              <a:t>In inference, we start with one or more propositions which have been accepted. We then derive a new proposition. There are various forms of valid inference.</a:t>
            </a:r>
          </a:p>
          <a:p>
            <a:pPr lvl="1" eaLnBrk="1" hangingPunct="1">
              <a:lnSpc>
                <a:spcPct val="80000"/>
              </a:lnSpc>
              <a:buFontTx/>
              <a:buNone/>
            </a:pPr>
            <a:endParaRPr lang="en-GB" sz="2400" dirty="0" smtClean="0">
              <a:latin typeface="+mj-lt"/>
            </a:endParaRPr>
          </a:p>
          <a:p>
            <a:pPr lvl="1" eaLnBrk="1" hangingPunct="1">
              <a:lnSpc>
                <a:spcPct val="80000"/>
              </a:lnSpc>
              <a:buFontTx/>
              <a:buNone/>
            </a:pPr>
            <a:r>
              <a:rPr lang="en-GB" sz="2400" dirty="0" smtClean="0">
                <a:latin typeface="+mj-lt"/>
              </a:rPr>
              <a:t>The propositions arrived at by inference may then be used in further inference. Inference is often denoted by phrases such as </a:t>
            </a:r>
            <a:r>
              <a:rPr lang="en-GB" sz="2400" b="1" i="1" dirty="0" smtClean="0">
                <a:solidFill>
                  <a:srgbClr val="AF692F"/>
                </a:solidFill>
                <a:latin typeface="+mj-lt"/>
              </a:rPr>
              <a:t>implies that</a:t>
            </a:r>
            <a:r>
              <a:rPr lang="en-GB" sz="2400" i="1" dirty="0" smtClean="0">
                <a:latin typeface="+mj-lt"/>
              </a:rPr>
              <a:t> </a:t>
            </a:r>
            <a:r>
              <a:rPr lang="en-GB" sz="2400" dirty="0" smtClean="0">
                <a:latin typeface="+mj-lt"/>
              </a:rPr>
              <a:t>or </a:t>
            </a:r>
            <a:r>
              <a:rPr lang="en-GB" sz="2400" b="1" i="1" dirty="0" smtClean="0">
                <a:solidFill>
                  <a:srgbClr val="AF692F"/>
                </a:solidFill>
                <a:latin typeface="+mj-lt"/>
              </a:rPr>
              <a:t>therefore</a:t>
            </a:r>
            <a:r>
              <a:rPr lang="en-GB" sz="2400" dirty="0" smtClean="0">
                <a:latin typeface="+mj-lt"/>
              </a:rPr>
              <a:t>.</a:t>
            </a:r>
          </a:p>
        </p:txBody>
      </p:sp>
    </p:spTree>
    <p:extLst>
      <p:ext uri="{BB962C8B-B14F-4D97-AF65-F5344CB8AC3E}">
        <p14:creationId xmlns:p14="http://schemas.microsoft.com/office/powerpoint/2010/main" val="444761243"/>
      </p:ext>
    </p:extLst>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title"/>
          </p:nvPr>
        </p:nvSpPr>
        <p:spPr>
          <a:xfrm>
            <a:off x="246063" y="685800"/>
            <a:ext cx="7772400" cy="1143000"/>
          </a:xfrm>
          <a:noFill/>
        </p:spPr>
        <p:txBody>
          <a:bodyPr/>
          <a:lstStyle/>
          <a:p>
            <a:pPr eaLnBrk="1" hangingPunct="1"/>
            <a:r>
              <a:rPr lang="en-US" dirty="0" smtClean="0"/>
              <a:t>What is an  Argument? </a:t>
            </a:r>
            <a:r>
              <a:rPr lang="en-US" sz="2400" dirty="0" smtClean="0"/>
              <a:t>(5/6)</a:t>
            </a:r>
          </a:p>
        </p:txBody>
      </p:sp>
      <p:sp>
        <p:nvSpPr>
          <p:cNvPr id="47106" name="Rectangle 2"/>
          <p:cNvSpPr>
            <a:spLocks noGrp="1" noChangeArrowheads="1"/>
          </p:cNvSpPr>
          <p:nvPr>
            <p:ph idx="1"/>
          </p:nvPr>
        </p:nvSpPr>
        <p:spPr>
          <a:xfrm>
            <a:off x="990600" y="1798638"/>
            <a:ext cx="7620000" cy="4602162"/>
          </a:xfrm>
        </p:spPr>
        <p:txBody>
          <a:bodyPr/>
          <a:lstStyle/>
          <a:p>
            <a:pPr eaLnBrk="1" hangingPunct="1"/>
            <a:r>
              <a:rPr lang="en-GB" sz="2400" u="sng" dirty="0" smtClean="0">
                <a:solidFill>
                  <a:srgbClr val="CC0000"/>
                </a:solidFill>
                <a:latin typeface="+mj-lt"/>
              </a:rPr>
              <a:t>Conclusion</a:t>
            </a:r>
            <a:r>
              <a:rPr lang="en-GB" sz="2400" u="sng" dirty="0" smtClean="0">
                <a:solidFill>
                  <a:srgbClr val="FF5050"/>
                </a:solidFill>
                <a:latin typeface="+mj-lt"/>
              </a:rPr>
              <a:t>:</a:t>
            </a:r>
          </a:p>
          <a:p>
            <a:pPr lvl="1" eaLnBrk="1" hangingPunct="1">
              <a:buFontTx/>
              <a:buNone/>
            </a:pPr>
            <a:r>
              <a:rPr lang="en-GB" sz="2400" dirty="0" smtClean="0">
                <a:latin typeface="+mj-lt"/>
              </a:rPr>
              <a:t>Finally, we arrive at the conclusion of the argument, another proposition. The conclusion is often stated as the final stage of inference. It is affirmed on the basis of the original premises, and the inference from them.</a:t>
            </a:r>
          </a:p>
          <a:p>
            <a:pPr lvl="1" eaLnBrk="1" hangingPunct="1"/>
            <a:endParaRPr lang="en-GB" sz="2400" dirty="0" smtClean="0">
              <a:latin typeface="+mj-lt"/>
            </a:endParaRPr>
          </a:p>
          <a:p>
            <a:pPr lvl="1" eaLnBrk="1" hangingPunct="1">
              <a:buFontTx/>
              <a:buNone/>
            </a:pPr>
            <a:r>
              <a:rPr lang="en-GB" sz="2400" dirty="0" smtClean="0">
                <a:latin typeface="+mj-lt"/>
              </a:rPr>
              <a:t>Conclusions are often indicated by phrases such as </a:t>
            </a:r>
            <a:r>
              <a:rPr lang="en-GB" sz="2400" b="1" i="1" dirty="0" smtClean="0">
                <a:solidFill>
                  <a:srgbClr val="AF692F"/>
                </a:solidFill>
                <a:latin typeface="+mj-lt"/>
              </a:rPr>
              <a:t>therefore</a:t>
            </a:r>
            <a:r>
              <a:rPr lang="en-GB" sz="2400" dirty="0" smtClean="0">
                <a:latin typeface="+mj-lt"/>
              </a:rPr>
              <a:t>, </a:t>
            </a:r>
            <a:r>
              <a:rPr lang="en-GB" sz="2400" b="1" i="1" dirty="0" smtClean="0">
                <a:solidFill>
                  <a:srgbClr val="AF692F"/>
                </a:solidFill>
                <a:latin typeface="+mj-lt"/>
              </a:rPr>
              <a:t>it</a:t>
            </a:r>
            <a:r>
              <a:rPr lang="en-GB" sz="2400" i="1" dirty="0" smtClean="0">
                <a:latin typeface="+mj-lt"/>
              </a:rPr>
              <a:t> </a:t>
            </a:r>
            <a:r>
              <a:rPr lang="en-GB" sz="2400" b="1" i="1" dirty="0" smtClean="0">
                <a:solidFill>
                  <a:srgbClr val="AF692F"/>
                </a:solidFill>
                <a:latin typeface="+mj-lt"/>
              </a:rPr>
              <a:t>follows</a:t>
            </a:r>
            <a:r>
              <a:rPr lang="en-GB" sz="2400" i="1" dirty="0" smtClean="0">
                <a:latin typeface="+mj-lt"/>
              </a:rPr>
              <a:t> </a:t>
            </a:r>
            <a:r>
              <a:rPr lang="en-GB" sz="2400" b="1" i="1" dirty="0" smtClean="0">
                <a:solidFill>
                  <a:srgbClr val="AF692F"/>
                </a:solidFill>
                <a:latin typeface="+mj-lt"/>
              </a:rPr>
              <a:t>that</a:t>
            </a:r>
            <a:r>
              <a:rPr lang="en-GB" sz="2400" dirty="0" smtClean="0">
                <a:latin typeface="+mj-lt"/>
              </a:rPr>
              <a:t>, </a:t>
            </a:r>
            <a:r>
              <a:rPr lang="en-GB" sz="2400" b="1" i="1" dirty="0" smtClean="0">
                <a:solidFill>
                  <a:srgbClr val="AF692F"/>
                </a:solidFill>
                <a:latin typeface="+mj-lt"/>
              </a:rPr>
              <a:t>we</a:t>
            </a:r>
            <a:r>
              <a:rPr lang="en-GB" sz="2400" i="1" dirty="0" smtClean="0">
                <a:latin typeface="+mj-lt"/>
              </a:rPr>
              <a:t> </a:t>
            </a:r>
            <a:r>
              <a:rPr lang="en-GB" sz="2400" b="1" i="1" dirty="0" smtClean="0">
                <a:solidFill>
                  <a:srgbClr val="AF692F"/>
                </a:solidFill>
                <a:latin typeface="+mj-lt"/>
              </a:rPr>
              <a:t>conclude</a:t>
            </a:r>
            <a:r>
              <a:rPr lang="en-GB" sz="2400" i="1" dirty="0" smtClean="0">
                <a:latin typeface="+mj-lt"/>
              </a:rPr>
              <a:t> </a:t>
            </a:r>
            <a:r>
              <a:rPr lang="en-GB" sz="2400" dirty="0" smtClean="0">
                <a:latin typeface="+mj-lt"/>
              </a:rPr>
              <a:t>and so on.</a:t>
            </a:r>
          </a:p>
        </p:txBody>
      </p:sp>
    </p:spTree>
    <p:extLst>
      <p:ext uri="{BB962C8B-B14F-4D97-AF65-F5344CB8AC3E}">
        <p14:creationId xmlns:p14="http://schemas.microsoft.com/office/powerpoint/2010/main" val="2106234061"/>
      </p:ext>
    </p:extLst>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title"/>
          </p:nvPr>
        </p:nvSpPr>
        <p:spPr>
          <a:xfrm>
            <a:off x="246063" y="609600"/>
            <a:ext cx="7772400" cy="1143000"/>
          </a:xfrm>
          <a:noFill/>
        </p:spPr>
        <p:txBody>
          <a:bodyPr/>
          <a:lstStyle/>
          <a:p>
            <a:pPr eaLnBrk="1" hangingPunct="1"/>
            <a:r>
              <a:rPr lang="en-US" dirty="0" smtClean="0"/>
              <a:t>What is an  Argument? </a:t>
            </a:r>
            <a:r>
              <a:rPr lang="en-US" sz="2400" dirty="0" smtClean="0"/>
              <a:t>(6/6)</a:t>
            </a:r>
          </a:p>
        </p:txBody>
      </p:sp>
      <p:sp>
        <p:nvSpPr>
          <p:cNvPr id="48130" name="Rectangle 2"/>
          <p:cNvSpPr>
            <a:spLocks noGrp="1" noChangeArrowheads="1"/>
          </p:cNvSpPr>
          <p:nvPr>
            <p:ph idx="1"/>
          </p:nvPr>
        </p:nvSpPr>
        <p:spPr>
          <a:xfrm>
            <a:off x="1219200" y="1600200"/>
            <a:ext cx="6934200" cy="2819400"/>
          </a:xfrm>
        </p:spPr>
        <p:txBody>
          <a:bodyPr/>
          <a:lstStyle/>
          <a:p>
            <a:pPr eaLnBrk="1" hangingPunct="1"/>
            <a:r>
              <a:rPr lang="en-GB" sz="2800" dirty="0" smtClean="0">
                <a:latin typeface="+mj-lt"/>
              </a:rPr>
              <a:t>An argument is thus a statement logically inferred from premises. Neither an opinion nor a belief can qualify as an argument!</a:t>
            </a:r>
          </a:p>
          <a:p>
            <a:pPr eaLnBrk="1" hangingPunct="1"/>
            <a:endParaRPr lang="en-GB" sz="2800" dirty="0" smtClean="0">
              <a:latin typeface="+mj-lt"/>
            </a:endParaRPr>
          </a:p>
          <a:p>
            <a:pPr eaLnBrk="1" hangingPunct="1"/>
            <a:r>
              <a:rPr lang="en-GB" sz="2800" dirty="0" smtClean="0">
                <a:solidFill>
                  <a:srgbClr val="CC0000"/>
                </a:solidFill>
                <a:latin typeface="+mj-lt"/>
              </a:rPr>
              <a:t>Two sorts of arguments:</a:t>
            </a:r>
          </a:p>
          <a:p>
            <a:pPr lvl="1" eaLnBrk="1" hangingPunct="1"/>
            <a:r>
              <a:rPr lang="en-GB" dirty="0" smtClean="0">
                <a:latin typeface="+mj-lt"/>
              </a:rPr>
              <a:t> </a:t>
            </a:r>
            <a:r>
              <a:rPr lang="en-GB" i="1" dirty="0" smtClean="0">
                <a:latin typeface="+mj-lt"/>
              </a:rPr>
              <a:t>deductive</a:t>
            </a:r>
          </a:p>
          <a:p>
            <a:pPr lvl="1" eaLnBrk="1" hangingPunct="1"/>
            <a:r>
              <a:rPr lang="en-GB" dirty="0" smtClean="0">
                <a:latin typeface="+mj-lt"/>
              </a:rPr>
              <a:t> </a:t>
            </a:r>
            <a:r>
              <a:rPr lang="en-GB" i="1" dirty="0" smtClean="0">
                <a:latin typeface="+mj-lt"/>
              </a:rPr>
              <a:t>inductive</a:t>
            </a:r>
            <a:endParaRPr lang="en-GB" dirty="0" smtClean="0">
              <a:latin typeface="+mj-lt"/>
            </a:endParaRPr>
          </a:p>
        </p:txBody>
      </p:sp>
      <p:sp>
        <p:nvSpPr>
          <p:cNvPr id="48132" name="Rectangle 4"/>
          <p:cNvSpPr>
            <a:spLocks noChangeArrowheads="1"/>
          </p:cNvSpPr>
          <p:nvPr/>
        </p:nvSpPr>
        <p:spPr bwMode="auto">
          <a:xfrm>
            <a:off x="4267200" y="4343400"/>
            <a:ext cx="4114800" cy="1752600"/>
          </a:xfrm>
          <a:prstGeom prst="rect">
            <a:avLst/>
          </a:prstGeom>
          <a:solidFill>
            <a:srgbClr val="AF692F"/>
          </a:solidFill>
          <a:ln w="9525">
            <a:solidFill>
              <a:schemeClr val="tx1"/>
            </a:solidFill>
            <a:miter lim="800000"/>
            <a:headEnd/>
            <a:tailEnd/>
          </a:ln>
        </p:spPr>
        <p:txBody>
          <a:bodyPr wrap="none" anchor="ctr"/>
          <a:lstStyle/>
          <a:p>
            <a:pPr lvl="1" algn="ctr"/>
            <a:r>
              <a:rPr lang="en-GB" sz="2000" dirty="0">
                <a:solidFill>
                  <a:schemeClr val="bg1"/>
                </a:solidFill>
              </a:rPr>
              <a:t>Deductive inferences:</a:t>
            </a:r>
          </a:p>
          <a:p>
            <a:pPr lvl="1" algn="ctr"/>
            <a:r>
              <a:rPr lang="en-GB" sz="2000" dirty="0">
                <a:solidFill>
                  <a:schemeClr val="bg1"/>
                </a:solidFill>
              </a:rPr>
              <a:t>general → particular</a:t>
            </a:r>
          </a:p>
          <a:p>
            <a:pPr lvl="1" algn="ctr"/>
            <a:endParaRPr lang="en-GB" sz="2000" dirty="0">
              <a:solidFill>
                <a:schemeClr val="bg1"/>
              </a:solidFill>
            </a:endParaRPr>
          </a:p>
          <a:p>
            <a:pPr lvl="1" algn="ctr"/>
            <a:r>
              <a:rPr lang="en-GB" sz="2000" dirty="0">
                <a:solidFill>
                  <a:schemeClr val="bg1"/>
                </a:solidFill>
              </a:rPr>
              <a:t>Inductive inferences:</a:t>
            </a:r>
          </a:p>
          <a:p>
            <a:pPr lvl="1" algn="ctr"/>
            <a:r>
              <a:rPr lang="en-GB" sz="2000" dirty="0">
                <a:solidFill>
                  <a:schemeClr val="bg1"/>
                </a:solidFill>
              </a:rPr>
              <a:t>particular → general</a:t>
            </a:r>
            <a:endParaRPr lang="en-US" sz="2000" dirty="0">
              <a:solidFill>
                <a:schemeClr val="bg1"/>
              </a:solidFill>
            </a:endParaRPr>
          </a:p>
        </p:txBody>
      </p:sp>
    </p:spTree>
    <p:extLst>
      <p:ext uri="{BB962C8B-B14F-4D97-AF65-F5344CB8AC3E}">
        <p14:creationId xmlns:p14="http://schemas.microsoft.com/office/powerpoint/2010/main" val="3783360380"/>
      </p:ext>
    </p:extLst>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28600" y="609600"/>
            <a:ext cx="7772400" cy="1143000"/>
          </a:xfrm>
        </p:spPr>
        <p:txBody>
          <a:bodyPr/>
          <a:lstStyle/>
          <a:p>
            <a:pPr eaLnBrk="1" hangingPunct="1"/>
            <a:r>
              <a:rPr lang="en-US" dirty="0" smtClean="0"/>
              <a:t>Deduction</a:t>
            </a:r>
            <a:endParaRPr lang="en-US" sz="2400" dirty="0" smtClean="0"/>
          </a:p>
        </p:txBody>
      </p:sp>
      <p:sp>
        <p:nvSpPr>
          <p:cNvPr id="49155" name="Rectangle 3"/>
          <p:cNvSpPr>
            <a:spLocks noGrp="1" noChangeArrowheads="1"/>
          </p:cNvSpPr>
          <p:nvPr>
            <p:ph idx="1"/>
          </p:nvPr>
        </p:nvSpPr>
        <p:spPr>
          <a:xfrm>
            <a:off x="914401" y="1600200"/>
            <a:ext cx="7543800" cy="4525963"/>
          </a:xfrm>
        </p:spPr>
        <p:txBody>
          <a:bodyPr/>
          <a:lstStyle/>
          <a:p>
            <a:pPr eaLnBrk="1" hangingPunct="1">
              <a:lnSpc>
                <a:spcPct val="80000"/>
              </a:lnSpc>
            </a:pPr>
            <a:r>
              <a:rPr lang="en-US" sz="2400" dirty="0" smtClean="0">
                <a:latin typeface="+mj-lt"/>
              </a:rPr>
              <a:t>A </a:t>
            </a:r>
            <a:r>
              <a:rPr lang="en-US" sz="2400" b="1" dirty="0" smtClean="0">
                <a:solidFill>
                  <a:srgbClr val="CC0000"/>
                </a:solidFill>
                <a:latin typeface="+mj-lt"/>
              </a:rPr>
              <a:t>Deductive</a:t>
            </a:r>
            <a:r>
              <a:rPr lang="en-US" sz="2400" dirty="0" smtClean="0">
                <a:latin typeface="+mj-lt"/>
              </a:rPr>
              <a:t> Argument is defined as</a:t>
            </a:r>
          </a:p>
          <a:p>
            <a:pPr lvl="1" eaLnBrk="1" hangingPunct="1">
              <a:lnSpc>
                <a:spcPct val="80000"/>
              </a:lnSpc>
            </a:pPr>
            <a:r>
              <a:rPr lang="en-US" sz="2400" b="1" dirty="0" smtClean="0">
                <a:latin typeface="+mj-lt"/>
              </a:rPr>
              <a:t>Constructed according to valid rules of inference</a:t>
            </a:r>
          </a:p>
          <a:p>
            <a:pPr lvl="1" eaLnBrk="1" hangingPunct="1">
              <a:lnSpc>
                <a:spcPct val="80000"/>
              </a:lnSpc>
            </a:pPr>
            <a:r>
              <a:rPr lang="en-US" sz="2400" b="1" dirty="0" smtClean="0">
                <a:latin typeface="+mj-lt"/>
              </a:rPr>
              <a:t>Conclusion necessarily follow from the premises</a:t>
            </a:r>
          </a:p>
          <a:p>
            <a:pPr eaLnBrk="1" hangingPunct="1">
              <a:lnSpc>
                <a:spcPct val="80000"/>
              </a:lnSpc>
            </a:pPr>
            <a:endParaRPr lang="en-US" sz="2400" b="1" dirty="0" smtClean="0">
              <a:latin typeface="+mj-lt"/>
            </a:endParaRPr>
          </a:p>
          <a:p>
            <a:pPr eaLnBrk="1" hangingPunct="1">
              <a:lnSpc>
                <a:spcPct val="80000"/>
              </a:lnSpc>
            </a:pPr>
            <a:r>
              <a:rPr lang="en-US" sz="2400" b="1" dirty="0" smtClean="0">
                <a:solidFill>
                  <a:srgbClr val="CC0000"/>
                </a:solidFill>
                <a:latin typeface="+mj-lt"/>
              </a:rPr>
              <a:t>Valid:</a:t>
            </a:r>
          </a:p>
          <a:p>
            <a:pPr lvl="1" eaLnBrk="1" hangingPunct="1">
              <a:lnSpc>
                <a:spcPct val="80000"/>
              </a:lnSpc>
            </a:pPr>
            <a:r>
              <a:rPr lang="en-US" sz="2400" dirty="0" smtClean="0">
                <a:latin typeface="+mj-lt"/>
              </a:rPr>
              <a:t>All men are mortal. </a:t>
            </a:r>
          </a:p>
          <a:p>
            <a:pPr lvl="1" eaLnBrk="1" hangingPunct="1">
              <a:lnSpc>
                <a:spcPct val="80000"/>
              </a:lnSpc>
            </a:pPr>
            <a:r>
              <a:rPr lang="en-US" sz="2400" dirty="0" smtClean="0">
                <a:latin typeface="+mj-lt"/>
              </a:rPr>
              <a:t>Socrates is a man. </a:t>
            </a:r>
          </a:p>
          <a:p>
            <a:pPr lvl="1" eaLnBrk="1" hangingPunct="1">
              <a:lnSpc>
                <a:spcPct val="80000"/>
              </a:lnSpc>
            </a:pPr>
            <a:r>
              <a:rPr lang="en-US" sz="2400" dirty="0" smtClean="0">
                <a:latin typeface="+mj-lt"/>
              </a:rPr>
              <a:t>Therefore Socrates is mortal. </a:t>
            </a:r>
          </a:p>
          <a:p>
            <a:pPr lvl="1" eaLnBrk="1" hangingPunct="1">
              <a:lnSpc>
                <a:spcPct val="80000"/>
              </a:lnSpc>
            </a:pPr>
            <a:endParaRPr lang="en-US" sz="2400" dirty="0" smtClean="0">
              <a:latin typeface="+mj-lt"/>
            </a:endParaRPr>
          </a:p>
          <a:p>
            <a:pPr lvl="1" eaLnBrk="1" hangingPunct="1">
              <a:lnSpc>
                <a:spcPct val="80000"/>
              </a:lnSpc>
            </a:pPr>
            <a:r>
              <a:rPr lang="en-US" sz="2400" dirty="0" smtClean="0">
                <a:latin typeface="+mj-lt"/>
              </a:rPr>
              <a:t>The picture is above the desk. </a:t>
            </a:r>
          </a:p>
          <a:p>
            <a:pPr lvl="1" eaLnBrk="1" hangingPunct="1">
              <a:lnSpc>
                <a:spcPct val="80000"/>
              </a:lnSpc>
            </a:pPr>
            <a:r>
              <a:rPr lang="en-US" sz="2400" dirty="0" smtClean="0">
                <a:latin typeface="+mj-lt"/>
              </a:rPr>
              <a:t>The desk is above the floor. </a:t>
            </a:r>
          </a:p>
          <a:p>
            <a:pPr lvl="1" eaLnBrk="1" hangingPunct="1">
              <a:lnSpc>
                <a:spcPct val="80000"/>
              </a:lnSpc>
            </a:pPr>
            <a:r>
              <a:rPr lang="en-US" sz="2400" dirty="0" smtClean="0">
                <a:latin typeface="+mj-lt"/>
              </a:rPr>
              <a:t>Therefore the picture is above the floor</a:t>
            </a:r>
            <a:r>
              <a:rPr lang="en-US" sz="2400" b="1" dirty="0" smtClean="0">
                <a:latin typeface="+mj-lt"/>
              </a:rPr>
              <a:t>. </a:t>
            </a:r>
          </a:p>
          <a:p>
            <a:pPr marL="0" indent="0" eaLnBrk="1" hangingPunct="1">
              <a:lnSpc>
                <a:spcPct val="80000"/>
              </a:lnSpc>
              <a:buNone/>
            </a:pPr>
            <a:r>
              <a:rPr lang="en-US" sz="1800" dirty="0" smtClean="0">
                <a:latin typeface="+mj-lt"/>
              </a:rPr>
              <a:t> </a:t>
            </a:r>
            <a:endParaRPr lang="en-US" sz="1800" dirty="0" smtClean="0">
              <a:latin typeface="+mj-lt"/>
            </a:endParaRPr>
          </a:p>
        </p:txBody>
      </p:sp>
    </p:spTree>
    <p:extLst>
      <p:ext uri="{BB962C8B-B14F-4D97-AF65-F5344CB8AC3E}">
        <p14:creationId xmlns:p14="http://schemas.microsoft.com/office/powerpoint/2010/main" val="39179841"/>
      </p:ext>
    </p:extLst>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28600" y="609600"/>
            <a:ext cx="7772400" cy="1143000"/>
          </a:xfrm>
        </p:spPr>
        <p:txBody>
          <a:bodyPr/>
          <a:lstStyle/>
          <a:p>
            <a:pPr eaLnBrk="1" hangingPunct="1"/>
            <a:r>
              <a:rPr lang="en-US" dirty="0" smtClean="0"/>
              <a:t>Deduction</a:t>
            </a:r>
            <a:endParaRPr lang="en-US" sz="2400" dirty="0" smtClean="0"/>
          </a:p>
        </p:txBody>
      </p:sp>
      <p:sp>
        <p:nvSpPr>
          <p:cNvPr id="49155" name="Rectangle 3"/>
          <p:cNvSpPr>
            <a:spLocks noGrp="1" noChangeArrowheads="1"/>
          </p:cNvSpPr>
          <p:nvPr>
            <p:ph idx="1"/>
          </p:nvPr>
        </p:nvSpPr>
        <p:spPr>
          <a:xfrm>
            <a:off x="914401" y="1600200"/>
            <a:ext cx="7543800" cy="4525963"/>
          </a:xfrm>
        </p:spPr>
        <p:txBody>
          <a:bodyPr/>
          <a:lstStyle/>
          <a:p>
            <a:pPr eaLnBrk="1" hangingPunct="1">
              <a:lnSpc>
                <a:spcPct val="80000"/>
              </a:lnSpc>
            </a:pPr>
            <a:endParaRPr lang="en-US" sz="1800" b="1" dirty="0" smtClean="0">
              <a:latin typeface="+mj-lt"/>
            </a:endParaRPr>
          </a:p>
          <a:p>
            <a:pPr eaLnBrk="1" hangingPunct="1">
              <a:lnSpc>
                <a:spcPct val="80000"/>
              </a:lnSpc>
            </a:pPr>
            <a:r>
              <a:rPr lang="en-US" sz="2400" b="1" dirty="0" smtClean="0">
                <a:solidFill>
                  <a:srgbClr val="CC0000"/>
                </a:solidFill>
                <a:latin typeface="+mj-lt"/>
              </a:rPr>
              <a:t>Invalid:</a:t>
            </a:r>
          </a:p>
          <a:p>
            <a:pPr lvl="1" eaLnBrk="1" hangingPunct="1">
              <a:lnSpc>
                <a:spcPct val="80000"/>
              </a:lnSpc>
            </a:pPr>
            <a:r>
              <a:rPr lang="en-US" sz="2400" dirty="0" smtClean="0">
                <a:latin typeface="+mj-lt"/>
              </a:rPr>
              <a:t>Every criminal opposes the government. </a:t>
            </a:r>
          </a:p>
          <a:p>
            <a:pPr lvl="1" eaLnBrk="1" hangingPunct="1">
              <a:lnSpc>
                <a:spcPct val="80000"/>
              </a:lnSpc>
            </a:pPr>
            <a:r>
              <a:rPr lang="en-US" sz="2400" dirty="0" smtClean="0">
                <a:latin typeface="+mj-lt"/>
              </a:rPr>
              <a:t>Everyone in the opposition party opposes </a:t>
            </a:r>
          </a:p>
          <a:p>
            <a:pPr lvl="1" eaLnBrk="1" hangingPunct="1">
              <a:lnSpc>
                <a:spcPct val="80000"/>
              </a:lnSpc>
              <a:buFontTx/>
              <a:buNone/>
            </a:pPr>
            <a:r>
              <a:rPr lang="en-US" sz="2400" dirty="0" smtClean="0">
                <a:latin typeface="+mj-lt"/>
              </a:rPr>
              <a:t>	 the government. </a:t>
            </a:r>
          </a:p>
          <a:p>
            <a:pPr lvl="1" eaLnBrk="1" hangingPunct="1">
              <a:lnSpc>
                <a:spcPct val="80000"/>
              </a:lnSpc>
            </a:pPr>
            <a:r>
              <a:rPr lang="en-US" sz="2400" dirty="0" smtClean="0">
                <a:latin typeface="+mj-lt"/>
              </a:rPr>
              <a:t>Therefore everyone in the opposition party is a criminal. </a:t>
            </a:r>
          </a:p>
        </p:txBody>
      </p:sp>
    </p:spTree>
    <p:extLst>
      <p:ext uri="{BB962C8B-B14F-4D97-AF65-F5344CB8AC3E}">
        <p14:creationId xmlns:p14="http://schemas.microsoft.com/office/powerpoint/2010/main" val="1467011974"/>
      </p:ext>
    </p:extLst>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28600" y="609600"/>
            <a:ext cx="7772400" cy="1143000"/>
          </a:xfrm>
        </p:spPr>
        <p:txBody>
          <a:bodyPr/>
          <a:lstStyle/>
          <a:p>
            <a:pPr eaLnBrk="1" hangingPunct="1"/>
            <a:r>
              <a:rPr lang="en-US" dirty="0" smtClean="0"/>
              <a:t>Induction </a:t>
            </a:r>
            <a:r>
              <a:rPr lang="en-US" sz="2400" dirty="0" smtClean="0"/>
              <a:t>(1/2)</a:t>
            </a:r>
          </a:p>
        </p:txBody>
      </p:sp>
      <p:sp>
        <p:nvSpPr>
          <p:cNvPr id="53251" name="Rectangle 3"/>
          <p:cNvSpPr>
            <a:spLocks noGrp="1" noChangeArrowheads="1"/>
          </p:cNvSpPr>
          <p:nvPr>
            <p:ph idx="1"/>
          </p:nvPr>
        </p:nvSpPr>
        <p:spPr>
          <a:xfrm>
            <a:off x="762001" y="1600200"/>
            <a:ext cx="7696200" cy="4525963"/>
          </a:xfrm>
        </p:spPr>
        <p:txBody>
          <a:bodyPr/>
          <a:lstStyle/>
          <a:p>
            <a:pPr eaLnBrk="1" hangingPunct="1">
              <a:lnSpc>
                <a:spcPct val="80000"/>
              </a:lnSpc>
              <a:buFontTx/>
              <a:buNone/>
            </a:pPr>
            <a:r>
              <a:rPr lang="en-US" sz="2300" b="1" dirty="0" smtClean="0">
                <a:solidFill>
                  <a:srgbClr val="CC0000"/>
                </a:solidFill>
                <a:latin typeface="+mj-lt"/>
              </a:rPr>
              <a:t>Induction</a:t>
            </a:r>
            <a:r>
              <a:rPr lang="en-US" sz="2300" dirty="0" smtClean="0">
                <a:latin typeface="+mj-lt"/>
              </a:rPr>
              <a:t> is the process of reasoning in which the premises of an argument support the conclusion, but do not ensure it. </a:t>
            </a:r>
          </a:p>
          <a:p>
            <a:pPr eaLnBrk="1" hangingPunct="1">
              <a:lnSpc>
                <a:spcPct val="80000"/>
              </a:lnSpc>
            </a:pPr>
            <a:endParaRPr lang="en-US" sz="2300" b="1" dirty="0" smtClean="0">
              <a:latin typeface="+mj-lt"/>
            </a:endParaRPr>
          </a:p>
          <a:p>
            <a:pPr eaLnBrk="1" hangingPunct="1">
              <a:lnSpc>
                <a:spcPct val="80000"/>
              </a:lnSpc>
            </a:pPr>
            <a:r>
              <a:rPr lang="en-US" sz="2300" b="1" dirty="0" smtClean="0">
                <a:solidFill>
                  <a:srgbClr val="CC0000"/>
                </a:solidFill>
                <a:latin typeface="+mj-lt"/>
              </a:rPr>
              <a:t>Valid</a:t>
            </a:r>
            <a:r>
              <a:rPr lang="en-US" sz="2300" b="1" dirty="0" smtClean="0">
                <a:latin typeface="+mj-lt"/>
              </a:rPr>
              <a:t>:</a:t>
            </a:r>
            <a:endParaRPr lang="en-US" sz="2300" dirty="0" smtClean="0">
              <a:latin typeface="+mj-lt"/>
            </a:endParaRPr>
          </a:p>
          <a:p>
            <a:pPr lvl="1" eaLnBrk="1" hangingPunct="1">
              <a:lnSpc>
                <a:spcPct val="80000"/>
              </a:lnSpc>
            </a:pPr>
            <a:r>
              <a:rPr lang="en-US" sz="2300" dirty="0" smtClean="0">
                <a:latin typeface="+mj-lt"/>
              </a:rPr>
              <a:t>All observed crows are black. </a:t>
            </a:r>
          </a:p>
          <a:p>
            <a:pPr lvl="1" eaLnBrk="1" hangingPunct="1">
              <a:lnSpc>
                <a:spcPct val="80000"/>
              </a:lnSpc>
            </a:pPr>
            <a:r>
              <a:rPr lang="en-US" sz="2300" dirty="0" smtClean="0">
                <a:latin typeface="+mj-lt"/>
              </a:rPr>
              <a:t>Therefore all crows are black. </a:t>
            </a:r>
          </a:p>
          <a:p>
            <a:pPr eaLnBrk="1" hangingPunct="1">
              <a:lnSpc>
                <a:spcPct val="80000"/>
              </a:lnSpc>
            </a:pPr>
            <a:endParaRPr lang="en-US" sz="2300" b="1" dirty="0" smtClean="0">
              <a:latin typeface="+mj-lt"/>
            </a:endParaRPr>
          </a:p>
          <a:p>
            <a:pPr eaLnBrk="1" hangingPunct="1">
              <a:lnSpc>
                <a:spcPct val="80000"/>
              </a:lnSpc>
            </a:pPr>
            <a:r>
              <a:rPr lang="en-US" sz="2300" b="1" dirty="0" smtClean="0">
                <a:solidFill>
                  <a:srgbClr val="CC0000"/>
                </a:solidFill>
                <a:latin typeface="+mj-lt"/>
              </a:rPr>
              <a:t>Invalid</a:t>
            </a:r>
            <a:r>
              <a:rPr lang="en-US" sz="2300" b="1" dirty="0" smtClean="0">
                <a:latin typeface="+mj-lt"/>
              </a:rPr>
              <a:t>:</a:t>
            </a:r>
            <a:endParaRPr lang="en-US" sz="2300" dirty="0" smtClean="0">
              <a:latin typeface="+mj-lt"/>
            </a:endParaRPr>
          </a:p>
          <a:p>
            <a:pPr lvl="1" eaLnBrk="1" hangingPunct="1">
              <a:lnSpc>
                <a:spcPct val="80000"/>
              </a:lnSpc>
            </a:pPr>
            <a:r>
              <a:rPr lang="en-US" sz="2300" dirty="0" smtClean="0">
                <a:latin typeface="+mj-lt"/>
              </a:rPr>
              <a:t>I always hang pictures on nails. </a:t>
            </a:r>
          </a:p>
          <a:p>
            <a:pPr lvl="1" eaLnBrk="1" hangingPunct="1">
              <a:lnSpc>
                <a:spcPct val="80000"/>
              </a:lnSpc>
            </a:pPr>
            <a:r>
              <a:rPr lang="en-US" sz="2300" dirty="0" smtClean="0">
                <a:latin typeface="+mj-lt"/>
              </a:rPr>
              <a:t>Therefore all pictures are hung from nails. </a:t>
            </a:r>
          </a:p>
          <a:p>
            <a:pPr lvl="1" eaLnBrk="1" hangingPunct="1">
              <a:lnSpc>
                <a:spcPct val="80000"/>
              </a:lnSpc>
            </a:pPr>
            <a:endParaRPr lang="en-US" sz="2300" dirty="0" smtClean="0">
              <a:latin typeface="+mj-lt"/>
            </a:endParaRPr>
          </a:p>
          <a:p>
            <a:pPr lvl="1" eaLnBrk="1" hangingPunct="1">
              <a:lnSpc>
                <a:spcPct val="80000"/>
              </a:lnSpc>
              <a:buFontTx/>
              <a:buNone/>
            </a:pPr>
            <a:r>
              <a:rPr lang="en-US" sz="2300" b="1" i="1" dirty="0" smtClean="0">
                <a:solidFill>
                  <a:srgbClr val="AF692F"/>
                </a:solidFill>
                <a:latin typeface="+mj-lt"/>
              </a:rPr>
              <a:t>Inductive Argument will never offer 100% certainty</a:t>
            </a:r>
          </a:p>
        </p:txBody>
      </p:sp>
      <p:sp>
        <p:nvSpPr>
          <p:cNvPr id="53252" name="Rectangle 4"/>
          <p:cNvSpPr>
            <a:spLocks noChangeArrowheads="1"/>
          </p:cNvSpPr>
          <p:nvPr/>
        </p:nvSpPr>
        <p:spPr bwMode="auto">
          <a:xfrm>
            <a:off x="1524000" y="5943600"/>
            <a:ext cx="6324600" cy="914400"/>
          </a:xfrm>
          <a:prstGeom prst="rect">
            <a:avLst/>
          </a:prstGeom>
          <a:solidFill>
            <a:srgbClr val="AF692F"/>
          </a:solidFill>
          <a:ln w="38100">
            <a:solidFill>
              <a:srgbClr val="FFFFCC"/>
            </a:solidFill>
            <a:miter lim="800000"/>
            <a:headEnd/>
            <a:tailEnd/>
          </a:ln>
        </p:spPr>
        <p:txBody>
          <a:bodyPr wrap="none" anchor="ctr"/>
          <a:lstStyle/>
          <a:p>
            <a:pPr algn="ctr"/>
            <a:r>
              <a:rPr lang="en-US" b="1" i="1" dirty="0">
                <a:solidFill>
                  <a:srgbClr val="FFFFFF"/>
                </a:solidFill>
                <a:latin typeface="TimesNewRoman,BoldItalic" charset="0"/>
              </a:rPr>
              <a:t>A typical problem with inductive argument is that it is</a:t>
            </a:r>
          </a:p>
          <a:p>
            <a:pPr algn="ctr"/>
            <a:r>
              <a:rPr lang="en-US" b="1" i="1" dirty="0">
                <a:solidFill>
                  <a:srgbClr val="FFFFFF"/>
                </a:solidFill>
                <a:latin typeface="TimesNewRoman,BoldItalic" charset="0"/>
              </a:rPr>
              <a:t>formulated generally, while the observations are made</a:t>
            </a:r>
          </a:p>
          <a:p>
            <a:pPr algn="ctr"/>
            <a:r>
              <a:rPr lang="en-US" b="1" i="1" dirty="0">
                <a:solidFill>
                  <a:srgbClr val="FFFFFF"/>
                </a:solidFill>
                <a:latin typeface="TimesNewRoman,BoldItalic" charset="0"/>
              </a:rPr>
              <a:t>under specific conditions</a:t>
            </a:r>
            <a:r>
              <a:rPr lang="en-US" b="1" dirty="0">
                <a:solidFill>
                  <a:srgbClr val="FFFFFF"/>
                </a:solidFill>
                <a:latin typeface="TimesNewRoman,Bold" charset="0"/>
              </a:rPr>
              <a:t>.</a:t>
            </a:r>
            <a:endParaRPr lang="en-US" dirty="0">
              <a:solidFill>
                <a:schemeClr val="bg1"/>
              </a:solidFill>
            </a:endParaRPr>
          </a:p>
        </p:txBody>
      </p:sp>
    </p:spTree>
    <p:extLst>
      <p:ext uri="{BB962C8B-B14F-4D97-AF65-F5344CB8AC3E}">
        <p14:creationId xmlns:p14="http://schemas.microsoft.com/office/powerpoint/2010/main" val="3375019934"/>
      </p:ext>
    </p:extLst>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46063" y="609600"/>
            <a:ext cx="7772400" cy="1143000"/>
          </a:xfrm>
        </p:spPr>
        <p:txBody>
          <a:bodyPr/>
          <a:lstStyle/>
          <a:p>
            <a:pPr eaLnBrk="1" hangingPunct="1"/>
            <a:r>
              <a:rPr lang="en-US" dirty="0" smtClean="0"/>
              <a:t>Induction </a:t>
            </a:r>
            <a:r>
              <a:rPr lang="en-US" sz="2400" dirty="0" smtClean="0"/>
              <a:t>(2/2)</a:t>
            </a:r>
          </a:p>
        </p:txBody>
      </p:sp>
      <p:sp>
        <p:nvSpPr>
          <p:cNvPr id="54275" name="Rectangle 3"/>
          <p:cNvSpPr>
            <a:spLocks noGrp="1" noChangeArrowheads="1"/>
          </p:cNvSpPr>
          <p:nvPr>
            <p:ph idx="1"/>
          </p:nvPr>
        </p:nvSpPr>
        <p:spPr>
          <a:xfrm>
            <a:off x="914401" y="1600200"/>
            <a:ext cx="7772400" cy="4525963"/>
          </a:xfrm>
        </p:spPr>
        <p:txBody>
          <a:bodyPr/>
          <a:lstStyle/>
          <a:p>
            <a:pPr eaLnBrk="1" hangingPunct="1">
              <a:lnSpc>
                <a:spcPct val="90000"/>
              </a:lnSpc>
            </a:pPr>
            <a:r>
              <a:rPr lang="en-US" sz="2400" dirty="0" smtClean="0">
                <a:latin typeface="+mj-lt"/>
              </a:rPr>
              <a:t>An inductive argument have no way to logically (with certainty) prove that:</a:t>
            </a:r>
          </a:p>
          <a:p>
            <a:pPr lvl="1" eaLnBrk="1" hangingPunct="1">
              <a:lnSpc>
                <a:spcPct val="90000"/>
              </a:lnSpc>
            </a:pPr>
            <a:r>
              <a:rPr lang="en-US" sz="2400" dirty="0" smtClean="0">
                <a:latin typeface="+mj-lt"/>
              </a:rPr>
              <a:t>the phenomenon studied do exist in general domain</a:t>
            </a:r>
          </a:p>
          <a:p>
            <a:pPr lvl="1" eaLnBrk="1" hangingPunct="1">
              <a:lnSpc>
                <a:spcPct val="90000"/>
              </a:lnSpc>
            </a:pPr>
            <a:r>
              <a:rPr lang="en-US" sz="2400" dirty="0" smtClean="0">
                <a:latin typeface="+mj-lt"/>
              </a:rPr>
              <a:t>that it continues to behave according to the same pattern</a:t>
            </a:r>
          </a:p>
          <a:p>
            <a:pPr eaLnBrk="1" hangingPunct="1">
              <a:lnSpc>
                <a:spcPct val="90000"/>
              </a:lnSpc>
            </a:pPr>
            <a:endParaRPr lang="en-US" sz="2400" dirty="0" smtClean="0">
              <a:latin typeface="+mj-lt"/>
            </a:endParaRPr>
          </a:p>
          <a:p>
            <a:pPr eaLnBrk="1" hangingPunct="1">
              <a:lnSpc>
                <a:spcPct val="90000"/>
              </a:lnSpc>
            </a:pPr>
            <a:r>
              <a:rPr lang="en-US" sz="2400" b="1" dirty="0" smtClean="0">
                <a:solidFill>
                  <a:srgbClr val="CC0000"/>
                </a:solidFill>
                <a:latin typeface="+mj-lt"/>
              </a:rPr>
              <a:t>Counter Example</a:t>
            </a:r>
          </a:p>
          <a:p>
            <a:pPr lvl="1" eaLnBrk="1" hangingPunct="1">
              <a:lnSpc>
                <a:spcPct val="90000"/>
              </a:lnSpc>
            </a:pPr>
            <a:r>
              <a:rPr lang="en-US" sz="2400" dirty="0" smtClean="0">
                <a:latin typeface="+mj-lt"/>
              </a:rPr>
              <a:t>Perhaps the most well known counter-example was the discovery of black swans in Australia. Prior to the point, it was assumed that all swans were white. With the discovery of the counter-example, the induction concerning the color of swans had to be re-modeled.</a:t>
            </a:r>
          </a:p>
          <a:p>
            <a:pPr lvl="1" eaLnBrk="1" hangingPunct="1">
              <a:lnSpc>
                <a:spcPct val="90000"/>
              </a:lnSpc>
            </a:pPr>
            <a:endParaRPr lang="en-US" sz="2400" dirty="0" smtClean="0">
              <a:latin typeface="+mj-lt"/>
            </a:endParaRPr>
          </a:p>
        </p:txBody>
      </p:sp>
    </p:spTree>
    <p:extLst>
      <p:ext uri="{BB962C8B-B14F-4D97-AF65-F5344CB8AC3E}">
        <p14:creationId xmlns:p14="http://schemas.microsoft.com/office/powerpoint/2010/main" val="3810071147"/>
      </p:ext>
    </p:extLst>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28600" y="685800"/>
            <a:ext cx="7772400" cy="1143000"/>
          </a:xfrm>
        </p:spPr>
        <p:txBody>
          <a:bodyPr/>
          <a:lstStyle/>
          <a:p>
            <a:pPr eaLnBrk="1" hangingPunct="1"/>
            <a:r>
              <a:rPr lang="en-US" dirty="0" smtClean="0"/>
              <a:t>Mathematical Induction</a:t>
            </a:r>
            <a:endParaRPr lang="en-US" sz="2400" dirty="0" smtClean="0"/>
          </a:p>
        </p:txBody>
      </p:sp>
      <p:sp>
        <p:nvSpPr>
          <p:cNvPr id="56323" name="Rectangle 3"/>
          <p:cNvSpPr>
            <a:spLocks noGrp="1" noChangeArrowheads="1"/>
          </p:cNvSpPr>
          <p:nvPr>
            <p:ph idx="1"/>
          </p:nvPr>
        </p:nvSpPr>
        <p:spPr>
          <a:xfrm>
            <a:off x="1279525" y="1600200"/>
            <a:ext cx="7178675" cy="4495800"/>
          </a:xfrm>
        </p:spPr>
        <p:txBody>
          <a:bodyPr/>
          <a:lstStyle/>
          <a:p>
            <a:pPr marL="533400" indent="-533400" eaLnBrk="1" hangingPunct="1">
              <a:lnSpc>
                <a:spcPct val="90000"/>
              </a:lnSpc>
            </a:pPr>
            <a:r>
              <a:rPr lang="en-US" sz="2200" dirty="0" smtClean="0">
                <a:latin typeface="+mj-lt"/>
              </a:rPr>
              <a:t>The </a:t>
            </a:r>
            <a:r>
              <a:rPr lang="en-US" sz="2200" dirty="0" smtClean="0">
                <a:latin typeface="+mj-lt"/>
              </a:rPr>
              <a:t>simplest and most common form of mathematical induction proves that a statement holds for all natural numbers</a:t>
            </a:r>
            <a:r>
              <a:rPr lang="en-US" sz="2200" b="1" dirty="0" smtClean="0">
                <a:latin typeface="+mj-lt"/>
              </a:rPr>
              <a:t> </a:t>
            </a:r>
            <a:r>
              <a:rPr lang="en-US" sz="2200" b="1" i="1" dirty="0" smtClean="0">
                <a:latin typeface="+mj-lt"/>
              </a:rPr>
              <a:t>n</a:t>
            </a:r>
            <a:r>
              <a:rPr lang="en-US" sz="2200" dirty="0" smtClean="0">
                <a:latin typeface="+mj-lt"/>
              </a:rPr>
              <a:t> and consists of two steps:</a:t>
            </a:r>
          </a:p>
          <a:p>
            <a:pPr marL="914400" lvl="1" indent="-457200" eaLnBrk="1" hangingPunct="1">
              <a:lnSpc>
                <a:spcPct val="90000"/>
              </a:lnSpc>
            </a:pPr>
            <a:r>
              <a:rPr lang="en-US" sz="2200" dirty="0" smtClean="0">
                <a:latin typeface="+mj-lt"/>
              </a:rPr>
              <a:t>The </a:t>
            </a:r>
            <a:r>
              <a:rPr lang="en-US" sz="2200" b="1" dirty="0" smtClean="0">
                <a:solidFill>
                  <a:srgbClr val="CC0000"/>
                </a:solidFill>
                <a:latin typeface="+mj-lt"/>
              </a:rPr>
              <a:t>basis</a:t>
            </a:r>
          </a:p>
          <a:p>
            <a:pPr marL="1295400" lvl="2" indent="-381000" eaLnBrk="1" hangingPunct="1">
              <a:lnSpc>
                <a:spcPct val="90000"/>
              </a:lnSpc>
            </a:pPr>
            <a:r>
              <a:rPr lang="en-US" sz="2200" dirty="0" smtClean="0">
                <a:latin typeface="+mj-lt"/>
              </a:rPr>
              <a:t>showing that the statement holds when </a:t>
            </a:r>
            <a:r>
              <a:rPr lang="en-US" sz="2200" i="1" dirty="0" smtClean="0">
                <a:latin typeface="+mj-lt"/>
              </a:rPr>
              <a:t>n</a:t>
            </a:r>
            <a:r>
              <a:rPr lang="en-US" sz="2200" dirty="0" smtClean="0">
                <a:latin typeface="+mj-lt"/>
              </a:rPr>
              <a:t> = 0. </a:t>
            </a:r>
          </a:p>
          <a:p>
            <a:pPr marL="914400" lvl="1" indent="-457200" eaLnBrk="1" hangingPunct="1">
              <a:lnSpc>
                <a:spcPct val="90000"/>
              </a:lnSpc>
            </a:pPr>
            <a:r>
              <a:rPr lang="en-US" sz="2200" dirty="0" smtClean="0">
                <a:latin typeface="+mj-lt"/>
              </a:rPr>
              <a:t>The </a:t>
            </a:r>
            <a:r>
              <a:rPr lang="en-US" sz="2200" b="1" dirty="0" smtClean="0">
                <a:solidFill>
                  <a:srgbClr val="CC0000"/>
                </a:solidFill>
                <a:latin typeface="+mj-lt"/>
              </a:rPr>
              <a:t>inductive step</a:t>
            </a:r>
          </a:p>
          <a:p>
            <a:pPr marL="1295400" lvl="2" indent="-381000" eaLnBrk="1" hangingPunct="1">
              <a:lnSpc>
                <a:spcPct val="90000"/>
              </a:lnSpc>
            </a:pPr>
            <a:r>
              <a:rPr lang="en-US" sz="2200" dirty="0" smtClean="0">
                <a:latin typeface="+mj-lt"/>
              </a:rPr>
              <a:t>showing that </a:t>
            </a:r>
            <a:r>
              <a:rPr lang="en-US" sz="2200" i="1" dirty="0" smtClean="0">
                <a:latin typeface="+mj-lt"/>
              </a:rPr>
              <a:t>if</a:t>
            </a:r>
            <a:r>
              <a:rPr lang="en-US" sz="2200" dirty="0" smtClean="0">
                <a:latin typeface="+mj-lt"/>
              </a:rPr>
              <a:t> the statement holds for </a:t>
            </a:r>
            <a:r>
              <a:rPr lang="en-US" sz="2200" i="1" dirty="0" smtClean="0">
                <a:latin typeface="+mj-lt"/>
              </a:rPr>
              <a:t>n</a:t>
            </a:r>
            <a:r>
              <a:rPr lang="en-US" sz="2200" dirty="0" smtClean="0">
                <a:latin typeface="+mj-lt"/>
              </a:rPr>
              <a:t> = </a:t>
            </a:r>
            <a:r>
              <a:rPr lang="en-US" sz="2200" i="1" dirty="0" smtClean="0">
                <a:latin typeface="+mj-lt"/>
              </a:rPr>
              <a:t>m</a:t>
            </a:r>
            <a:r>
              <a:rPr lang="en-US" sz="2200" dirty="0" smtClean="0">
                <a:latin typeface="+mj-lt"/>
              </a:rPr>
              <a:t>, </a:t>
            </a:r>
            <a:r>
              <a:rPr lang="en-US" sz="2200" i="1" dirty="0" smtClean="0">
                <a:latin typeface="+mj-lt"/>
              </a:rPr>
              <a:t>then</a:t>
            </a:r>
            <a:r>
              <a:rPr lang="en-US" sz="2200" dirty="0" smtClean="0">
                <a:latin typeface="+mj-lt"/>
              </a:rPr>
              <a:t> the same statement also holds for </a:t>
            </a:r>
            <a:r>
              <a:rPr lang="en-US" sz="2200" i="1" dirty="0" smtClean="0">
                <a:latin typeface="+mj-lt"/>
              </a:rPr>
              <a:t>n</a:t>
            </a:r>
            <a:r>
              <a:rPr lang="en-US" sz="2200" dirty="0" smtClean="0">
                <a:latin typeface="+mj-lt"/>
              </a:rPr>
              <a:t> = </a:t>
            </a:r>
            <a:r>
              <a:rPr lang="en-US" sz="2200" i="1" dirty="0" smtClean="0">
                <a:latin typeface="+mj-lt"/>
              </a:rPr>
              <a:t>m</a:t>
            </a:r>
            <a:r>
              <a:rPr lang="en-US" sz="2200" dirty="0" smtClean="0">
                <a:latin typeface="+mj-lt"/>
              </a:rPr>
              <a:t> + 1 </a:t>
            </a:r>
          </a:p>
        </p:txBody>
      </p:sp>
      <p:sp>
        <p:nvSpPr>
          <p:cNvPr id="56324" name="Text Box 5"/>
          <p:cNvSpPr txBox="1">
            <a:spLocks noChangeArrowheads="1"/>
          </p:cNvSpPr>
          <p:nvPr/>
        </p:nvSpPr>
        <p:spPr bwMode="auto">
          <a:xfrm>
            <a:off x="1143000" y="4738687"/>
            <a:ext cx="7239000" cy="2043113"/>
          </a:xfrm>
          <a:prstGeom prst="rect">
            <a:avLst/>
          </a:prstGeom>
          <a:solidFill>
            <a:srgbClr val="AF692F"/>
          </a:solidFill>
          <a:ln w="28575">
            <a:solidFill>
              <a:srgbClr val="FFFFCC"/>
            </a:solidFill>
            <a:miter lim="800000"/>
            <a:headEnd/>
            <a:tailEnd/>
          </a:ln>
        </p:spPr>
        <p:txBody>
          <a:bodyPr>
            <a:spAutoFit/>
          </a:bodyPr>
          <a:lstStyle>
            <a:lvl1pPr marL="342900" indent="-3429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solidFill>
                  <a:schemeClr val="bg1"/>
                </a:solidFill>
              </a:rPr>
              <a:t>It may be helpful to think of the domino effect; if you have a long row of dominos standing on end and you can be sure that:</a:t>
            </a:r>
          </a:p>
          <a:p>
            <a:pPr eaLnBrk="1" hangingPunct="1"/>
            <a:endParaRPr lang="en-US" dirty="0">
              <a:solidFill>
                <a:schemeClr val="bg1"/>
              </a:solidFill>
            </a:endParaRPr>
          </a:p>
          <a:p>
            <a:pPr eaLnBrk="1" hangingPunct="1">
              <a:buFont typeface="Wingdings" pitchFamily="2" charset="2"/>
              <a:buChar char="§"/>
            </a:pPr>
            <a:r>
              <a:rPr lang="en-US" dirty="0">
                <a:solidFill>
                  <a:schemeClr val="bg1"/>
                </a:solidFill>
              </a:rPr>
              <a:t>  The first domino will fall. </a:t>
            </a:r>
          </a:p>
          <a:p>
            <a:pPr eaLnBrk="1" hangingPunct="1">
              <a:buFont typeface="Wingdings" pitchFamily="2" charset="2"/>
              <a:buChar char="§"/>
            </a:pPr>
            <a:r>
              <a:rPr lang="en-US" dirty="0">
                <a:solidFill>
                  <a:schemeClr val="bg1"/>
                </a:solidFill>
              </a:rPr>
              <a:t>  Whenever a domino falls, its next neighbor will also fall. </a:t>
            </a:r>
          </a:p>
          <a:p>
            <a:pPr eaLnBrk="1" hangingPunct="1"/>
            <a:endParaRPr lang="en-US" dirty="0">
              <a:solidFill>
                <a:schemeClr val="bg1"/>
              </a:solidFill>
            </a:endParaRPr>
          </a:p>
          <a:p>
            <a:pPr eaLnBrk="1" hangingPunct="1"/>
            <a:r>
              <a:rPr lang="en-US" dirty="0">
                <a:solidFill>
                  <a:schemeClr val="bg1"/>
                </a:solidFill>
              </a:rPr>
              <a:t>Then you can conclude that </a:t>
            </a:r>
            <a:r>
              <a:rPr lang="en-US" i="1" dirty="0">
                <a:solidFill>
                  <a:schemeClr val="bg1"/>
                </a:solidFill>
              </a:rPr>
              <a:t>all</a:t>
            </a:r>
            <a:r>
              <a:rPr lang="en-US" dirty="0">
                <a:solidFill>
                  <a:schemeClr val="bg1"/>
                </a:solidFill>
              </a:rPr>
              <a:t> dominos will fall.</a:t>
            </a:r>
          </a:p>
        </p:txBody>
      </p:sp>
    </p:spTree>
    <p:extLst>
      <p:ext uri="{BB962C8B-B14F-4D97-AF65-F5344CB8AC3E}">
        <p14:creationId xmlns:p14="http://schemas.microsoft.com/office/powerpoint/2010/main" val="3798247413"/>
      </p:ext>
    </p:extLst>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46063" y="762000"/>
            <a:ext cx="7772400" cy="1143000"/>
          </a:xfrm>
        </p:spPr>
        <p:txBody>
          <a:bodyPr/>
          <a:lstStyle/>
          <a:p>
            <a:pPr eaLnBrk="1" hangingPunct="1"/>
            <a:r>
              <a:rPr lang="en-US" sz="2800" dirty="0" smtClean="0"/>
              <a:t>Induction VS Deduction</a:t>
            </a:r>
            <a:br>
              <a:rPr lang="en-US" sz="2800" dirty="0" smtClean="0"/>
            </a:br>
            <a:r>
              <a:rPr lang="en-US" sz="2800" dirty="0" err="1" smtClean="0"/>
              <a:t>Hypothetico</a:t>
            </a:r>
            <a:r>
              <a:rPr lang="en-US" sz="2800" dirty="0" smtClean="0"/>
              <a:t>-Deductive Method</a:t>
            </a:r>
          </a:p>
        </p:txBody>
      </p:sp>
      <p:sp>
        <p:nvSpPr>
          <p:cNvPr id="57347" name="Rectangle 3"/>
          <p:cNvSpPr>
            <a:spLocks noGrp="1" noChangeArrowheads="1"/>
          </p:cNvSpPr>
          <p:nvPr>
            <p:ph idx="1"/>
          </p:nvPr>
        </p:nvSpPr>
        <p:spPr>
          <a:xfrm>
            <a:off x="685800" y="1951037"/>
            <a:ext cx="7924800" cy="4525963"/>
          </a:xfrm>
        </p:spPr>
        <p:txBody>
          <a:bodyPr/>
          <a:lstStyle/>
          <a:p>
            <a:pPr eaLnBrk="1" hangingPunct="1"/>
            <a:r>
              <a:rPr lang="en-US" sz="2400" i="1" dirty="0" smtClean="0">
                <a:latin typeface="+mj-lt"/>
              </a:rPr>
              <a:t>Deduction </a:t>
            </a:r>
            <a:r>
              <a:rPr lang="en-US" sz="2400" dirty="0" smtClean="0">
                <a:latin typeface="+mj-lt"/>
              </a:rPr>
              <a:t>and </a:t>
            </a:r>
            <a:r>
              <a:rPr lang="en-US" sz="2400" i="1" dirty="0" smtClean="0">
                <a:latin typeface="+mj-lt"/>
              </a:rPr>
              <a:t>induction </a:t>
            </a:r>
            <a:r>
              <a:rPr lang="en-US" sz="2400" dirty="0" smtClean="0">
                <a:latin typeface="+mj-lt"/>
              </a:rPr>
              <a:t>occur as a part of the common </a:t>
            </a:r>
            <a:r>
              <a:rPr lang="en-US" sz="2400" b="1" i="1" dirty="0" err="1" smtClean="0">
                <a:solidFill>
                  <a:srgbClr val="AF692F"/>
                </a:solidFill>
                <a:latin typeface="+mj-lt"/>
              </a:rPr>
              <a:t>hypothetico</a:t>
            </a:r>
            <a:r>
              <a:rPr lang="en-US" sz="2400" b="1" i="1" dirty="0" smtClean="0">
                <a:solidFill>
                  <a:srgbClr val="AF692F"/>
                </a:solidFill>
                <a:latin typeface="+mj-lt"/>
              </a:rPr>
              <a:t>-deductive method</a:t>
            </a:r>
            <a:r>
              <a:rPr lang="en-US" sz="2400" dirty="0" smtClean="0">
                <a:latin typeface="+mj-lt"/>
              </a:rPr>
              <a:t>, which can be simplified in the following scheme:</a:t>
            </a:r>
          </a:p>
          <a:p>
            <a:pPr lvl="1" eaLnBrk="1" hangingPunct="1"/>
            <a:endParaRPr lang="en-US" sz="2400" dirty="0" smtClean="0">
              <a:latin typeface="+mj-lt"/>
            </a:endParaRPr>
          </a:p>
          <a:p>
            <a:pPr lvl="1" eaLnBrk="1" hangingPunct="1"/>
            <a:r>
              <a:rPr lang="en-US" sz="2400" dirty="0" smtClean="0">
                <a:latin typeface="+mj-lt"/>
              </a:rPr>
              <a:t>Ask a question and formulate a hypothesis/educated guess ( </a:t>
            </a:r>
            <a:r>
              <a:rPr lang="en-US" sz="2400" i="1" dirty="0" smtClean="0">
                <a:latin typeface="+mj-lt"/>
              </a:rPr>
              <a:t>induction</a:t>
            </a:r>
            <a:r>
              <a:rPr lang="en-US" sz="2400" dirty="0" smtClean="0">
                <a:latin typeface="+mj-lt"/>
              </a:rPr>
              <a:t>)</a:t>
            </a:r>
          </a:p>
          <a:p>
            <a:pPr lvl="1" eaLnBrk="1" hangingPunct="1"/>
            <a:endParaRPr lang="en-US" sz="2400" dirty="0" smtClean="0">
              <a:latin typeface="+mj-lt"/>
            </a:endParaRPr>
          </a:p>
          <a:p>
            <a:pPr lvl="1" eaLnBrk="1" hangingPunct="1"/>
            <a:r>
              <a:rPr lang="en-US" sz="2400" dirty="0" smtClean="0">
                <a:latin typeface="+mj-lt"/>
              </a:rPr>
              <a:t>Make predictions about the hypothesis (</a:t>
            </a:r>
            <a:r>
              <a:rPr lang="en-US" sz="2400" i="1" dirty="0" smtClean="0">
                <a:latin typeface="+mj-lt"/>
              </a:rPr>
              <a:t>deduction</a:t>
            </a:r>
            <a:r>
              <a:rPr lang="en-US" sz="2400" dirty="0" smtClean="0">
                <a:latin typeface="+mj-lt"/>
              </a:rPr>
              <a:t>).</a:t>
            </a:r>
          </a:p>
          <a:p>
            <a:pPr lvl="1" eaLnBrk="1" hangingPunct="1"/>
            <a:endParaRPr lang="en-US" sz="2400" dirty="0" smtClean="0">
              <a:latin typeface="+mj-lt"/>
            </a:endParaRPr>
          </a:p>
          <a:p>
            <a:pPr lvl="1" eaLnBrk="1" hangingPunct="1"/>
            <a:r>
              <a:rPr lang="en-US" sz="2400" dirty="0" smtClean="0">
                <a:latin typeface="+mj-lt"/>
              </a:rPr>
              <a:t>Test the hypothesis (</a:t>
            </a:r>
            <a:r>
              <a:rPr lang="en-US" sz="2400" i="1" dirty="0" smtClean="0">
                <a:latin typeface="+mj-lt"/>
              </a:rPr>
              <a:t>induction</a:t>
            </a:r>
            <a:r>
              <a:rPr lang="en-US" sz="2400" dirty="0" smtClean="0">
                <a:latin typeface="+mj-lt"/>
              </a:rPr>
              <a:t>).</a:t>
            </a:r>
          </a:p>
        </p:txBody>
      </p:sp>
    </p:spTree>
    <p:extLst>
      <p:ext uri="{BB962C8B-B14F-4D97-AF65-F5344CB8AC3E}">
        <p14:creationId xmlns:p14="http://schemas.microsoft.com/office/powerpoint/2010/main" val="2895994835"/>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Course Contents</a:t>
            </a:r>
          </a:p>
        </p:txBody>
      </p:sp>
      <p:sp>
        <p:nvSpPr>
          <p:cNvPr id="4099" name="Rectangle 3"/>
          <p:cNvSpPr>
            <a:spLocks noGrp="1" noChangeArrowheads="1"/>
          </p:cNvSpPr>
          <p:nvPr>
            <p:ph idx="1"/>
          </p:nvPr>
        </p:nvSpPr>
        <p:spPr>
          <a:xfrm>
            <a:off x="1279525" y="2057400"/>
            <a:ext cx="5257800" cy="3352800"/>
          </a:xfrm>
        </p:spPr>
        <p:txBody>
          <a:bodyPr/>
          <a:lstStyle/>
          <a:p>
            <a:pPr eaLnBrk="1" hangingPunct="1"/>
            <a:r>
              <a:rPr lang="en-US" sz="2400" dirty="0" smtClean="0"/>
              <a:t>Introduction to Formal Methods</a:t>
            </a:r>
          </a:p>
          <a:p>
            <a:pPr eaLnBrk="1" hangingPunct="1"/>
            <a:r>
              <a:rPr lang="en-US" sz="2400" dirty="0" smtClean="0"/>
              <a:t>Propositional Logic</a:t>
            </a:r>
          </a:p>
          <a:p>
            <a:pPr eaLnBrk="1" hangingPunct="1"/>
            <a:r>
              <a:rPr lang="en-US" sz="2400" dirty="0" smtClean="0"/>
              <a:t>First Order Predicate Logic</a:t>
            </a:r>
          </a:p>
          <a:p>
            <a:pPr eaLnBrk="1" hangingPunct="1"/>
            <a:r>
              <a:rPr lang="en-US" sz="2400" dirty="0" smtClean="0"/>
              <a:t>Pi-Calculus</a:t>
            </a:r>
          </a:p>
          <a:p>
            <a:pPr eaLnBrk="1" hangingPunct="1"/>
            <a:r>
              <a:rPr lang="en-US" sz="2400" dirty="0" smtClean="0"/>
              <a:t>Pi ADL</a:t>
            </a:r>
          </a:p>
          <a:p>
            <a:pPr eaLnBrk="1" hangingPunct="1"/>
            <a:r>
              <a:rPr lang="en-US" sz="2400" dirty="0" smtClean="0"/>
              <a:t>Z-Notation</a:t>
            </a:r>
          </a:p>
          <a:p>
            <a:pPr eaLnBrk="1" hangingPunct="1"/>
            <a:r>
              <a:rPr lang="en-US" sz="2400" dirty="0" smtClean="0"/>
              <a:t>Advanced Topics</a:t>
            </a:r>
          </a:p>
          <a:p>
            <a:pPr eaLnBrk="1" hangingPunct="1"/>
            <a:endParaRPr lang="en-US" sz="2000" dirty="0" smtClean="0"/>
          </a:p>
        </p:txBody>
      </p:sp>
    </p:spTree>
    <p:extLst>
      <p:ext uri="{BB962C8B-B14F-4D97-AF65-F5344CB8AC3E}">
        <p14:creationId xmlns:p14="http://schemas.microsoft.com/office/powerpoint/2010/main" val="4146690018"/>
      </p:ext>
    </p:extLst>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46063" y="609600"/>
            <a:ext cx="7772400" cy="1143000"/>
          </a:xfrm>
        </p:spPr>
        <p:txBody>
          <a:bodyPr/>
          <a:lstStyle/>
          <a:p>
            <a:pPr eaLnBrk="1" hangingPunct="1"/>
            <a:r>
              <a:rPr lang="en-US" sz="2400" dirty="0" smtClean="0"/>
              <a:t>INDUCTION &amp; DEDUCTION </a:t>
            </a:r>
            <a:r>
              <a:rPr lang="en-US" sz="2000" dirty="0" smtClean="0"/>
              <a:t>(1/2)</a:t>
            </a:r>
          </a:p>
        </p:txBody>
      </p:sp>
      <p:sp>
        <p:nvSpPr>
          <p:cNvPr id="58371" name="Rectangle 3"/>
          <p:cNvSpPr>
            <a:spLocks noGrp="1" noChangeArrowheads="1"/>
          </p:cNvSpPr>
          <p:nvPr>
            <p:ph idx="1"/>
          </p:nvPr>
        </p:nvSpPr>
        <p:spPr>
          <a:xfrm>
            <a:off x="838201" y="1600200"/>
            <a:ext cx="7696200" cy="4876800"/>
          </a:xfrm>
        </p:spPr>
        <p:txBody>
          <a:bodyPr/>
          <a:lstStyle/>
          <a:p>
            <a:pPr eaLnBrk="1" hangingPunct="1">
              <a:lnSpc>
                <a:spcPct val="90000"/>
              </a:lnSpc>
            </a:pPr>
            <a:r>
              <a:rPr lang="en-US" sz="2400" i="1" dirty="0" smtClean="0">
                <a:latin typeface="+mj-lt"/>
              </a:rPr>
              <a:t>Deduction</a:t>
            </a:r>
            <a:r>
              <a:rPr lang="en-US" sz="2400" dirty="0" smtClean="0">
                <a:latin typeface="+mj-lt"/>
              </a:rPr>
              <a:t>, if applied correctly, leads to true  conclusions. But deduction itself is based on the fact that we know something for sure. </a:t>
            </a:r>
          </a:p>
          <a:p>
            <a:pPr lvl="1" eaLnBrk="1" hangingPunct="1">
              <a:lnSpc>
                <a:spcPct val="90000"/>
              </a:lnSpc>
            </a:pPr>
            <a:r>
              <a:rPr lang="en-US" sz="2400" dirty="0" smtClean="0">
                <a:latin typeface="+mj-lt"/>
              </a:rPr>
              <a:t>For example we know the general law which can be used to deduce some particular case, such as</a:t>
            </a:r>
          </a:p>
          <a:p>
            <a:pPr lvl="2" eaLnBrk="1" hangingPunct="1">
              <a:lnSpc>
                <a:spcPct val="90000"/>
              </a:lnSpc>
            </a:pPr>
            <a:r>
              <a:rPr lang="en-US" dirty="0" smtClean="0">
                <a:latin typeface="+mj-lt"/>
              </a:rPr>
              <a:t>“All humans are mortal. Socrates is human. Therefore is Socrates mortal.”</a:t>
            </a:r>
          </a:p>
          <a:p>
            <a:pPr lvl="1" eaLnBrk="1" hangingPunct="1">
              <a:lnSpc>
                <a:spcPct val="90000"/>
              </a:lnSpc>
            </a:pPr>
            <a:r>
              <a:rPr lang="en-US" sz="2400" dirty="0" smtClean="0">
                <a:latin typeface="+mj-lt"/>
              </a:rPr>
              <a:t>How do we know that all humans are mortal? How have we arrived to the general rule governing our deduction?</a:t>
            </a:r>
          </a:p>
          <a:p>
            <a:pPr lvl="1" eaLnBrk="1" hangingPunct="1">
              <a:lnSpc>
                <a:spcPct val="90000"/>
              </a:lnSpc>
            </a:pPr>
            <a:r>
              <a:rPr lang="en-US" sz="2400" dirty="0" smtClean="0">
                <a:latin typeface="+mj-lt"/>
              </a:rPr>
              <a:t>Again, there is no other method at hand but (empirical) induction.</a:t>
            </a:r>
          </a:p>
        </p:txBody>
      </p:sp>
    </p:spTree>
    <p:extLst>
      <p:ext uri="{BB962C8B-B14F-4D97-AF65-F5344CB8AC3E}">
        <p14:creationId xmlns:p14="http://schemas.microsoft.com/office/powerpoint/2010/main" val="28261876"/>
      </p:ext>
    </p:extLst>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46063" y="609600"/>
            <a:ext cx="7772400" cy="1143000"/>
          </a:xfrm>
        </p:spPr>
        <p:txBody>
          <a:bodyPr/>
          <a:lstStyle/>
          <a:p>
            <a:pPr eaLnBrk="1" hangingPunct="1"/>
            <a:r>
              <a:rPr lang="en-US" sz="2400" dirty="0" smtClean="0"/>
              <a:t>INDUCTION &amp; DEDUCTION </a:t>
            </a:r>
            <a:r>
              <a:rPr lang="en-US" sz="2000" dirty="0" smtClean="0"/>
              <a:t>(2/2)</a:t>
            </a:r>
          </a:p>
        </p:txBody>
      </p:sp>
      <p:sp>
        <p:nvSpPr>
          <p:cNvPr id="59395" name="Rectangle 3"/>
          <p:cNvSpPr>
            <a:spLocks noGrp="1" noChangeArrowheads="1"/>
          </p:cNvSpPr>
          <p:nvPr>
            <p:ph idx="1"/>
          </p:nvPr>
        </p:nvSpPr>
        <p:spPr>
          <a:xfrm>
            <a:off x="838201" y="1600200"/>
            <a:ext cx="7696200" cy="4800600"/>
          </a:xfrm>
        </p:spPr>
        <p:txBody>
          <a:bodyPr/>
          <a:lstStyle/>
          <a:p>
            <a:pPr eaLnBrk="1" hangingPunct="1">
              <a:lnSpc>
                <a:spcPct val="90000"/>
              </a:lnSpc>
              <a:buFontTx/>
              <a:buNone/>
            </a:pPr>
            <a:r>
              <a:rPr lang="en-US" sz="2400" dirty="0" smtClean="0">
                <a:latin typeface="+mj-lt"/>
              </a:rPr>
              <a:t>In fact, the truth is </a:t>
            </a:r>
            <a:r>
              <a:rPr lang="en-US" sz="2400" dirty="0" smtClean="0">
                <a:latin typeface="+mj-lt"/>
              </a:rPr>
              <a:t>even </a:t>
            </a:r>
            <a:r>
              <a:rPr lang="en-US" sz="2400" i="1" dirty="0" smtClean="0">
                <a:solidFill>
                  <a:srgbClr val="CC0000"/>
                </a:solidFill>
                <a:latin typeface="+mj-lt"/>
              </a:rPr>
              <a:t>induction</a:t>
            </a:r>
            <a:r>
              <a:rPr lang="en-US" sz="2400" i="1" dirty="0" smtClean="0">
                <a:latin typeface="+mj-lt"/>
              </a:rPr>
              <a:t> </a:t>
            </a:r>
            <a:r>
              <a:rPr lang="en-US" sz="2400" dirty="0" smtClean="0">
                <a:latin typeface="+mj-lt"/>
              </a:rPr>
              <a:t>implies steps following </a:t>
            </a:r>
            <a:r>
              <a:rPr lang="en-US" sz="2400" i="1" dirty="0" smtClean="0">
                <a:solidFill>
                  <a:srgbClr val="CC0000"/>
                </a:solidFill>
                <a:latin typeface="+mj-lt"/>
              </a:rPr>
              <a:t>deductive</a:t>
            </a:r>
            <a:r>
              <a:rPr lang="en-US" sz="2400" i="1" dirty="0" smtClean="0">
                <a:latin typeface="+mj-lt"/>
              </a:rPr>
              <a:t> </a:t>
            </a:r>
            <a:r>
              <a:rPr lang="en-US" sz="2400" dirty="0" smtClean="0">
                <a:latin typeface="+mj-lt"/>
              </a:rPr>
              <a:t>rules. On our way from specific (particular) up to universal (general) we use deductive reasoning. We collect the observations or experimental results and extract the common patterns or rules or regularities by deduction.</a:t>
            </a:r>
          </a:p>
          <a:p>
            <a:pPr eaLnBrk="1" hangingPunct="1">
              <a:lnSpc>
                <a:spcPct val="90000"/>
              </a:lnSpc>
              <a:buFontTx/>
              <a:buNone/>
            </a:pPr>
            <a:endParaRPr lang="en-US" sz="2400" dirty="0" smtClean="0">
              <a:latin typeface="+mj-lt"/>
            </a:endParaRPr>
          </a:p>
          <a:p>
            <a:pPr lvl="1" eaLnBrk="1" hangingPunct="1">
              <a:lnSpc>
                <a:spcPct val="90000"/>
              </a:lnSpc>
            </a:pPr>
            <a:r>
              <a:rPr lang="en-US" sz="2400" dirty="0" smtClean="0">
                <a:latin typeface="+mj-lt"/>
              </a:rPr>
              <a:t>For example, in order to infer by induction the fact that all planets orbit the Sun, we have to analyze astronomical data using deductive reasoning.</a:t>
            </a:r>
          </a:p>
        </p:txBody>
      </p:sp>
    </p:spTree>
    <p:extLst>
      <p:ext uri="{BB962C8B-B14F-4D97-AF65-F5344CB8AC3E}">
        <p14:creationId xmlns:p14="http://schemas.microsoft.com/office/powerpoint/2010/main" val="1797078465"/>
      </p:ext>
    </p:extLst>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z="2400" smtClean="0"/>
              <a:t>INDUCTION &amp; DEDUCTION:</a:t>
            </a:r>
            <a:br>
              <a:rPr lang="en-US" sz="2400" smtClean="0"/>
            </a:br>
            <a:r>
              <a:rPr lang="en-US" sz="2400" smtClean="0"/>
              <a:t>Traditional View</a:t>
            </a:r>
          </a:p>
        </p:txBody>
      </p:sp>
      <p:pic>
        <p:nvPicPr>
          <p:cNvPr id="6041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707664" y="1457623"/>
            <a:ext cx="6954221" cy="4780953"/>
          </a:xfrm>
        </p:spPr>
      </p:pic>
    </p:spTree>
    <p:extLst>
      <p:ext uri="{BB962C8B-B14F-4D97-AF65-F5344CB8AC3E}">
        <p14:creationId xmlns:p14="http://schemas.microsoft.com/office/powerpoint/2010/main" val="2973104812"/>
      </p:ext>
    </p:extLst>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46063" y="685800"/>
            <a:ext cx="7772400" cy="1143000"/>
          </a:xfrm>
        </p:spPr>
        <p:txBody>
          <a:bodyPr/>
          <a:lstStyle/>
          <a:p>
            <a:pPr eaLnBrk="1" hangingPunct="1"/>
            <a:r>
              <a:rPr lang="en-US" dirty="0" smtClean="0"/>
              <a:t>Induction </a:t>
            </a:r>
            <a:r>
              <a:rPr lang="en-US" dirty="0" err="1" smtClean="0"/>
              <a:t>Vs</a:t>
            </a:r>
            <a:r>
              <a:rPr lang="en-US" dirty="0" smtClean="0"/>
              <a:t> Deduction</a:t>
            </a:r>
          </a:p>
        </p:txBody>
      </p:sp>
      <p:pic>
        <p:nvPicPr>
          <p:cNvPr id="6144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19262"/>
            <a:ext cx="7315200" cy="460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752609"/>
      </p:ext>
    </p:extLst>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smtClean="0"/>
              <a:t>FALLACIES</a:t>
            </a:r>
          </a:p>
        </p:txBody>
      </p:sp>
      <p:sp>
        <p:nvSpPr>
          <p:cNvPr id="63491" name="Rectangle 3"/>
          <p:cNvSpPr>
            <a:spLocks noGrp="1" noChangeArrowheads="1"/>
          </p:cNvSpPr>
          <p:nvPr>
            <p:ph idx="1"/>
          </p:nvPr>
        </p:nvSpPr>
        <p:spPr>
          <a:xfrm>
            <a:off x="1279525" y="1600200"/>
            <a:ext cx="7178675" cy="4525963"/>
          </a:xfrm>
        </p:spPr>
        <p:txBody>
          <a:bodyPr/>
          <a:lstStyle/>
          <a:p>
            <a:pPr eaLnBrk="1" hangingPunct="1"/>
            <a:endParaRPr lang="en-US" dirty="0" smtClean="0"/>
          </a:p>
          <a:p>
            <a:pPr eaLnBrk="1" hangingPunct="1"/>
            <a:r>
              <a:rPr lang="en-US" dirty="0" smtClean="0"/>
              <a:t>Two distinct categories are</a:t>
            </a:r>
          </a:p>
          <a:p>
            <a:pPr lvl="1" eaLnBrk="1" hangingPunct="1"/>
            <a:r>
              <a:rPr lang="en-US" i="1" dirty="0" smtClean="0">
                <a:solidFill>
                  <a:srgbClr val="CC0000"/>
                </a:solidFill>
              </a:rPr>
              <a:t>Formal fallacy</a:t>
            </a:r>
            <a:r>
              <a:rPr lang="en-US" i="1" dirty="0" smtClean="0"/>
              <a:t> </a:t>
            </a:r>
            <a:r>
              <a:rPr lang="en-US" dirty="0" smtClean="0"/>
              <a:t>: wrong formal construction of an argument.</a:t>
            </a:r>
          </a:p>
          <a:p>
            <a:pPr lvl="1" eaLnBrk="1" hangingPunct="1"/>
            <a:r>
              <a:rPr lang="en-US" i="1" dirty="0" smtClean="0">
                <a:solidFill>
                  <a:srgbClr val="CC0000"/>
                </a:solidFill>
              </a:rPr>
              <a:t>Informal fallacy</a:t>
            </a:r>
            <a:r>
              <a:rPr lang="en-US" i="1" dirty="0" smtClean="0"/>
              <a:t> </a:t>
            </a:r>
            <a:r>
              <a:rPr lang="en-US" dirty="0" smtClean="0"/>
              <a:t>: wrong inference or reasoning.</a:t>
            </a:r>
          </a:p>
          <a:p>
            <a:pPr eaLnBrk="1" hangingPunct="1"/>
            <a:endParaRPr lang="en-US" dirty="0" smtClean="0"/>
          </a:p>
        </p:txBody>
      </p:sp>
    </p:spTree>
    <p:extLst>
      <p:ext uri="{BB962C8B-B14F-4D97-AF65-F5344CB8AC3E}">
        <p14:creationId xmlns:p14="http://schemas.microsoft.com/office/powerpoint/2010/main" val="2969761210"/>
      </p:ext>
    </p:extLst>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mtClean="0"/>
              <a:t>References</a:t>
            </a:r>
          </a:p>
        </p:txBody>
      </p:sp>
      <p:sp>
        <p:nvSpPr>
          <p:cNvPr id="69635" name="Rectangle 3"/>
          <p:cNvSpPr>
            <a:spLocks noGrp="1" noChangeArrowheads="1"/>
          </p:cNvSpPr>
          <p:nvPr>
            <p:ph idx="1"/>
          </p:nvPr>
        </p:nvSpPr>
        <p:spPr/>
        <p:txBody>
          <a:bodyPr/>
          <a:lstStyle/>
          <a:p>
            <a:pPr eaLnBrk="1" hangingPunct="1">
              <a:lnSpc>
                <a:spcPct val="80000"/>
              </a:lnSpc>
            </a:pPr>
            <a:r>
              <a:rPr lang="en-US" sz="1400" smtClean="0"/>
              <a:t>Martin Russell </a:t>
            </a:r>
            <a:r>
              <a:rPr lang="en-US" sz="1400" smtClean="0">
                <a:hlinkClick r:id="rId2"/>
              </a:rPr>
              <a:t>http://www.eee.bham.ac.uk/russellm/</a:t>
            </a:r>
            <a:r>
              <a:rPr lang="en-US" sz="1400" smtClean="0"/>
              <a:t> </a:t>
            </a:r>
          </a:p>
          <a:p>
            <a:pPr eaLnBrk="1" hangingPunct="1">
              <a:lnSpc>
                <a:spcPct val="80000"/>
              </a:lnSpc>
            </a:pPr>
            <a:endParaRPr lang="en-US" sz="1400" smtClean="0"/>
          </a:p>
          <a:p>
            <a:pPr eaLnBrk="1" hangingPunct="1">
              <a:lnSpc>
                <a:spcPct val="80000"/>
              </a:lnSpc>
            </a:pPr>
            <a:r>
              <a:rPr lang="en-US" sz="1400" smtClean="0"/>
              <a:t>J.A. Hall, </a:t>
            </a:r>
            <a:r>
              <a:rPr lang="en-US" sz="1400" smtClean="0">
                <a:hlinkClick r:id="rId3"/>
              </a:rPr>
              <a:t>Seven Myths of Formal Methods</a:t>
            </a:r>
            <a:r>
              <a:rPr lang="en-US" sz="1400" smtClean="0"/>
              <a:t>. </a:t>
            </a:r>
            <a:r>
              <a:rPr lang="en-US" sz="1400" i="1" smtClean="0">
                <a:hlinkClick r:id="rId4"/>
              </a:rPr>
              <a:t>IEEE Software</a:t>
            </a:r>
            <a:r>
              <a:rPr lang="en-US" sz="1400" smtClean="0"/>
              <a:t>, </a:t>
            </a:r>
            <a:r>
              <a:rPr lang="en-US" sz="1400" b="1" smtClean="0"/>
              <a:t>7</a:t>
            </a:r>
            <a:r>
              <a:rPr lang="en-US" sz="1400" smtClean="0"/>
              <a:t>(5):11-19, September 1990. </a:t>
            </a:r>
          </a:p>
          <a:p>
            <a:pPr eaLnBrk="1" hangingPunct="1">
              <a:lnSpc>
                <a:spcPct val="80000"/>
              </a:lnSpc>
            </a:pPr>
            <a:endParaRPr lang="en-US" sz="1400" smtClean="0"/>
          </a:p>
          <a:p>
            <a:pPr eaLnBrk="1" hangingPunct="1">
              <a:lnSpc>
                <a:spcPct val="80000"/>
              </a:lnSpc>
            </a:pPr>
            <a:r>
              <a:rPr lang="en-US" sz="1400" smtClean="0"/>
              <a:t>Monty Python's Argument Clinic </a:t>
            </a:r>
            <a:r>
              <a:rPr lang="en-US" sz="1400" smtClean="0">
                <a:hlinkClick r:id="rId5"/>
              </a:rPr>
              <a:t>http://www.duke.edu/~pms5/humor/argument.html</a:t>
            </a:r>
            <a:endParaRPr lang="en-US" sz="1400" smtClean="0"/>
          </a:p>
          <a:p>
            <a:pPr eaLnBrk="1" hangingPunct="1">
              <a:lnSpc>
                <a:spcPct val="80000"/>
              </a:lnSpc>
            </a:pPr>
            <a:endParaRPr lang="en-US" sz="1400" smtClean="0"/>
          </a:p>
          <a:p>
            <a:pPr eaLnBrk="1" hangingPunct="1">
              <a:lnSpc>
                <a:spcPct val="80000"/>
              </a:lnSpc>
            </a:pPr>
            <a:r>
              <a:rPr lang="en-US" sz="1400" smtClean="0"/>
              <a:t>Mathematics For Computer Science Spring 2005</a:t>
            </a:r>
          </a:p>
          <a:p>
            <a:pPr eaLnBrk="1" hangingPunct="1">
              <a:lnSpc>
                <a:spcPct val="80000"/>
              </a:lnSpc>
              <a:buFontTx/>
              <a:buNone/>
            </a:pPr>
            <a:r>
              <a:rPr lang="en-US" sz="1400" smtClean="0"/>
              <a:t>	</a:t>
            </a:r>
            <a:r>
              <a:rPr lang="en-US" sz="1400" smtClean="0">
                <a:hlinkClick r:id="rId6"/>
              </a:rPr>
              <a:t>http://ocw.mit.edu/OcwWeb/Electrical-Engineering-and-Computer-Science/6-042JSpring-2005/CourseHome/index.htm</a:t>
            </a:r>
            <a:endParaRPr lang="en-US" sz="1400" smtClean="0"/>
          </a:p>
          <a:p>
            <a:pPr eaLnBrk="1" hangingPunct="1">
              <a:lnSpc>
                <a:spcPct val="80000"/>
              </a:lnSpc>
            </a:pPr>
            <a:endParaRPr lang="en-US" sz="2000" smtClean="0"/>
          </a:p>
          <a:p>
            <a:pPr eaLnBrk="1" hangingPunct="1">
              <a:lnSpc>
                <a:spcPct val="80000"/>
              </a:lnSpc>
            </a:pPr>
            <a:r>
              <a:rPr lang="en-US" sz="1400" smtClean="0">
                <a:hlinkClick r:id="rId7"/>
              </a:rPr>
              <a:t>http://www.cs.wm.edu/~coppit/csci435-spring2004/lectures/18-formal-methods-1.pdf</a:t>
            </a:r>
            <a:endParaRPr lang="en-US" sz="1400" smtClean="0"/>
          </a:p>
          <a:p>
            <a:pPr eaLnBrk="1" hangingPunct="1">
              <a:lnSpc>
                <a:spcPct val="80000"/>
              </a:lnSpc>
              <a:buFontTx/>
              <a:buNone/>
            </a:pPr>
            <a:endParaRPr lang="en-US" sz="2000" smtClean="0"/>
          </a:p>
        </p:txBody>
      </p:sp>
    </p:spTree>
    <p:extLst>
      <p:ext uri="{BB962C8B-B14F-4D97-AF65-F5344CB8AC3E}">
        <p14:creationId xmlns:p14="http://schemas.microsoft.com/office/powerpoint/2010/main" val="1093752073"/>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Books</a:t>
            </a:r>
            <a:endParaRPr lang="en-US" dirty="0"/>
          </a:p>
        </p:txBody>
      </p:sp>
      <p:sp>
        <p:nvSpPr>
          <p:cNvPr id="3" name="Content Placeholder 2"/>
          <p:cNvSpPr>
            <a:spLocks noGrp="1"/>
          </p:cNvSpPr>
          <p:nvPr>
            <p:ph idx="1"/>
          </p:nvPr>
        </p:nvSpPr>
        <p:spPr/>
        <p:txBody>
          <a:bodyPr/>
          <a:lstStyle/>
          <a:p>
            <a:pPr marL="640080" lvl="1" indent="-237744" algn="just" eaLnBrk="1" fontAlgn="auto" hangingPunct="1">
              <a:spcAft>
                <a:spcPts val="0"/>
              </a:spcAft>
              <a:buNone/>
              <a:defRPr/>
            </a:pPr>
            <a:r>
              <a:rPr lang="en-US" sz="2000" dirty="0" smtClean="0">
                <a:latin typeface="Times New Roman" pitchFamily="18" charset="0"/>
              </a:rPr>
              <a:t>Text Book:</a:t>
            </a:r>
          </a:p>
          <a:p>
            <a:pPr marL="640080" lvl="1" indent="-237744" algn="just" eaLnBrk="1" fontAlgn="auto" hangingPunct="1">
              <a:spcAft>
                <a:spcPts val="0"/>
              </a:spcAft>
              <a:buFont typeface="Arial" pitchFamily="34" charset="0"/>
              <a:buChar char="•"/>
              <a:defRPr/>
            </a:pPr>
            <a:r>
              <a:rPr lang="en-US" sz="2000" dirty="0">
                <a:latin typeface="Times New Roman" pitchFamily="18" charset="0"/>
              </a:rPr>
              <a:t>Logic in Computer Science by Michael </a:t>
            </a:r>
            <a:r>
              <a:rPr lang="en-US" sz="2000" dirty="0" err="1">
                <a:latin typeface="Times New Roman" pitchFamily="18" charset="0"/>
              </a:rPr>
              <a:t>Huth</a:t>
            </a:r>
            <a:r>
              <a:rPr lang="en-US" sz="2000" dirty="0">
                <a:latin typeface="Times New Roman" pitchFamily="18" charset="0"/>
              </a:rPr>
              <a:t> and Mark Ryan, Second </a:t>
            </a:r>
            <a:r>
              <a:rPr lang="en-US" sz="2000" dirty="0" smtClean="0">
                <a:latin typeface="Times New Roman" pitchFamily="18" charset="0"/>
              </a:rPr>
              <a:t>Edition</a:t>
            </a:r>
          </a:p>
          <a:p>
            <a:pPr marL="640080" lvl="1" indent="-237744" algn="just" eaLnBrk="1" fontAlgn="auto" hangingPunct="1">
              <a:spcAft>
                <a:spcPts val="0"/>
              </a:spcAft>
              <a:buFont typeface="Arial" pitchFamily="34" charset="0"/>
              <a:buChar char="•"/>
              <a:defRPr/>
            </a:pPr>
            <a:r>
              <a:rPr lang="en-US" sz="2000" dirty="0" smtClean="0">
                <a:latin typeface="Times New Roman" pitchFamily="18" charset="0"/>
              </a:rPr>
              <a:t>A </a:t>
            </a:r>
            <a:r>
              <a:rPr lang="en-US" sz="2000" dirty="0">
                <a:latin typeface="Times New Roman" pitchFamily="18" charset="0"/>
              </a:rPr>
              <a:t>Calculus of Mobile Processes by Robin Milner</a:t>
            </a:r>
          </a:p>
          <a:p>
            <a:pPr marL="640080" lvl="1" indent="-237744" algn="just" eaLnBrk="1" fontAlgn="auto" hangingPunct="1">
              <a:spcAft>
                <a:spcPts val="0"/>
              </a:spcAft>
              <a:buFont typeface="Arial" pitchFamily="34" charset="0"/>
              <a:buChar char="•"/>
              <a:defRPr/>
            </a:pPr>
            <a:endParaRPr lang="en-US" sz="2000" dirty="0">
              <a:latin typeface="Times New Roman" pitchFamily="18" charset="0"/>
            </a:endParaRPr>
          </a:p>
          <a:p>
            <a:pPr marL="640080" lvl="1" indent="-237744" algn="just" eaLnBrk="1" fontAlgn="auto" hangingPunct="1">
              <a:spcAft>
                <a:spcPts val="0"/>
              </a:spcAft>
              <a:buFont typeface="Arial" pitchFamily="34" charset="0"/>
              <a:buChar char="•"/>
              <a:defRPr/>
            </a:pPr>
            <a:endParaRPr lang="en-US" sz="2000" dirty="0">
              <a:latin typeface="Times New Roman" pitchFamily="18" charset="0"/>
            </a:endParaRPr>
          </a:p>
          <a:p>
            <a:pPr marL="640080" lvl="1" indent="-237744" algn="just" eaLnBrk="1" fontAlgn="auto" hangingPunct="1">
              <a:spcAft>
                <a:spcPts val="0"/>
              </a:spcAft>
              <a:buNone/>
              <a:defRPr/>
            </a:pPr>
            <a:r>
              <a:rPr lang="en-US" sz="2000" dirty="0">
                <a:latin typeface="Times New Roman" pitchFamily="18" charset="0"/>
              </a:rPr>
              <a:t>Reference Book:</a:t>
            </a:r>
          </a:p>
          <a:p>
            <a:pPr marL="745236" lvl="1" indent="-342900" algn="just" eaLnBrk="1" fontAlgn="auto" hangingPunct="1">
              <a:spcAft>
                <a:spcPts val="0"/>
              </a:spcAft>
              <a:buFont typeface="Arial" pitchFamily="34" charset="0"/>
              <a:buChar char="•"/>
              <a:defRPr/>
            </a:pPr>
            <a:r>
              <a:rPr lang="en-GB" sz="2000" dirty="0" smtClean="0">
                <a:latin typeface="Times New Roman" pitchFamily="18" charset="0"/>
              </a:rPr>
              <a:t>Using </a:t>
            </a:r>
            <a:r>
              <a:rPr lang="en-GB" sz="2000" dirty="0">
                <a:latin typeface="Times New Roman" pitchFamily="18" charset="0"/>
              </a:rPr>
              <a:t>Z: Specification, Refinement, and Proof, Oxford university Press by Woodcock, J.C.P. and Davies, J. </a:t>
            </a:r>
            <a:endParaRPr lang="en-GB" sz="2000" dirty="0" smtClean="0">
              <a:latin typeface="Times New Roman" pitchFamily="18" charset="0"/>
            </a:endParaRPr>
          </a:p>
          <a:p>
            <a:pPr marL="745236" lvl="1" indent="-342900" algn="just" eaLnBrk="1" fontAlgn="auto" hangingPunct="1">
              <a:spcAft>
                <a:spcPts val="0"/>
              </a:spcAft>
              <a:buFont typeface="Arial" pitchFamily="34" charset="0"/>
              <a:buChar char="•"/>
              <a:defRPr/>
            </a:pPr>
            <a:r>
              <a:rPr lang="en-US" sz="2000" dirty="0">
                <a:latin typeface="Times New Roman" pitchFamily="18" charset="0"/>
              </a:rPr>
              <a:t>Discrete Mathematics with Examples by Simpson</a:t>
            </a:r>
          </a:p>
          <a:p>
            <a:pPr marL="402336" lvl="1" indent="0" algn="just" eaLnBrk="1" fontAlgn="auto" hangingPunct="1">
              <a:spcAft>
                <a:spcPts val="0"/>
              </a:spcAft>
              <a:buNone/>
              <a:defRPr/>
            </a:pPr>
            <a:r>
              <a:rPr lang="en-GB" sz="2000" dirty="0" smtClean="0">
                <a:latin typeface="Times New Roman" pitchFamily="18" charset="0"/>
              </a:rPr>
              <a:t> </a:t>
            </a:r>
            <a:endParaRPr lang="en-US" sz="2000" dirty="0">
              <a:latin typeface="Times New Roman" pitchFamily="18" charset="0"/>
            </a:endParaRPr>
          </a:p>
        </p:txBody>
      </p:sp>
      <p:sp>
        <p:nvSpPr>
          <p:cNvPr id="5" name="Slide Number Placeholder 4"/>
          <p:cNvSpPr>
            <a:spLocks noGrp="1"/>
          </p:cNvSpPr>
          <p:nvPr>
            <p:ph type="sldNum" sz="quarter" idx="12"/>
          </p:nvPr>
        </p:nvSpPr>
        <p:spPr/>
        <p:txBody>
          <a:bodyPr/>
          <a:lstStyle/>
          <a:p>
            <a:fld id="{504CF59D-A468-4C11-BDB2-5EFC62CCE4AB}" type="slidenum">
              <a:rPr lang="en-US" smtClean="0"/>
              <a:pPr/>
              <a:t>4</a:t>
            </a:fld>
            <a:endParaRPr lang="en-US"/>
          </a:p>
        </p:txBody>
      </p:sp>
    </p:spTree>
    <p:extLst>
      <p:ext uri="{BB962C8B-B14F-4D97-AF65-F5344CB8AC3E}">
        <p14:creationId xmlns:p14="http://schemas.microsoft.com/office/powerpoint/2010/main" val="1615072715"/>
      </p:ext>
    </p:ext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a:t>
            </a:r>
            <a:endParaRPr lang="en-US" dirty="0"/>
          </a:p>
        </p:txBody>
      </p:sp>
      <p:sp>
        <p:nvSpPr>
          <p:cNvPr id="3" name="Content Placeholder 2"/>
          <p:cNvSpPr>
            <a:spLocks noGrp="1"/>
          </p:cNvSpPr>
          <p:nvPr>
            <p:ph idx="1"/>
          </p:nvPr>
        </p:nvSpPr>
        <p:spPr/>
        <p:txBody>
          <a:bodyPr/>
          <a:lstStyle/>
          <a:p>
            <a:r>
              <a:rPr lang="en-US" sz="2800" dirty="0" smtClean="0">
                <a:latin typeface="Times New Roman" pitchFamily="18" charset="0"/>
                <a:cs typeface="Times New Roman" pitchFamily="18" charset="0"/>
              </a:rPr>
              <a:t>Assignments/Project – 10%</a:t>
            </a:r>
          </a:p>
          <a:p>
            <a:r>
              <a:rPr lang="en-US" sz="2800" dirty="0" smtClean="0">
                <a:latin typeface="Times New Roman" pitchFamily="18" charset="0"/>
                <a:cs typeface="Times New Roman" pitchFamily="18" charset="0"/>
              </a:rPr>
              <a:t>Quizzes – 10%</a:t>
            </a:r>
          </a:p>
          <a:p>
            <a:r>
              <a:rPr lang="en-US" sz="2800" dirty="0" smtClean="0">
                <a:latin typeface="Times New Roman" pitchFamily="18" charset="0"/>
                <a:cs typeface="Times New Roman" pitchFamily="18" charset="0"/>
              </a:rPr>
              <a:t>OHTs– 15% + 15% </a:t>
            </a:r>
          </a:p>
          <a:p>
            <a:r>
              <a:rPr lang="en-US" sz="2800" dirty="0" smtClean="0">
                <a:latin typeface="Times New Roman" pitchFamily="18" charset="0"/>
                <a:cs typeface="Times New Roman" pitchFamily="18" charset="0"/>
              </a:rPr>
              <a:t>Final Exam – 50%</a:t>
            </a:r>
          </a:p>
          <a:p>
            <a:endParaRPr lang="en-US" dirty="0"/>
          </a:p>
        </p:txBody>
      </p:sp>
      <p:sp>
        <p:nvSpPr>
          <p:cNvPr id="5" name="Slide Number Placeholder 4"/>
          <p:cNvSpPr>
            <a:spLocks noGrp="1"/>
          </p:cNvSpPr>
          <p:nvPr>
            <p:ph type="sldNum" sz="quarter" idx="12"/>
          </p:nvPr>
        </p:nvSpPr>
        <p:spPr/>
        <p:txBody>
          <a:bodyPr/>
          <a:lstStyle/>
          <a:p>
            <a:fld id="{504CF59D-A468-4C11-BDB2-5EFC62CCE4AB}" type="slidenum">
              <a:rPr lang="en-US" smtClean="0"/>
              <a:pPr/>
              <a:t>5</a:t>
            </a:fld>
            <a:endParaRPr lang="en-US"/>
          </a:p>
        </p:txBody>
      </p:sp>
    </p:spTree>
    <p:extLst>
      <p:ext uri="{BB962C8B-B14F-4D97-AF65-F5344CB8AC3E}">
        <p14:creationId xmlns:p14="http://schemas.microsoft.com/office/powerpoint/2010/main" val="3559864031"/>
      </p:ext>
    </p:extLst>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43000" y="685800"/>
            <a:ext cx="7086600" cy="731838"/>
          </a:xfrm>
        </p:spPr>
        <p:txBody>
          <a:bodyPr/>
          <a:lstStyle/>
          <a:p>
            <a:pPr eaLnBrk="1" hangingPunct="1"/>
            <a:r>
              <a:rPr lang="en-US" sz="3600" dirty="0" smtClean="0"/>
              <a:t> What are Formal Methods? (1/3)</a:t>
            </a:r>
          </a:p>
        </p:txBody>
      </p:sp>
      <p:sp>
        <p:nvSpPr>
          <p:cNvPr id="10243" name="Rectangle 3"/>
          <p:cNvSpPr>
            <a:spLocks noGrp="1" noChangeArrowheads="1"/>
          </p:cNvSpPr>
          <p:nvPr>
            <p:ph idx="1"/>
          </p:nvPr>
        </p:nvSpPr>
        <p:spPr>
          <a:xfrm>
            <a:off x="1279525" y="1600200"/>
            <a:ext cx="6645275" cy="3810000"/>
          </a:xfrm>
        </p:spPr>
        <p:txBody>
          <a:bodyPr/>
          <a:lstStyle/>
          <a:p>
            <a:pPr eaLnBrk="1" hangingPunct="1">
              <a:lnSpc>
                <a:spcPct val="90000"/>
              </a:lnSpc>
              <a:buFontTx/>
              <a:buNone/>
            </a:pPr>
            <a:r>
              <a:rPr lang="en-US" sz="2400" dirty="0" smtClean="0">
                <a:latin typeface="+mj-lt"/>
              </a:rPr>
              <a:t>Background- hard to</a:t>
            </a:r>
          </a:p>
          <a:p>
            <a:pPr eaLnBrk="1" hangingPunct="1">
              <a:lnSpc>
                <a:spcPct val="90000"/>
              </a:lnSpc>
              <a:buFontTx/>
              <a:buNone/>
            </a:pPr>
            <a:r>
              <a:rPr lang="en-US" sz="2400" dirty="0" smtClean="0">
                <a:latin typeface="+mj-lt"/>
              </a:rPr>
              <a:t>	-Define requirements</a:t>
            </a:r>
          </a:p>
          <a:p>
            <a:pPr eaLnBrk="1" hangingPunct="1">
              <a:lnSpc>
                <a:spcPct val="90000"/>
              </a:lnSpc>
              <a:buFontTx/>
              <a:buNone/>
            </a:pPr>
            <a:r>
              <a:rPr lang="en-US" sz="2400" dirty="0" smtClean="0">
                <a:latin typeface="+mj-lt"/>
              </a:rPr>
              <a:t>	-Anticipate change</a:t>
            </a:r>
          </a:p>
          <a:p>
            <a:pPr eaLnBrk="1" hangingPunct="1">
              <a:lnSpc>
                <a:spcPct val="90000"/>
              </a:lnSpc>
              <a:buFontTx/>
              <a:buNone/>
            </a:pPr>
            <a:r>
              <a:rPr lang="en-US" sz="2400" dirty="0" smtClean="0">
                <a:latin typeface="+mj-lt"/>
              </a:rPr>
              <a:t>	-Accommodate new functionality</a:t>
            </a:r>
          </a:p>
          <a:p>
            <a:pPr eaLnBrk="1" hangingPunct="1">
              <a:lnSpc>
                <a:spcPct val="90000"/>
              </a:lnSpc>
              <a:buFontTx/>
              <a:buNone/>
            </a:pPr>
            <a:r>
              <a:rPr lang="en-US" sz="2400" dirty="0" smtClean="0">
                <a:latin typeface="+mj-lt"/>
              </a:rPr>
              <a:t>Why now</a:t>
            </a:r>
          </a:p>
          <a:p>
            <a:pPr eaLnBrk="1" hangingPunct="1">
              <a:lnSpc>
                <a:spcPct val="90000"/>
              </a:lnSpc>
              <a:buFontTx/>
              <a:buNone/>
            </a:pPr>
            <a:r>
              <a:rPr lang="en-US" sz="2400" dirty="0" smtClean="0">
                <a:latin typeface="+mj-lt"/>
              </a:rPr>
              <a:t>	-Scientific theory: explain and predict</a:t>
            </a:r>
          </a:p>
          <a:p>
            <a:pPr eaLnBrk="1" hangingPunct="1">
              <a:lnSpc>
                <a:spcPct val="90000"/>
              </a:lnSpc>
              <a:buFontTx/>
              <a:buNone/>
            </a:pPr>
            <a:r>
              <a:rPr lang="en-US" sz="2400" dirty="0" smtClean="0">
                <a:latin typeface="+mj-lt"/>
              </a:rPr>
              <a:t>	- Explain to users and developer; precise documentation</a:t>
            </a:r>
          </a:p>
          <a:p>
            <a:pPr eaLnBrk="1" hangingPunct="1">
              <a:lnSpc>
                <a:spcPct val="90000"/>
              </a:lnSpc>
              <a:buFontTx/>
              <a:buNone/>
            </a:pPr>
            <a:r>
              <a:rPr lang="en-US" sz="2400" dirty="0" smtClean="0">
                <a:latin typeface="+mj-lt"/>
              </a:rPr>
              <a:t>	-Predict behavior of the software</a:t>
            </a:r>
          </a:p>
        </p:txBody>
      </p:sp>
    </p:spTree>
    <p:extLst>
      <p:ext uri="{BB962C8B-B14F-4D97-AF65-F5344CB8AC3E}">
        <p14:creationId xmlns:p14="http://schemas.microsoft.com/office/powerpoint/2010/main" val="1491393378"/>
      </p:ext>
    </p:ext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066800" y="868362"/>
            <a:ext cx="7086600" cy="731838"/>
          </a:xfrm>
        </p:spPr>
        <p:txBody>
          <a:bodyPr/>
          <a:lstStyle/>
          <a:p>
            <a:pPr eaLnBrk="1" hangingPunct="1"/>
            <a:r>
              <a:rPr lang="en-US" sz="3600" dirty="0" smtClean="0"/>
              <a:t> What are Formal Methods? (2/3)</a:t>
            </a:r>
          </a:p>
        </p:txBody>
      </p:sp>
      <p:sp>
        <p:nvSpPr>
          <p:cNvPr id="11267" name="Rectangle 3"/>
          <p:cNvSpPr>
            <a:spLocks noGrp="1" noChangeArrowheads="1"/>
          </p:cNvSpPr>
          <p:nvPr>
            <p:ph idx="1"/>
          </p:nvPr>
        </p:nvSpPr>
        <p:spPr>
          <a:xfrm>
            <a:off x="1279525" y="1600200"/>
            <a:ext cx="6645275" cy="3810000"/>
          </a:xfrm>
        </p:spPr>
        <p:txBody>
          <a:bodyPr/>
          <a:lstStyle/>
          <a:p>
            <a:pPr eaLnBrk="1" hangingPunct="1">
              <a:lnSpc>
                <a:spcPct val="90000"/>
              </a:lnSpc>
              <a:buFontTx/>
              <a:buNone/>
            </a:pPr>
            <a:endParaRPr lang="en-US" sz="2800" dirty="0" smtClean="0">
              <a:latin typeface="+mj-lt"/>
            </a:endParaRPr>
          </a:p>
          <a:p>
            <a:pPr eaLnBrk="1" hangingPunct="1">
              <a:lnSpc>
                <a:spcPct val="90000"/>
              </a:lnSpc>
              <a:buFontTx/>
              <a:buNone/>
            </a:pPr>
            <a:endParaRPr lang="en-US" sz="2800" dirty="0" smtClean="0">
              <a:latin typeface="+mj-lt"/>
            </a:endParaRPr>
          </a:p>
          <a:p>
            <a:pPr eaLnBrk="1" hangingPunct="1">
              <a:lnSpc>
                <a:spcPct val="90000"/>
              </a:lnSpc>
              <a:buFontTx/>
              <a:buNone/>
            </a:pPr>
            <a:r>
              <a:rPr lang="en-US" sz="2800" dirty="0" smtClean="0">
                <a:latin typeface="+mj-lt"/>
              </a:rPr>
              <a:t>   Formalism clarifies the problem, adds precision to the solution and enables analysis.</a:t>
            </a:r>
          </a:p>
          <a:p>
            <a:pPr eaLnBrk="1" hangingPunct="1">
              <a:lnSpc>
                <a:spcPct val="90000"/>
              </a:lnSpc>
              <a:buFontTx/>
              <a:buNone/>
            </a:pPr>
            <a:endParaRPr lang="en-US" sz="2800" dirty="0" smtClean="0">
              <a:latin typeface="+mj-lt"/>
            </a:endParaRPr>
          </a:p>
        </p:txBody>
      </p:sp>
    </p:spTree>
    <p:extLst>
      <p:ext uri="{BB962C8B-B14F-4D97-AF65-F5344CB8AC3E}">
        <p14:creationId xmlns:p14="http://schemas.microsoft.com/office/powerpoint/2010/main" val="1450116779"/>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46063" y="930275"/>
            <a:ext cx="7772400" cy="822325"/>
          </a:xfrm>
        </p:spPr>
        <p:txBody>
          <a:bodyPr/>
          <a:lstStyle/>
          <a:p>
            <a:pPr eaLnBrk="1" hangingPunct="1"/>
            <a:r>
              <a:rPr lang="en-US" sz="3600" dirty="0" smtClean="0"/>
              <a:t>What are Formal Methods? (3/3)</a:t>
            </a:r>
          </a:p>
        </p:txBody>
      </p:sp>
      <p:sp>
        <p:nvSpPr>
          <p:cNvPr id="12291" name="Rectangle 3"/>
          <p:cNvSpPr>
            <a:spLocks noGrp="1" noChangeArrowheads="1"/>
          </p:cNvSpPr>
          <p:nvPr>
            <p:ph idx="1"/>
          </p:nvPr>
        </p:nvSpPr>
        <p:spPr>
          <a:xfrm>
            <a:off x="1279525" y="1798637"/>
            <a:ext cx="6264275" cy="4525963"/>
          </a:xfrm>
        </p:spPr>
        <p:txBody>
          <a:bodyPr/>
          <a:lstStyle/>
          <a:p>
            <a:pPr eaLnBrk="1" hangingPunct="1">
              <a:buFontTx/>
              <a:buNone/>
            </a:pPr>
            <a:r>
              <a:rPr lang="en-US" sz="2400" dirty="0" smtClean="0">
                <a:latin typeface="+mj-lt"/>
              </a:rPr>
              <a:t>Formal Methods use </a:t>
            </a:r>
            <a:r>
              <a:rPr lang="en-US" sz="2400" dirty="0" smtClean="0">
                <a:solidFill>
                  <a:srgbClr val="CC0000"/>
                </a:solidFill>
                <a:latin typeface="+mj-lt"/>
              </a:rPr>
              <a:t>Formulas</a:t>
            </a:r>
          </a:p>
          <a:p>
            <a:pPr lvl="1" eaLnBrk="1" hangingPunct="1"/>
            <a:r>
              <a:rPr lang="en-US" sz="2400" dirty="0" smtClean="0">
                <a:latin typeface="+mj-lt"/>
              </a:rPr>
              <a:t>Formula is a text or diagram constructed from predefined symbols combined according to explicit rules.</a:t>
            </a:r>
          </a:p>
          <a:p>
            <a:pPr lvl="1" eaLnBrk="1" hangingPunct="1"/>
            <a:endParaRPr lang="en-US" sz="2400" dirty="0" smtClean="0">
              <a:latin typeface="+mj-lt"/>
            </a:endParaRPr>
          </a:p>
          <a:p>
            <a:pPr lvl="1" eaLnBrk="1" hangingPunct="1"/>
            <a:r>
              <a:rPr lang="en-US" sz="2400" dirty="0" smtClean="0">
                <a:latin typeface="+mj-lt"/>
              </a:rPr>
              <a:t>Formula is any thing whose appearance or syntax can be checked by a computer</a:t>
            </a:r>
          </a:p>
        </p:txBody>
      </p:sp>
    </p:spTree>
    <p:extLst>
      <p:ext uri="{BB962C8B-B14F-4D97-AF65-F5344CB8AC3E}">
        <p14:creationId xmlns:p14="http://schemas.microsoft.com/office/powerpoint/2010/main" val="4249410742"/>
      </p:ext>
    </p:ext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43000" y="685800"/>
            <a:ext cx="7331075" cy="731838"/>
          </a:xfrm>
        </p:spPr>
        <p:txBody>
          <a:bodyPr/>
          <a:lstStyle/>
          <a:p>
            <a:pPr eaLnBrk="1" hangingPunct="1"/>
            <a:r>
              <a:rPr lang="en-US" sz="2800" dirty="0" smtClean="0"/>
              <a:t>Formal Methods in Software Development (1/3)</a:t>
            </a:r>
          </a:p>
        </p:txBody>
      </p:sp>
      <p:sp>
        <p:nvSpPr>
          <p:cNvPr id="13315" name="Rectangle 3"/>
          <p:cNvSpPr>
            <a:spLocks noGrp="1" noChangeArrowheads="1"/>
          </p:cNvSpPr>
          <p:nvPr>
            <p:ph idx="1"/>
          </p:nvPr>
        </p:nvSpPr>
        <p:spPr>
          <a:xfrm>
            <a:off x="1143000" y="1600200"/>
            <a:ext cx="6035675" cy="4525963"/>
          </a:xfrm>
        </p:spPr>
        <p:txBody>
          <a:bodyPr/>
          <a:lstStyle/>
          <a:p>
            <a:pPr eaLnBrk="1" hangingPunct="1">
              <a:lnSpc>
                <a:spcPct val="90000"/>
              </a:lnSpc>
              <a:buFontTx/>
              <a:buNone/>
            </a:pPr>
            <a:r>
              <a:rPr lang="en-US" sz="2400" dirty="0" smtClean="0">
                <a:latin typeface="+mj-lt"/>
              </a:rPr>
              <a:t>Formal methods can be applied at various points through the development process</a:t>
            </a:r>
          </a:p>
          <a:p>
            <a:pPr eaLnBrk="1" hangingPunct="1">
              <a:lnSpc>
                <a:spcPct val="90000"/>
              </a:lnSpc>
            </a:pPr>
            <a:r>
              <a:rPr lang="en-US" sz="2400" b="1" dirty="0" smtClean="0">
                <a:solidFill>
                  <a:srgbClr val="CC0000"/>
                </a:solidFill>
                <a:latin typeface="+mj-lt"/>
              </a:rPr>
              <a:t>Specification</a:t>
            </a:r>
          </a:p>
          <a:p>
            <a:pPr lvl="1" eaLnBrk="1" hangingPunct="1">
              <a:lnSpc>
                <a:spcPct val="90000"/>
              </a:lnSpc>
            </a:pPr>
            <a:r>
              <a:rPr lang="en-US" sz="2400" dirty="0" smtClean="0">
                <a:latin typeface="+mj-lt"/>
              </a:rPr>
              <a:t>Formal methods may be used to give a description of the system to be developed, at whatever level of detail desired. </a:t>
            </a:r>
          </a:p>
          <a:p>
            <a:pPr lvl="1" eaLnBrk="1" hangingPunct="1">
              <a:lnSpc>
                <a:spcPct val="90000"/>
              </a:lnSpc>
            </a:pPr>
            <a:r>
              <a:rPr lang="en-US" sz="2400" dirty="0" smtClean="0">
                <a:latin typeface="+mj-lt"/>
              </a:rPr>
              <a:t>This formal description can be used to guide further development activities </a:t>
            </a:r>
          </a:p>
          <a:p>
            <a:pPr lvl="1" eaLnBrk="1" hangingPunct="1">
              <a:lnSpc>
                <a:spcPct val="90000"/>
              </a:lnSpc>
            </a:pPr>
            <a:r>
              <a:rPr lang="en-US" sz="2400" dirty="0" smtClean="0">
                <a:latin typeface="+mj-lt"/>
              </a:rPr>
              <a:t>Additionally, it can be used to verify that the requirements for the system being developed have been completely and accurately specified</a:t>
            </a:r>
          </a:p>
        </p:txBody>
      </p:sp>
    </p:spTree>
    <p:extLst>
      <p:ext uri="{BB962C8B-B14F-4D97-AF65-F5344CB8AC3E}">
        <p14:creationId xmlns:p14="http://schemas.microsoft.com/office/powerpoint/2010/main" val="2448501465"/>
      </p:ext>
    </p:extLst>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GLOBAL">
  <a:themeElements>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
        <a:cs typeface="Tahoma"/>
      </a:majorFont>
      <a:minorFont>
        <a:latin typeface="Tahoma"/>
        <a:ea typeface=""/>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1B3753"/>
        </a:dk1>
        <a:lt1>
          <a:srgbClr val="FFFFFF"/>
        </a:lt1>
        <a:dk2>
          <a:srgbClr val="009999"/>
        </a:dk2>
        <a:lt2>
          <a:srgbClr val="FFF385"/>
        </a:lt2>
        <a:accent1>
          <a:srgbClr val="9AE6C0"/>
        </a:accent1>
        <a:accent2>
          <a:srgbClr val="0099CC"/>
        </a:accent2>
        <a:accent3>
          <a:srgbClr val="AACACA"/>
        </a:accent3>
        <a:accent4>
          <a:srgbClr val="DADADA"/>
        </a:accent4>
        <a:accent5>
          <a:srgbClr val="CAF0DC"/>
        </a:accent5>
        <a:accent6>
          <a:srgbClr val="008AB9"/>
        </a:accent6>
        <a:hlink>
          <a:srgbClr val="33CCCC"/>
        </a:hlink>
        <a:folHlink>
          <a:srgbClr val="009999"/>
        </a:folHlink>
      </a:clrScheme>
      <a:clrMap bg1="dk2" tx1="lt1" bg2="dk1" tx2="lt2" accent1="accent1" accent2="accent2" accent3="accent3" accent4="accent4" accent5="accent5" accent6="accent6" hlink="hlink" folHlink="folHlink"/>
    </a:extraClrScheme>
    <a:extraClrScheme>
      <a:clrScheme name="GLOBAL 9">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CONTPORT</Template>
  <TotalTime>3813</TotalTime>
  <Words>1586</Words>
  <Application>Microsoft Office PowerPoint</Application>
  <PresentationFormat>On-screen Show (4:3)</PresentationFormat>
  <Paragraphs>244</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GLOBAL</vt:lpstr>
      <vt:lpstr>Formal Methods</vt:lpstr>
      <vt:lpstr>Objectives</vt:lpstr>
      <vt:lpstr>Course Contents</vt:lpstr>
      <vt:lpstr>Books</vt:lpstr>
      <vt:lpstr>Grading</vt:lpstr>
      <vt:lpstr> What are Formal Methods? (1/3)</vt:lpstr>
      <vt:lpstr> What are Formal Methods? (2/3)</vt:lpstr>
      <vt:lpstr>What are Formal Methods? (3/3)</vt:lpstr>
      <vt:lpstr>Formal Methods in Software Development (1/3)</vt:lpstr>
      <vt:lpstr>Formal Methods in Software Development (2/3)</vt:lpstr>
      <vt:lpstr>Formal Methods in Software Development (3/3)</vt:lpstr>
      <vt:lpstr>Why Use Formal Methods? </vt:lpstr>
      <vt:lpstr>Why Use Formal Methods?</vt:lpstr>
      <vt:lpstr>Formal Specifications</vt:lpstr>
      <vt:lpstr>Formal Specifications</vt:lpstr>
      <vt:lpstr>Formal Specifications</vt:lpstr>
      <vt:lpstr>Logic</vt:lpstr>
      <vt:lpstr>What is an  Argument (1/6)</vt:lpstr>
      <vt:lpstr>What is an  Argument (2/6)</vt:lpstr>
      <vt:lpstr>What is an  Argument (3/6)</vt:lpstr>
      <vt:lpstr>What is an  Argument? (4/6)</vt:lpstr>
      <vt:lpstr>What is an  Argument? (5/6)</vt:lpstr>
      <vt:lpstr>What is an  Argument? (6/6)</vt:lpstr>
      <vt:lpstr>Deduction</vt:lpstr>
      <vt:lpstr>Deduction</vt:lpstr>
      <vt:lpstr>Induction (1/2)</vt:lpstr>
      <vt:lpstr>Induction (2/2)</vt:lpstr>
      <vt:lpstr>Mathematical Induction</vt:lpstr>
      <vt:lpstr>Induction VS Deduction Hypothetico-Deductive Method</vt:lpstr>
      <vt:lpstr>INDUCTION &amp; DEDUCTION (1/2)</vt:lpstr>
      <vt:lpstr>INDUCTION &amp; DEDUCTION (2/2)</vt:lpstr>
      <vt:lpstr>INDUCTION &amp; DEDUCTION: Traditional View</vt:lpstr>
      <vt:lpstr>Induction Vs Deduction</vt:lpstr>
      <vt:lpstr>FALLACIES</vt:lpstr>
      <vt:lpstr>References</vt:lpstr>
    </vt:vector>
  </TitlesOfParts>
  <Company>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STQE</dc:title>
  <dc:creator>S</dc:creator>
  <cp:lastModifiedBy>sam</cp:lastModifiedBy>
  <cp:revision>789</cp:revision>
  <cp:lastPrinted>1601-01-01T00:00:00Z</cp:lastPrinted>
  <dcterms:created xsi:type="dcterms:W3CDTF">2001-12-25T11:21:58Z</dcterms:created>
  <dcterms:modified xsi:type="dcterms:W3CDTF">2013-02-04T03:52:27Z</dcterms:modified>
</cp:coreProperties>
</file>