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83" r:id="rId2"/>
    <p:sldId id="370" r:id="rId3"/>
    <p:sldId id="382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eev Nagpal" initials="R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FFFF99"/>
    <a:srgbClr val="C0C0C0"/>
    <a:srgbClr val="5F5F5F"/>
    <a:srgbClr val="808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8172" autoAdjust="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839F1C17-BA90-41F6-B9BF-AD9D3C1FC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145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BF027A79-B3CA-491D-B65C-2C0F8277A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0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2B5523-ED28-43F6-B502-47EDE8538225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261123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24" name="Group 4"/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261125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1126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261127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8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9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0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1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2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3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4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5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6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7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8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9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0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1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2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3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4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5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6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7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8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9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0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1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2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3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4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5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6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7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8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9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0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1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2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3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4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5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6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7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8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9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0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1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2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3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4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5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6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7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8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9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0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1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2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83" name="Group 63"/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61184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5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6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7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8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9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0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1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2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3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4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95" name="Group 75"/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261196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7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8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9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0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1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2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3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4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5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6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7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8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9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10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1211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</p:spPr>
        </p:pic>
      </p:grpSp>
      <p:sp>
        <p:nvSpPr>
          <p:cNvPr id="261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1214" name="Rectangle 9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1215" name="Rectangle 95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1216" name="Rectangle 9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A792B5-6428-4E07-871B-D782BA0D5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5853-3417-48DC-9F23-D425A4A2C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05316-DBE5-41D4-8D57-37F5D9A97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CF59D-A468-4C11-BDB2-5EFC62CCE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4228D-0C79-4D33-A8CF-D64AC730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5AA64-60A1-4357-B571-3AD1DA9DC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E86B-76D2-4983-8EEF-56C1A54E1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66DB-7036-42BF-8306-808D9DBA6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BF297-E164-42BC-B419-033A9242F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9938A-225A-4211-B5D9-E39765B6E4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D0D47-DE19-4E3E-9533-40E624DDC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AA724AFB-A66E-4FEB-B19B-4EF8A3402B0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60103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260104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260105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0106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60107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26010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0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0164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260165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6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7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8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9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0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1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2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3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4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5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6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7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8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9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0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1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2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3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4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5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6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7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8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9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0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1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2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3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4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5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6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7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8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9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0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1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2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3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4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5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6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0207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260208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09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0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1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2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3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4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5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6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7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8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9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0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1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2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3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4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5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6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7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8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0229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260230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1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2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3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4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5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6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7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8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9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0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1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2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3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4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5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6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7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8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9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0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1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2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3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4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0255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543800" cy="2362200"/>
          </a:xfrm>
        </p:spPr>
        <p:txBody>
          <a:bodyPr/>
          <a:lstStyle/>
          <a:p>
            <a:pPr algn="ctr"/>
            <a:r>
              <a:rPr lang="en-US" dirty="0" smtClean="0"/>
              <a:t>Formal </a:t>
            </a:r>
            <a:r>
              <a:rPr lang="en-US" dirty="0" smtClean="0"/>
              <a:t>Methods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Lec#2-Ver3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By: Dr. Sarmad Sadik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implies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2590800" cy="282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895600"/>
            <a:ext cx="6028825" cy="267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26650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96294"/>
            <a:ext cx="6532612" cy="326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753718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867400" cy="448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39971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Disjunction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20197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605654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Transitive rule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dirty="0">
                <a:latin typeface="Verdana" pitchFamily="34" charset="0"/>
              </a:rPr>
              <a:t>p</a:t>
            </a:r>
            <a:r>
              <a:rPr lang="en-US" altLang="en-US" sz="2400" dirty="0">
                <a:latin typeface="Verdana" pitchFamily="34" charset="0"/>
                <a:sym typeface="Symbol" pitchFamily="18" charset="2"/>
              </a:rPr>
              <a:t> q),(q </a:t>
            </a:r>
            <a:r>
              <a:rPr lang="en-US" altLang="en-US" sz="2400" dirty="0" smtClean="0">
                <a:latin typeface="Verdana" pitchFamily="34" charset="0"/>
                <a:sym typeface="Symbol" pitchFamily="18" charset="2"/>
              </a:rPr>
              <a:t>r), We can conclude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p</a:t>
            </a:r>
            <a:r>
              <a:rPr lang="en-US" altLang="en-US" sz="2400" dirty="0" err="1">
                <a:latin typeface="Verdana" pitchFamily="34" charset="0"/>
                <a:sym typeface="Symbol" pitchFamily="18" charset="2"/>
              </a:rPr>
              <a:t>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r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Modus </a:t>
            </a:r>
            <a:r>
              <a:rPr lang="en-US" sz="2400" dirty="0" err="1" smtClean="0">
                <a:latin typeface="Verdana" pitchFamily="34" charset="0"/>
                <a:sym typeface="Symbol" pitchFamily="18" charset="2"/>
              </a:rPr>
              <a:t>Tollens</a:t>
            </a:r>
            <a:endParaRPr lang="en-US" sz="2400" dirty="0" smtClean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3737105"/>
            <a:ext cx="8420100" cy="2362200"/>
            <a:chOff x="533400" y="3657600"/>
            <a:chExt cx="8420100" cy="2362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61" y="3657600"/>
              <a:ext cx="3352800" cy="1454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953000"/>
              <a:ext cx="84201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4240701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495800"/>
          </a:xfrm>
        </p:spPr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If a baby is hungry, then the baby cries. If the baby is not angry, then he does not cry. If a baby is angry, then he has a red face. Therefore, if a baby is hungry, then he has a red face.</a:t>
            </a:r>
          </a:p>
          <a:p>
            <a:r>
              <a:rPr lang="en-US" sz="2800" dirty="0" smtClean="0">
                <a:sym typeface="Wingdings" pitchFamily="2" charset="2"/>
              </a:rPr>
              <a:t>Model this problem!!</a:t>
            </a:r>
          </a:p>
          <a:p>
            <a:r>
              <a:rPr lang="en-US" sz="2800" dirty="0" smtClean="0">
                <a:sym typeface="Wingdings" pitchFamily="2" charset="2"/>
              </a:rPr>
              <a:t>h: a baby is hungry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c: a baby cries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a: a baby is angry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r: a baby has a red face</a:t>
            </a:r>
          </a:p>
          <a:p>
            <a:endParaRPr lang="en-US" sz="2800" dirty="0" smtClean="0">
              <a:sym typeface="Wingdings" pitchFamily="2" charset="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81600" y="4038600"/>
            <a:ext cx="3429000" cy="2000250"/>
            <a:chOff x="5181600" y="4038600"/>
            <a:chExt cx="3429000" cy="2000548"/>
          </a:xfrm>
        </p:grpSpPr>
        <p:sp>
          <p:nvSpPr>
            <p:cNvPr id="45061" name="TextBox 3"/>
            <p:cNvSpPr txBox="1">
              <a:spLocks noChangeArrowheads="1"/>
            </p:cNvSpPr>
            <p:nvPr/>
          </p:nvSpPr>
          <p:spPr bwMode="auto">
            <a:xfrm>
              <a:off x="5181600" y="4038600"/>
              <a:ext cx="3429000" cy="200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>
                  <a:sym typeface="Wingdings" pitchFamily="2" charset="2"/>
                </a:rPr>
                <a:t>h        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~a        </a:t>
              </a:r>
              <a:r>
                <a:rPr lang="en-US" sz="2400" dirty="0">
                  <a:sym typeface="Wingdings" pitchFamily="2" charset="2"/>
                </a:rPr>
                <a:t>~c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a        </a:t>
              </a:r>
              <a:r>
                <a:rPr lang="en-US" sz="2400" dirty="0">
                  <a:sym typeface="Wingdings" pitchFamily="2" charset="2"/>
                </a:rPr>
                <a:t>r</a:t>
              </a:r>
            </a:p>
            <a:p>
              <a:pPr lvl="1" eaLnBrk="1" hangingPunct="1">
                <a:buFont typeface="Wingdings 2" pitchFamily="18" charset="2"/>
                <a:buNone/>
              </a:pPr>
              <a:endParaRPr lang="en-US" sz="2400" dirty="0">
                <a:sym typeface="Wingdings" pitchFamily="2" charset="2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sz="2800" dirty="0">
                  <a:sym typeface="Wingdings" pitchFamily="2" charset="2"/>
                </a:rPr>
                <a:t>       . </a:t>
              </a:r>
              <a:r>
                <a:rPr lang="en-US" sz="2800" baseline="30000" dirty="0">
                  <a:sym typeface="Wingdings" pitchFamily="2" charset="2"/>
                </a:rPr>
                <a:t>.</a:t>
              </a:r>
              <a:r>
                <a:rPr lang="en-US" sz="2800" dirty="0">
                  <a:sym typeface="Wingdings" pitchFamily="2" charset="2"/>
                </a:rPr>
                <a:t> . h      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781800" y="579146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15000" y="5334193"/>
              <a:ext cx="1600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19800" y="4267234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248400" y="464829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96000" y="5029348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990696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Rules for conjunction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2667000"/>
            <a:ext cx="311629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4191000"/>
            <a:ext cx="393895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92964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560251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63" y="2776498"/>
            <a:ext cx="5305425" cy="28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02697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double negation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4586778" cy="124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813073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133600"/>
            <a:ext cx="677487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772697"/>
            <a:ext cx="50022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50720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eliminating implication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387066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343400"/>
            <a:ext cx="4343400" cy="152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348636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599"/>
            <a:ext cx="5562600" cy="138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8624"/>
            <a:ext cx="5638800" cy="316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00650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</TotalTime>
  <Words>158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GLOBAL</vt:lpstr>
      <vt:lpstr>Formal Methods  Lec#2-Ver3</vt:lpstr>
      <vt:lpstr>Natural Deduction</vt:lpstr>
      <vt:lpstr>Example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</vt:vector>
  </TitlesOfParts>
  <Company>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STQE</dc:title>
  <dc:creator>S</dc:creator>
  <cp:lastModifiedBy>Asad Rao</cp:lastModifiedBy>
  <cp:revision>918</cp:revision>
  <cp:lastPrinted>1601-01-01T00:00:00Z</cp:lastPrinted>
  <dcterms:created xsi:type="dcterms:W3CDTF">2001-12-25T11:21:58Z</dcterms:created>
  <dcterms:modified xsi:type="dcterms:W3CDTF">2013-02-16T14:24:57Z</dcterms:modified>
</cp:coreProperties>
</file>