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4976C-A34B-41D6-BA0A-FFE93E621150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019417-DEF0-450D-BBA1-A34E3C7AFBC7}">
      <dgm:prSet phldrT="[Text]"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0299B6C4-045F-413D-81A9-395C07BB6AAF}" type="parTrans" cxnId="{0825738C-E662-4BD9-9EAA-7F16223F027A}">
      <dgm:prSet/>
      <dgm:spPr/>
      <dgm:t>
        <a:bodyPr/>
        <a:lstStyle/>
        <a:p>
          <a:endParaRPr lang="en-US"/>
        </a:p>
      </dgm:t>
    </dgm:pt>
    <dgm:pt modelId="{45DBB43A-03E3-46E4-B3BA-A4AF47687ABE}" type="sibTrans" cxnId="{0825738C-E662-4BD9-9EAA-7F16223F027A}">
      <dgm:prSet/>
      <dgm:spPr/>
      <dgm:t>
        <a:bodyPr/>
        <a:lstStyle/>
        <a:p>
          <a:endParaRPr lang="en-US"/>
        </a:p>
      </dgm:t>
    </dgm:pt>
    <dgm:pt modelId="{CA0F0B43-1C23-4F68-BCD7-5AB0CAEC5C56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58062FD2-915F-4CE7-9872-ABB2D344B3DB}" type="parTrans" cxnId="{D063AA9A-FA2A-4AA3-9BC7-8F0108C97A27}">
      <dgm:prSet/>
      <dgm:spPr/>
      <dgm:t>
        <a:bodyPr/>
        <a:lstStyle/>
        <a:p>
          <a:endParaRPr lang="en-US"/>
        </a:p>
      </dgm:t>
    </dgm:pt>
    <dgm:pt modelId="{B77C0905-371B-4C91-88AA-1856E91135CB}" type="sibTrans" cxnId="{D063AA9A-FA2A-4AA3-9BC7-8F0108C97A27}">
      <dgm:prSet/>
      <dgm:spPr/>
      <dgm:t>
        <a:bodyPr/>
        <a:lstStyle/>
        <a:p>
          <a:endParaRPr lang="en-US"/>
        </a:p>
      </dgm:t>
    </dgm:pt>
    <dgm:pt modelId="{CF79CB08-27A0-4817-871E-CB1F8B8680C3}">
      <dgm:prSet phldrT="[Text]"/>
      <dgm:spPr/>
      <dgm:t>
        <a:bodyPr/>
        <a:lstStyle/>
        <a:p>
          <a:r>
            <a:rPr lang="en-US" dirty="0" smtClean="0"/>
            <a:t>Intents</a:t>
          </a:r>
          <a:endParaRPr lang="en-US" dirty="0"/>
        </a:p>
      </dgm:t>
    </dgm:pt>
    <dgm:pt modelId="{C319DDFD-61A4-460B-9FEB-A8AC8D15B0BE}" type="parTrans" cxnId="{E78F6482-9BB6-430B-AEF5-F19CAFD5E100}">
      <dgm:prSet/>
      <dgm:spPr/>
      <dgm:t>
        <a:bodyPr/>
        <a:lstStyle/>
        <a:p>
          <a:endParaRPr lang="en-US"/>
        </a:p>
      </dgm:t>
    </dgm:pt>
    <dgm:pt modelId="{AB609CC3-1787-4D72-B4E9-BB99BF5CD95B}" type="sibTrans" cxnId="{E78F6482-9BB6-430B-AEF5-F19CAFD5E100}">
      <dgm:prSet/>
      <dgm:spPr/>
      <dgm:t>
        <a:bodyPr/>
        <a:lstStyle/>
        <a:p>
          <a:endParaRPr lang="en-US"/>
        </a:p>
      </dgm:t>
    </dgm:pt>
    <dgm:pt modelId="{A824192F-6053-4ED4-915D-FDD5AAFB87FB}">
      <dgm:prSet phldrT="[Text]"/>
      <dgm:spPr/>
      <dgm:t>
        <a:bodyPr/>
        <a:lstStyle/>
        <a:p>
          <a:r>
            <a:rPr lang="en-US" dirty="0" smtClean="0"/>
            <a:t>Broadcast Receivers</a:t>
          </a:r>
          <a:endParaRPr lang="en-US" dirty="0"/>
        </a:p>
      </dgm:t>
    </dgm:pt>
    <dgm:pt modelId="{F2D79FD7-1226-4767-95EF-E0BE8018217D}" type="parTrans" cxnId="{CE092473-5663-4A83-AA69-5A394C7A5127}">
      <dgm:prSet/>
      <dgm:spPr/>
      <dgm:t>
        <a:bodyPr/>
        <a:lstStyle/>
        <a:p>
          <a:endParaRPr lang="en-US"/>
        </a:p>
      </dgm:t>
    </dgm:pt>
    <dgm:pt modelId="{A88E7384-E6D2-4D8C-8C21-80FE33004D68}" type="sibTrans" cxnId="{CE092473-5663-4A83-AA69-5A394C7A5127}">
      <dgm:prSet/>
      <dgm:spPr/>
      <dgm:t>
        <a:bodyPr/>
        <a:lstStyle/>
        <a:p>
          <a:endParaRPr lang="en-US"/>
        </a:p>
      </dgm:t>
    </dgm:pt>
    <dgm:pt modelId="{476EC903-F686-4C95-B98D-E9C4D0AED1B3}" type="pres">
      <dgm:prSet presAssocID="{C5D4976C-A34B-41D6-BA0A-FFE93E62115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BD832A-45FD-4E20-B139-FDD449B1B619}" type="pres">
      <dgm:prSet presAssocID="{C5D4976C-A34B-41D6-BA0A-FFE93E621150}" presName="axisShape" presStyleLbl="bgShp" presStyleIdx="0" presStyleCnt="1"/>
      <dgm:spPr/>
    </dgm:pt>
    <dgm:pt modelId="{4608E656-B241-46F6-A854-9C20045B91F1}" type="pres">
      <dgm:prSet presAssocID="{C5D4976C-A34B-41D6-BA0A-FFE93E621150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7EE26-DCCD-4A68-83EE-505E3608B16F}" type="pres">
      <dgm:prSet presAssocID="{C5D4976C-A34B-41D6-BA0A-FFE93E621150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99E3E-2679-4C43-814D-7D21E7170BA0}" type="pres">
      <dgm:prSet presAssocID="{C5D4976C-A34B-41D6-BA0A-FFE93E621150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9102F-324E-4505-A281-D007A5D4E486}" type="pres">
      <dgm:prSet presAssocID="{C5D4976C-A34B-41D6-BA0A-FFE93E621150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7E58DA-F741-415C-BB95-0D47FEB8C374}" type="presOf" srcId="{A824192F-6053-4ED4-915D-FDD5AAFB87FB}" destId="{1859102F-324E-4505-A281-D007A5D4E486}" srcOrd="0" destOrd="0" presId="urn:microsoft.com/office/officeart/2005/8/layout/matrix2"/>
    <dgm:cxn modelId="{39944AEB-98BD-4ABE-BA56-3BCB3E1D03FB}" type="presOf" srcId="{CA0F0B43-1C23-4F68-BCD7-5AB0CAEC5C56}" destId="{3347EE26-DCCD-4A68-83EE-505E3608B16F}" srcOrd="0" destOrd="0" presId="urn:microsoft.com/office/officeart/2005/8/layout/matrix2"/>
    <dgm:cxn modelId="{130A4C30-7BE5-4122-ABAB-26D0FE258987}" type="presOf" srcId="{6D019417-DEF0-450D-BBA1-A34E3C7AFBC7}" destId="{4608E656-B241-46F6-A854-9C20045B91F1}" srcOrd="0" destOrd="0" presId="urn:microsoft.com/office/officeart/2005/8/layout/matrix2"/>
    <dgm:cxn modelId="{0825738C-E662-4BD9-9EAA-7F16223F027A}" srcId="{C5D4976C-A34B-41D6-BA0A-FFE93E621150}" destId="{6D019417-DEF0-450D-BBA1-A34E3C7AFBC7}" srcOrd="0" destOrd="0" parTransId="{0299B6C4-045F-413D-81A9-395C07BB6AAF}" sibTransId="{45DBB43A-03E3-46E4-B3BA-A4AF47687ABE}"/>
    <dgm:cxn modelId="{FE582A86-F647-45F7-8A21-D184C2E80225}" type="presOf" srcId="{CF79CB08-27A0-4817-871E-CB1F8B8680C3}" destId="{09699E3E-2679-4C43-814D-7D21E7170BA0}" srcOrd="0" destOrd="0" presId="urn:microsoft.com/office/officeart/2005/8/layout/matrix2"/>
    <dgm:cxn modelId="{CE092473-5663-4A83-AA69-5A394C7A5127}" srcId="{C5D4976C-A34B-41D6-BA0A-FFE93E621150}" destId="{A824192F-6053-4ED4-915D-FDD5AAFB87FB}" srcOrd="3" destOrd="0" parTransId="{F2D79FD7-1226-4767-95EF-E0BE8018217D}" sibTransId="{A88E7384-E6D2-4D8C-8C21-80FE33004D68}"/>
    <dgm:cxn modelId="{D063AA9A-FA2A-4AA3-9BC7-8F0108C97A27}" srcId="{C5D4976C-A34B-41D6-BA0A-FFE93E621150}" destId="{CA0F0B43-1C23-4F68-BCD7-5AB0CAEC5C56}" srcOrd="1" destOrd="0" parTransId="{58062FD2-915F-4CE7-9872-ABB2D344B3DB}" sibTransId="{B77C0905-371B-4C91-88AA-1856E91135CB}"/>
    <dgm:cxn modelId="{E78F6482-9BB6-430B-AEF5-F19CAFD5E100}" srcId="{C5D4976C-A34B-41D6-BA0A-FFE93E621150}" destId="{CF79CB08-27A0-4817-871E-CB1F8B8680C3}" srcOrd="2" destOrd="0" parTransId="{C319DDFD-61A4-460B-9FEB-A8AC8D15B0BE}" sibTransId="{AB609CC3-1787-4D72-B4E9-BB99BF5CD95B}"/>
    <dgm:cxn modelId="{B0283CD8-54BF-4200-951E-27C846E66C13}" type="presOf" srcId="{C5D4976C-A34B-41D6-BA0A-FFE93E621150}" destId="{476EC903-F686-4C95-B98D-E9C4D0AED1B3}" srcOrd="0" destOrd="0" presId="urn:microsoft.com/office/officeart/2005/8/layout/matrix2"/>
    <dgm:cxn modelId="{F410D9DD-8DE7-4DB5-AB7D-3195977BABE9}" type="presParOf" srcId="{476EC903-F686-4C95-B98D-E9C4D0AED1B3}" destId="{51BD832A-45FD-4E20-B139-FDD449B1B619}" srcOrd="0" destOrd="0" presId="urn:microsoft.com/office/officeart/2005/8/layout/matrix2"/>
    <dgm:cxn modelId="{54296C10-CA19-41B9-8BA7-5AFB548EDFF6}" type="presParOf" srcId="{476EC903-F686-4C95-B98D-E9C4D0AED1B3}" destId="{4608E656-B241-46F6-A854-9C20045B91F1}" srcOrd="1" destOrd="0" presId="urn:microsoft.com/office/officeart/2005/8/layout/matrix2"/>
    <dgm:cxn modelId="{A51B08FC-F446-4E0D-BF56-9A0700176E48}" type="presParOf" srcId="{476EC903-F686-4C95-B98D-E9C4D0AED1B3}" destId="{3347EE26-DCCD-4A68-83EE-505E3608B16F}" srcOrd="2" destOrd="0" presId="urn:microsoft.com/office/officeart/2005/8/layout/matrix2"/>
    <dgm:cxn modelId="{39F64582-347C-44C1-A508-74977D5D59B9}" type="presParOf" srcId="{476EC903-F686-4C95-B98D-E9C4D0AED1B3}" destId="{09699E3E-2679-4C43-814D-7D21E7170BA0}" srcOrd="3" destOrd="0" presId="urn:microsoft.com/office/officeart/2005/8/layout/matrix2"/>
    <dgm:cxn modelId="{679EF59C-D9D6-49CE-9EA7-8562A758D866}" type="presParOf" srcId="{476EC903-F686-4C95-B98D-E9C4D0AED1B3}" destId="{1859102F-324E-4505-A281-D007A5D4E48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D832A-45FD-4E20-B139-FDD449B1B619}">
      <dsp:nvSpPr>
        <dsp:cNvPr id="0" name=""/>
        <dsp:cNvSpPr/>
      </dsp:nvSpPr>
      <dsp:spPr>
        <a:xfrm>
          <a:off x="399224" y="0"/>
          <a:ext cx="3621151" cy="362115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8E656-B241-46F6-A854-9C20045B91F1}">
      <dsp:nvSpPr>
        <dsp:cNvPr id="0" name=""/>
        <dsp:cNvSpPr/>
      </dsp:nvSpPr>
      <dsp:spPr>
        <a:xfrm>
          <a:off x="634599" y="235374"/>
          <a:ext cx="1448460" cy="1448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Activities</a:t>
          </a:r>
          <a:endParaRPr lang="en-US" sz="1900" kern="1200" dirty="0"/>
        </a:p>
      </dsp:txBody>
      <dsp:txXfrm>
        <a:off x="705307" y="306082"/>
        <a:ext cx="1307044" cy="1307044"/>
      </dsp:txXfrm>
    </dsp:sp>
    <dsp:sp modelId="{3347EE26-DCCD-4A68-83EE-505E3608B16F}">
      <dsp:nvSpPr>
        <dsp:cNvPr id="0" name=""/>
        <dsp:cNvSpPr/>
      </dsp:nvSpPr>
      <dsp:spPr>
        <a:xfrm>
          <a:off x="2336540" y="235374"/>
          <a:ext cx="1448460" cy="1448460"/>
        </a:xfrm>
        <a:prstGeom prst="roundRect">
          <a:avLst/>
        </a:prstGeom>
        <a:solidFill>
          <a:schemeClr val="accent2">
            <a:hueOff val="-6721063"/>
            <a:satOff val="2923"/>
            <a:lumOff val="8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Services</a:t>
          </a:r>
          <a:endParaRPr lang="en-US" sz="1900" kern="1200" dirty="0"/>
        </a:p>
      </dsp:txBody>
      <dsp:txXfrm>
        <a:off x="2407248" y="306082"/>
        <a:ext cx="1307044" cy="1307044"/>
      </dsp:txXfrm>
    </dsp:sp>
    <dsp:sp modelId="{09699E3E-2679-4C43-814D-7D21E7170BA0}">
      <dsp:nvSpPr>
        <dsp:cNvPr id="0" name=""/>
        <dsp:cNvSpPr/>
      </dsp:nvSpPr>
      <dsp:spPr>
        <a:xfrm>
          <a:off x="634599" y="1937315"/>
          <a:ext cx="1448460" cy="1448460"/>
        </a:xfrm>
        <a:prstGeom prst="roundRect">
          <a:avLst/>
        </a:prstGeom>
        <a:solidFill>
          <a:schemeClr val="accent2">
            <a:hueOff val="-13442126"/>
            <a:satOff val="5846"/>
            <a:lumOff val="170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Intents</a:t>
          </a:r>
          <a:endParaRPr lang="en-US" sz="1900" kern="1200" dirty="0"/>
        </a:p>
      </dsp:txBody>
      <dsp:txXfrm>
        <a:off x="705307" y="2008023"/>
        <a:ext cx="1307044" cy="1307044"/>
      </dsp:txXfrm>
    </dsp:sp>
    <dsp:sp modelId="{1859102F-324E-4505-A281-D007A5D4E486}">
      <dsp:nvSpPr>
        <dsp:cNvPr id="0" name=""/>
        <dsp:cNvSpPr/>
      </dsp:nvSpPr>
      <dsp:spPr>
        <a:xfrm>
          <a:off x="2336540" y="1937315"/>
          <a:ext cx="1448460" cy="1448460"/>
        </a:xfrm>
        <a:prstGeom prst="roundRect">
          <a:avLst/>
        </a:prstGeom>
        <a:solidFill>
          <a:schemeClr val="accent2">
            <a:hueOff val="-20163188"/>
            <a:satOff val="8769"/>
            <a:lumOff val="25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Broadcast Receivers</a:t>
          </a:r>
          <a:endParaRPr lang="en-US" sz="1900" kern="1200" dirty="0"/>
        </a:p>
      </dsp:txBody>
      <dsp:txXfrm>
        <a:off x="2407248" y="2008023"/>
        <a:ext cx="1307044" cy="1307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7657787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Likely to have one Email Account</a:t>
            </a:r>
          </a:p>
          <a:p>
            <a:r>
              <a:rPr lang="en-US" sz="1800" dirty="0" smtClean="0"/>
              <a:t>Associated Contacts and Calendar</a:t>
            </a:r>
          </a:p>
          <a:p>
            <a:r>
              <a:rPr lang="en-US" sz="1800" dirty="0" smtClean="0"/>
              <a:t>Memos and To-Do Lists</a:t>
            </a:r>
          </a:p>
          <a:p>
            <a:r>
              <a:rPr lang="en-US" sz="1800" dirty="0" smtClean="0"/>
              <a:t>Your Browsing History</a:t>
            </a:r>
          </a:p>
          <a:p>
            <a:r>
              <a:rPr lang="en-US" sz="1800" dirty="0" smtClean="0"/>
              <a:t>Phone History</a:t>
            </a:r>
          </a:p>
          <a:p>
            <a:r>
              <a:rPr lang="en-US" sz="1800" dirty="0" smtClean="0"/>
              <a:t>Text Messages</a:t>
            </a:r>
          </a:p>
          <a:p>
            <a:r>
              <a:rPr lang="en-US" sz="1800" dirty="0" smtClean="0"/>
              <a:t>Photos</a:t>
            </a:r>
          </a:p>
          <a:p>
            <a:r>
              <a:rPr lang="en-US" sz="1800" dirty="0" smtClean="0"/>
              <a:t>Facebook, Twitter, </a:t>
            </a:r>
            <a:r>
              <a:rPr lang="en-US" sz="1800" dirty="0" err="1" smtClean="0"/>
              <a:t>Linkedin</a:t>
            </a:r>
            <a:r>
              <a:rPr lang="en-US" sz="1800" dirty="0" smtClean="0"/>
              <a:t>, Google+</a:t>
            </a:r>
          </a:p>
          <a:p>
            <a:r>
              <a:rPr lang="en-US" sz="1800" dirty="0" smtClean="0"/>
              <a:t>Banking App</a:t>
            </a:r>
          </a:p>
          <a:p>
            <a:r>
              <a:rPr lang="en-US" sz="1800" dirty="0" smtClean="0"/>
              <a:t>Travel App with airline Tickets</a:t>
            </a:r>
          </a:p>
          <a:p>
            <a:endParaRPr lang="en-US" sz="1800" dirty="0" smtClean="0"/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Your digital life resides on your device and can be accessed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3300"/>
                </a:solidFill>
              </a:rPr>
              <a:t>Look at your Android Phone</a:t>
            </a:r>
            <a:endParaRPr lang="en-US" sz="24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-5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3300"/>
                </a:solidFill>
              </a:rPr>
              <a:t>Components of an Android Application</a:t>
            </a:r>
            <a:endParaRPr lang="en-US" sz="2400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511791"/>
            <a:ext cx="706437" cy="9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Left Arrow 39"/>
          <p:cNvSpPr/>
          <p:nvPr/>
        </p:nvSpPr>
        <p:spPr>
          <a:xfrm>
            <a:off x="2858608" y="3011536"/>
            <a:ext cx="727298" cy="231395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Left Arrow 40"/>
          <p:cNvSpPr/>
          <p:nvPr/>
        </p:nvSpPr>
        <p:spPr>
          <a:xfrm rot="10800000">
            <a:off x="1361853" y="2982748"/>
            <a:ext cx="727298" cy="231395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Left Arrow 41"/>
          <p:cNvSpPr/>
          <p:nvPr/>
        </p:nvSpPr>
        <p:spPr>
          <a:xfrm rot="12042572">
            <a:off x="1407865" y="2297464"/>
            <a:ext cx="790553" cy="223091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Left Arrow 42"/>
          <p:cNvSpPr/>
          <p:nvPr/>
        </p:nvSpPr>
        <p:spPr>
          <a:xfrm rot="16200000">
            <a:off x="2156458" y="2025014"/>
            <a:ext cx="660721" cy="173546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Left Arrow 43"/>
          <p:cNvSpPr/>
          <p:nvPr/>
        </p:nvSpPr>
        <p:spPr>
          <a:xfrm rot="19781876">
            <a:off x="2783282" y="2358479"/>
            <a:ext cx="727298" cy="231395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Rounded Rectangle 44"/>
          <p:cNvSpPr/>
          <p:nvPr/>
        </p:nvSpPr>
        <p:spPr>
          <a:xfrm>
            <a:off x="3689880" y="2777037"/>
            <a:ext cx="1041526" cy="720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Classes.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dex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909897" y="889001"/>
            <a:ext cx="1041526" cy="720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Lib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28600" y="1597246"/>
            <a:ext cx="1041526" cy="720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689880" y="1597247"/>
            <a:ext cx="1041526" cy="720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Manifest File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28600" y="2694897"/>
            <a:ext cx="1041526" cy="7200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Assets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2301633"/>
            <a:ext cx="85725" cy="3267075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29213457"/>
              </p:ext>
            </p:extLst>
          </p:nvPr>
        </p:nvGraphicFramePr>
        <p:xfrm>
          <a:off x="4876800" y="1738250"/>
          <a:ext cx="4419600" cy="362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" y="3711058"/>
            <a:ext cx="4990277" cy="2765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4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4953000" y="990600"/>
            <a:ext cx="2895600" cy="1930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2" y="2581002"/>
            <a:ext cx="706437" cy="9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Elbow Connector 6"/>
          <p:cNvCxnSpPr/>
          <p:nvPr/>
        </p:nvCxnSpPr>
        <p:spPr>
          <a:xfrm flipV="1">
            <a:off x="533402" y="1502573"/>
            <a:ext cx="1066799" cy="1012028"/>
          </a:xfrm>
          <a:prstGeom prst="bentConnector3">
            <a:avLst>
              <a:gd name="adj1" fmla="val -72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511630" y="3632201"/>
            <a:ext cx="1088571" cy="857249"/>
          </a:xfrm>
          <a:prstGeom prst="bentConnector3">
            <a:avLst>
              <a:gd name="adj1" fmla="val -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752600" y="1208730"/>
            <a:ext cx="1600200" cy="56172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4" name="Rectangle 43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AndroidManifest.xml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52601" y="4140201"/>
            <a:ext cx="1572207" cy="56172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>
                  <a:solidFill>
                    <a:srgbClr val="003300"/>
                  </a:solidFill>
                </a:rPr>
                <a:t>Resources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752600" y="4788310"/>
            <a:ext cx="1565988" cy="56172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Classes.dex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00100" y="4441032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Extract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50422" y="1092201"/>
            <a:ext cx="81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Apktool</a:t>
            </a:r>
            <a:endParaRPr lang="en-US" sz="1400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429000" y="503066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752600" y="5407272"/>
            <a:ext cx="1565988" cy="56172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4" name="Rectangle 63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Assets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752601" y="3490261"/>
            <a:ext cx="1572207" cy="56172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angle 67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Lib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733800" y="4953002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Dex2Jar</a:t>
            </a:r>
            <a:endParaRPr lang="en-US" sz="14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4876801" y="4749801"/>
            <a:ext cx="1572207" cy="56172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Java Code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429000" y="148641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058745" y="1216096"/>
            <a:ext cx="1295401" cy="39886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angle 86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Permissions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58745" y="1772800"/>
            <a:ext cx="1295401" cy="39886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Rectangle 100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Intents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058745" y="2315166"/>
            <a:ext cx="1295401" cy="39886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4" name="Rectangle 103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angle 104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Activities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476999" y="2062994"/>
            <a:ext cx="1295401" cy="39886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7" name="Rectangle 106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ectangle 107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Broadcast </a:t>
              </a:r>
              <a:r>
                <a:rPr lang="en-US" sz="1200" kern="1200" dirty="0" err="1" smtClean="0">
                  <a:solidFill>
                    <a:srgbClr val="003300"/>
                  </a:solidFill>
                </a:rPr>
                <a:t>Rcvrs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477000" y="1486414"/>
            <a:ext cx="1295401" cy="398869"/>
            <a:chOff x="152402" y="875"/>
            <a:chExt cx="914400" cy="421297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0" name="Rectangle 109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Rectangle 110"/>
            <p:cNvSpPr/>
            <p:nvPr/>
          </p:nvSpPr>
          <p:spPr>
            <a:xfrm>
              <a:off x="152402" y="875"/>
              <a:ext cx="914400" cy="421297"/>
            </a:xfrm>
            <a:prstGeom prst="rect">
              <a:avLst/>
            </a:prstGeom>
            <a:grpFill/>
            <a:ln>
              <a:solidFill>
                <a:srgbClr val="0033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300"/>
                  </a:solidFill>
                </a:rPr>
                <a:t>Services</a:t>
              </a:r>
              <a:endParaRPr lang="en-US" sz="1400" kern="1200" dirty="0">
                <a:solidFill>
                  <a:srgbClr val="003300"/>
                </a:solidFill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>
            <a:off x="6553201" y="5026945"/>
            <a:ext cx="726231" cy="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encrypted-tbn3.gstatic.com/images?q=tbn:ANd9GcTDTR_-RnZK0kkyjp0Iu4WcBkIZmE-r0AhqWY9AGXJTmOUPeI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17" y="4053138"/>
            <a:ext cx="776288" cy="136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6477000" y="4953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JD-GUI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259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58" grpId="0"/>
      <p:bldP spid="59" grpId="0"/>
      <p:bldP spid="69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Apktool</a:t>
            </a:r>
            <a:r>
              <a:rPr lang="en-US" sz="2000" dirty="0" smtClean="0"/>
              <a:t> extracts the manifest file from .</a:t>
            </a:r>
            <a:r>
              <a:rPr lang="en-US" sz="2000" dirty="0" err="1" smtClean="0"/>
              <a:t>apk</a:t>
            </a:r>
            <a:r>
              <a:rPr lang="en-US" sz="2000" dirty="0" smtClean="0"/>
              <a:t> in a readable format</a:t>
            </a:r>
          </a:p>
          <a:p>
            <a:pPr lvl="1" algn="just"/>
            <a:r>
              <a:rPr lang="en-US" sz="2000" dirty="0" err="1" smtClean="0"/>
              <a:t>apktool</a:t>
            </a:r>
            <a:r>
              <a:rPr lang="en-US" sz="2000" dirty="0" smtClean="0"/>
              <a:t> d D:\test.apk  D:\test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Simply extract the </a:t>
            </a:r>
            <a:r>
              <a:rPr lang="en-US" sz="2000" dirty="0" err="1" smtClean="0"/>
              <a:t>apk</a:t>
            </a:r>
            <a:r>
              <a:rPr lang="en-US" sz="2000" dirty="0" smtClean="0"/>
              <a:t> to get the </a:t>
            </a:r>
            <a:r>
              <a:rPr lang="en-US" sz="2000" dirty="0" err="1" smtClean="0"/>
              <a:t>classes.dex</a:t>
            </a:r>
            <a:r>
              <a:rPr lang="en-US" sz="2000" dirty="0" smtClean="0"/>
              <a:t> file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Convert the </a:t>
            </a:r>
            <a:r>
              <a:rPr lang="en-US" sz="2000" dirty="0" err="1" smtClean="0"/>
              <a:t>classes.dex</a:t>
            </a:r>
            <a:r>
              <a:rPr lang="en-US" sz="2000" dirty="0" smtClean="0"/>
              <a:t> file to a jar file using Dex2Jar tool</a:t>
            </a:r>
          </a:p>
          <a:p>
            <a:pPr lvl="1" algn="just"/>
            <a:r>
              <a:rPr lang="en-US" sz="2000" dirty="0" smtClean="0"/>
              <a:t>Dex2jar.bat </a:t>
            </a:r>
            <a:r>
              <a:rPr lang="en-US" sz="2000" dirty="0" err="1" smtClean="0"/>
              <a:t>classes.dex</a:t>
            </a:r>
            <a:endParaRPr lang="en-US" sz="2000" dirty="0" smtClean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 smtClean="0"/>
              <a:t>View the jar file using JD-GUI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various tools for undertaking forensics examination of a smart phone.</a:t>
            </a:r>
          </a:p>
          <a:p>
            <a:endParaRPr lang="en-US" dirty="0"/>
          </a:p>
          <a:p>
            <a:r>
              <a:rPr lang="en-US" dirty="0" smtClean="0"/>
              <a:t>The most famous is Oxygen Forensics which is most widely used.</a:t>
            </a:r>
          </a:p>
          <a:p>
            <a:endParaRPr lang="en-US" dirty="0"/>
          </a:p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0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166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Look at your Android Phone</vt:lpstr>
      <vt:lpstr>Components of an Android Application</vt:lpstr>
      <vt:lpstr>PowerPoint Presentation</vt:lpstr>
      <vt:lpstr>PowerPoint Presentation</vt:lpstr>
      <vt:lpstr>Smartphone Forensics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at your Android Phone</dc:title>
  <dc:creator>WBSK</dc:creator>
  <cp:lastModifiedBy>Microsoft</cp:lastModifiedBy>
  <cp:revision>1</cp:revision>
  <dcterms:created xsi:type="dcterms:W3CDTF">2006-08-16T00:00:00Z</dcterms:created>
  <dcterms:modified xsi:type="dcterms:W3CDTF">2013-12-25T18:46:44Z</dcterms:modified>
</cp:coreProperties>
</file>