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57" r:id="rId7"/>
    <p:sldId id="265" r:id="rId8"/>
    <p:sldId id="258" r:id="rId9"/>
    <p:sldId id="266" r:id="rId10"/>
    <p:sldId id="259"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Registry Forensics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77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There are a number of elements of information about the user account that are stored in the Registry. For </a:t>
            </a:r>
            <a:r>
              <a:rPr lang="en-US" sz="2000" dirty="0" smtClean="0"/>
              <a:t>example </a:t>
            </a:r>
            <a:r>
              <a:rPr lang="en-US" sz="2000" dirty="0"/>
              <a:t>a list of user accounts, last login time of each </a:t>
            </a:r>
            <a:r>
              <a:rPr lang="en-US" sz="2000" dirty="0" smtClean="0"/>
              <a:t>account</a:t>
            </a:r>
            <a:r>
              <a:rPr lang="en-US" sz="2000" dirty="0"/>
              <a:t>, whether it requires a password, whether it is a </a:t>
            </a:r>
            <a:r>
              <a:rPr lang="en-US" sz="2000" dirty="0" smtClean="0"/>
              <a:t>disabled </a:t>
            </a:r>
            <a:r>
              <a:rPr lang="en-US" sz="2000" dirty="0"/>
              <a:t>or enabled account and the method used to hash the password of the user account. All of this </a:t>
            </a:r>
            <a:r>
              <a:rPr lang="en-US" sz="2000" dirty="0" smtClean="0"/>
              <a:t>information </a:t>
            </a:r>
            <a:r>
              <a:rPr lang="en-US" sz="2000" dirty="0"/>
              <a:t>is held in the following Registry key</a:t>
            </a:r>
            <a:r>
              <a:rPr lang="en-US" sz="2000" dirty="0" smtClean="0"/>
              <a:t>:</a:t>
            </a:r>
          </a:p>
          <a:p>
            <a:pPr algn="just"/>
            <a:endParaRPr lang="en-US" sz="2000" dirty="0"/>
          </a:p>
          <a:p>
            <a:pPr algn="just"/>
            <a:r>
              <a:rPr lang="en-US" sz="2000" dirty="0"/>
              <a:t>HKEY_LOCAL_MACHINE \SAM\Domains\Account\Users</a:t>
            </a:r>
          </a:p>
        </p:txBody>
      </p:sp>
      <p:sp>
        <p:nvSpPr>
          <p:cNvPr id="2" name="Title 1"/>
          <p:cNvSpPr>
            <a:spLocks noGrp="1"/>
          </p:cNvSpPr>
          <p:nvPr>
            <p:ph type="title"/>
          </p:nvPr>
        </p:nvSpPr>
        <p:spPr/>
        <p:txBody>
          <a:bodyPr/>
          <a:lstStyle/>
          <a:p>
            <a:r>
              <a:rPr lang="en-US" dirty="0" smtClean="0"/>
              <a:t>User Information</a:t>
            </a:r>
            <a:endParaRPr lang="en-US" dirty="0"/>
          </a:p>
        </p:txBody>
      </p:sp>
    </p:spTree>
    <p:extLst>
      <p:ext uri="{BB962C8B-B14F-4D97-AF65-F5344CB8AC3E}">
        <p14:creationId xmlns:p14="http://schemas.microsoft.com/office/powerpoint/2010/main" val="262671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HKEY_LOCAL_MACHINE\SOFTWARE\</a:t>
            </a:r>
            <a:r>
              <a:rPr lang="en-US" sz="2000" dirty="0" err="1" smtClean="0"/>
              <a:t>RegisteredApplications</a:t>
            </a:r>
            <a:endParaRPr lang="en-US" sz="2000" dirty="0" smtClean="0"/>
          </a:p>
          <a:p>
            <a:endParaRPr lang="en-US" sz="2000" dirty="0"/>
          </a:p>
          <a:p>
            <a:pPr marL="109728" indent="0">
              <a:buNone/>
            </a:pPr>
            <a:endParaRPr lang="en-US" sz="2000" dirty="0"/>
          </a:p>
        </p:txBody>
      </p:sp>
      <p:sp>
        <p:nvSpPr>
          <p:cNvPr id="2" name="Title 1"/>
          <p:cNvSpPr>
            <a:spLocks noGrp="1"/>
          </p:cNvSpPr>
          <p:nvPr>
            <p:ph type="title"/>
          </p:nvPr>
        </p:nvSpPr>
        <p:spPr/>
        <p:txBody>
          <a:bodyPr/>
          <a:lstStyle/>
          <a:p>
            <a:r>
              <a:rPr lang="en-US" dirty="0" smtClean="0"/>
              <a:t>Registered Applications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 y="2286000"/>
            <a:ext cx="761047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643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t>HKEY_LOCAL_MACHINE\SYSTEM\ControlSet001\Control</a:t>
            </a:r>
            <a:r>
              <a:rPr lang="en-US" sz="2000" dirty="0" smtClean="0"/>
              <a:t>\ Windows</a:t>
            </a:r>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endParaRPr lang="en-US" sz="2000" dirty="0" smtClean="0"/>
          </a:p>
          <a:p>
            <a:pPr marL="109728" indent="0">
              <a:buNone/>
            </a:pPr>
            <a:endParaRPr lang="en-US" sz="2000" dirty="0"/>
          </a:p>
          <a:p>
            <a:pPr marL="109728" indent="0">
              <a:buNone/>
            </a:pPr>
            <a:r>
              <a:rPr lang="en-US" sz="2000" dirty="0" smtClean="0"/>
              <a:t>Use any Decoder to get the actual date and time, e.g. </a:t>
            </a:r>
            <a:r>
              <a:rPr lang="en-US" sz="2000" dirty="0" err="1" smtClean="0"/>
              <a:t>Dcode</a:t>
            </a:r>
            <a:r>
              <a:rPr lang="en-US" sz="2000" dirty="0" smtClean="0"/>
              <a:t>.</a:t>
            </a:r>
            <a:endParaRPr lang="en-US" sz="2000" dirty="0"/>
          </a:p>
        </p:txBody>
      </p:sp>
      <p:sp>
        <p:nvSpPr>
          <p:cNvPr id="3" name="Title 2"/>
          <p:cNvSpPr>
            <a:spLocks noGrp="1"/>
          </p:cNvSpPr>
          <p:nvPr>
            <p:ph type="title"/>
          </p:nvPr>
        </p:nvSpPr>
        <p:spPr/>
        <p:txBody>
          <a:bodyPr/>
          <a:lstStyle/>
          <a:p>
            <a:r>
              <a:rPr lang="en-US" dirty="0" smtClean="0"/>
              <a:t>Last Shutdown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2171700"/>
            <a:ext cx="60864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8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HKEY_LOCAL_MACHINE\SOFTWARE\Microsoft\Windows</a:t>
            </a:r>
            <a:r>
              <a:rPr lang="en-US" sz="2000" dirty="0" smtClean="0"/>
              <a:t>\  </a:t>
            </a:r>
            <a:r>
              <a:rPr lang="en-US" sz="2000" dirty="0" err="1" smtClean="0"/>
              <a:t>CurrentVersion</a:t>
            </a:r>
            <a:r>
              <a:rPr lang="en-US" sz="2000" dirty="0" smtClean="0"/>
              <a:t>\Run </a:t>
            </a:r>
            <a:endParaRPr lang="en-US" sz="2000" dirty="0"/>
          </a:p>
          <a:p>
            <a:endParaRPr lang="en-US" sz="2000" dirty="0"/>
          </a:p>
        </p:txBody>
      </p:sp>
      <p:sp>
        <p:nvSpPr>
          <p:cNvPr id="3" name="Title 2"/>
          <p:cNvSpPr>
            <a:spLocks noGrp="1"/>
          </p:cNvSpPr>
          <p:nvPr>
            <p:ph type="title"/>
          </p:nvPr>
        </p:nvSpPr>
        <p:spPr/>
        <p:txBody>
          <a:bodyPr/>
          <a:lstStyle/>
          <a:p>
            <a:r>
              <a:rPr lang="en-US" dirty="0" smtClean="0"/>
              <a:t>Startup </a:t>
            </a:r>
            <a:r>
              <a:rPr lang="en-US" dirty="0" err="1" smtClean="0"/>
              <a:t>Programmes</a:t>
            </a:r>
            <a:endParaRPr lang="en-US" dirty="0"/>
          </a:p>
        </p:txBody>
      </p:sp>
    </p:spTree>
    <p:extLst>
      <p:ext uri="{BB962C8B-B14F-4D97-AF65-F5344CB8AC3E}">
        <p14:creationId xmlns:p14="http://schemas.microsoft.com/office/powerpoint/2010/main" val="366671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US" dirty="0"/>
          </a:p>
        </p:txBody>
      </p:sp>
      <p:sp>
        <p:nvSpPr>
          <p:cNvPr id="3" name="Title 2"/>
          <p:cNvSpPr>
            <a:spLocks noGrp="1"/>
          </p:cNvSpPr>
          <p:nvPr>
            <p:ph type="title"/>
          </p:nvPr>
        </p:nvSpPr>
        <p:spPr/>
        <p:txBody>
          <a:bodyPr/>
          <a:lstStyle/>
          <a:p>
            <a:r>
              <a:rPr lang="en-US" dirty="0" smtClean="0"/>
              <a:t>MSN Info</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4676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586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Skype Information</a:t>
            </a:r>
          </a:p>
          <a:p>
            <a:pPr lvl="1" algn="just"/>
            <a:r>
              <a:rPr lang="en-US" sz="1800" dirty="0"/>
              <a:t>HKEY_USERS\S-1-5-21-[</a:t>
            </a:r>
            <a:r>
              <a:rPr lang="en-US" sz="1800" dirty="0" smtClean="0"/>
              <a:t>User Identifier</a:t>
            </a:r>
            <a:r>
              <a:rPr lang="en-US" sz="1800" dirty="0"/>
              <a:t>]\Software\Skype\</a:t>
            </a:r>
            <a:r>
              <a:rPr lang="en-US" sz="1800" dirty="0" err="1"/>
              <a:t>PluginManager</a:t>
            </a:r>
            <a:r>
              <a:rPr lang="en-US" sz="1800" dirty="0"/>
              <a:t> </a:t>
            </a:r>
          </a:p>
          <a:p>
            <a:pPr lvl="1"/>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4927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Network Cards</a:t>
            </a:r>
          </a:p>
          <a:p>
            <a:pPr lvl="1" algn="just"/>
            <a:r>
              <a:rPr lang="en-US" sz="1800" dirty="0"/>
              <a:t>The Registry holds a list of all network cards whether the network card is built in or is an external network </a:t>
            </a:r>
            <a:r>
              <a:rPr lang="en-US" sz="1800" dirty="0" smtClean="0"/>
              <a:t>card</a:t>
            </a:r>
            <a:r>
              <a:rPr lang="en-US" sz="1800" dirty="0"/>
              <a:t>. In most laptops there are two type of network card: the Ethernet network card and Wi-Fi network </a:t>
            </a:r>
            <a:r>
              <a:rPr lang="en-US" sz="1800" dirty="0" smtClean="0"/>
              <a:t>card</a:t>
            </a:r>
            <a:r>
              <a:rPr lang="en-US" sz="1800" dirty="0"/>
              <a:t>. The following Registry key holds a list of network card: </a:t>
            </a:r>
            <a:endParaRPr lang="en-US" sz="1800" dirty="0" smtClean="0"/>
          </a:p>
          <a:p>
            <a:pPr lvl="2" algn="just"/>
            <a:r>
              <a:rPr lang="en-US" sz="1600" dirty="0"/>
              <a:t>HKEY_LOCAL_MACHINE\SOFTWARE\Microsoft\Windows NT\</a:t>
            </a:r>
            <a:r>
              <a:rPr lang="en-US" sz="1600" dirty="0" err="1"/>
              <a:t>CurrentVersion</a:t>
            </a:r>
            <a:r>
              <a:rPr lang="en-US" sz="1600" dirty="0"/>
              <a:t>\</a:t>
            </a:r>
            <a:r>
              <a:rPr lang="en-US" sz="1600" dirty="0" err="1"/>
              <a:t>NetworkCards</a:t>
            </a:r>
            <a:r>
              <a:rPr lang="en-US" sz="1600" dirty="0"/>
              <a:t> </a:t>
            </a:r>
            <a:endParaRPr lang="en-US" sz="1600" dirty="0" smtClean="0"/>
          </a:p>
          <a:p>
            <a:pPr algn="just"/>
            <a:endParaRPr lang="en-US" sz="2200" dirty="0" smtClean="0"/>
          </a:p>
          <a:p>
            <a:pPr marL="109728" indent="0">
              <a:buNone/>
            </a:pPr>
            <a:endParaRPr lang="en-US" dirty="0"/>
          </a:p>
        </p:txBody>
      </p:sp>
      <p:sp>
        <p:nvSpPr>
          <p:cNvPr id="3" name="Title 2"/>
          <p:cNvSpPr>
            <a:spLocks noGrp="1"/>
          </p:cNvSpPr>
          <p:nvPr>
            <p:ph type="title"/>
          </p:nvPr>
        </p:nvSpPr>
        <p:spPr/>
        <p:txBody>
          <a:bodyPr/>
          <a:lstStyle/>
          <a:p>
            <a:r>
              <a:rPr lang="en-US" dirty="0" smtClean="0"/>
              <a:t>Network Analysis</a:t>
            </a:r>
            <a:endParaRPr lang="en-US" dirty="0"/>
          </a:p>
        </p:txBody>
      </p:sp>
    </p:spTree>
    <p:extLst>
      <p:ext uri="{BB962C8B-B14F-4D97-AF65-F5344CB8AC3E}">
        <p14:creationId xmlns:p14="http://schemas.microsoft.com/office/powerpoint/2010/main" val="154726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Wireless Networks</a:t>
            </a:r>
          </a:p>
          <a:p>
            <a:pPr lvl="1" algn="just"/>
            <a:r>
              <a:rPr lang="en-US" sz="2000" dirty="0"/>
              <a:t>Windows Registry holds important information for the forensic investigator about Wireless </a:t>
            </a:r>
            <a:r>
              <a:rPr lang="en-US" sz="2000" dirty="0" smtClean="0"/>
              <a:t>networks</a:t>
            </a:r>
            <a:r>
              <a:rPr lang="en-US" sz="2000" dirty="0"/>
              <a:t>. This information includes the created date and last connected date. They are stored in the following </a:t>
            </a:r>
            <a:r>
              <a:rPr lang="en-US" sz="2000" dirty="0" smtClean="0"/>
              <a:t>Registry </a:t>
            </a:r>
            <a:r>
              <a:rPr lang="en-US" sz="2000" dirty="0"/>
              <a:t>sub key</a:t>
            </a:r>
            <a:r>
              <a:rPr lang="en-US" sz="2000" dirty="0" smtClean="0"/>
              <a:t>:</a:t>
            </a:r>
          </a:p>
          <a:p>
            <a:pPr marL="393192" lvl="1" indent="0" algn="just">
              <a:buNone/>
            </a:pPr>
            <a:endParaRPr lang="en-US" sz="2000" dirty="0" smtClean="0"/>
          </a:p>
          <a:p>
            <a:pPr lvl="1" algn="just"/>
            <a:r>
              <a:rPr lang="en-US" sz="1800" dirty="0" smtClean="0"/>
              <a:t>HKEY_LOCAL_MACHINE\SOFTWARE\Microsoft\Windows NT\</a:t>
            </a:r>
            <a:r>
              <a:rPr lang="en-US" sz="1800" dirty="0" err="1" smtClean="0"/>
              <a:t>CurrentVersion</a:t>
            </a:r>
            <a:r>
              <a:rPr lang="en-US" sz="1800" dirty="0" smtClean="0"/>
              <a:t>\</a:t>
            </a:r>
            <a:r>
              <a:rPr lang="en-US" sz="1800" dirty="0" err="1" smtClean="0"/>
              <a:t>NetworkList</a:t>
            </a:r>
            <a:r>
              <a:rPr lang="en-US" sz="1800" dirty="0" smtClean="0"/>
              <a:t>\Profiles</a:t>
            </a:r>
            <a:r>
              <a:rPr lang="en-US" sz="1800" dirty="0"/>
              <a:t>\{Wireless - Identifier}</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57245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38374"/>
            <a:ext cx="7664158" cy="29432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51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Printers</a:t>
            </a:r>
          </a:p>
          <a:p>
            <a:pPr lvl="1" algn="just"/>
            <a:r>
              <a:rPr lang="en-US" sz="1800" dirty="0"/>
              <a:t>There are a number of keys within the Registry that hold information about printer drivers that exist in the </a:t>
            </a:r>
            <a:r>
              <a:rPr lang="en-US" sz="1800" dirty="0" smtClean="0"/>
              <a:t>system</a:t>
            </a:r>
            <a:r>
              <a:rPr lang="en-US" sz="1800" dirty="0"/>
              <a:t>. One of these keys is the following</a:t>
            </a:r>
            <a:r>
              <a:rPr lang="en-US" sz="1800" dirty="0" smtClean="0"/>
              <a:t>:</a:t>
            </a:r>
          </a:p>
          <a:p>
            <a:pPr lvl="2"/>
            <a:r>
              <a:rPr lang="en-US" sz="1800" dirty="0"/>
              <a:t>HKEY_LOCAL_MACHINE\SYSTEM\ControlSet001\Control\Print\Printers </a:t>
            </a:r>
          </a:p>
          <a:p>
            <a:r>
              <a:rPr lang="en-US" dirty="0" smtClean="0"/>
              <a:t>USB Devices</a:t>
            </a:r>
          </a:p>
          <a:p>
            <a:pPr lvl="1" algn="just"/>
            <a:r>
              <a:rPr lang="en-US" sz="1800" dirty="0"/>
              <a:t>Any time a new USB Device is connected to the system, it will leave information about this USB device </a:t>
            </a:r>
            <a:r>
              <a:rPr lang="en-US" sz="1800" dirty="0" smtClean="0"/>
              <a:t>within </a:t>
            </a:r>
            <a:r>
              <a:rPr lang="en-US" sz="1800" dirty="0"/>
              <a:t>the Registry. This information can uniquely identify each USB device connected to the system. The </a:t>
            </a:r>
            <a:r>
              <a:rPr lang="en-US" sz="1800" dirty="0" smtClean="0"/>
              <a:t>Windows </a:t>
            </a:r>
            <a:r>
              <a:rPr lang="en-US" sz="1800" dirty="0"/>
              <a:t>Operating system stores vendor ID, product ID, Revision and Serial No. for each connected USB </a:t>
            </a:r>
            <a:r>
              <a:rPr lang="en-US" sz="1800" dirty="0" smtClean="0"/>
              <a:t>device</a:t>
            </a:r>
            <a:r>
              <a:rPr lang="en-US" sz="1800" dirty="0"/>
              <a:t>. This information can be found in the following Registry </a:t>
            </a:r>
            <a:r>
              <a:rPr lang="en-US" sz="1800" dirty="0" smtClean="0"/>
              <a:t>key:</a:t>
            </a:r>
          </a:p>
          <a:p>
            <a:pPr lvl="2" algn="just"/>
            <a:r>
              <a:rPr lang="en-US" sz="1600" dirty="0"/>
              <a:t>HKEY_LOCAL_MACHINE\SYSTEM\ControlSet001\</a:t>
            </a:r>
            <a:r>
              <a:rPr lang="en-US" sz="1600" dirty="0" err="1"/>
              <a:t>Enum</a:t>
            </a:r>
            <a:r>
              <a:rPr lang="en-US" sz="1600" dirty="0"/>
              <a:t>\USBSTOR</a:t>
            </a:r>
          </a:p>
        </p:txBody>
      </p:sp>
      <p:sp>
        <p:nvSpPr>
          <p:cNvPr id="3" name="Title 2"/>
          <p:cNvSpPr>
            <a:spLocks noGrp="1"/>
          </p:cNvSpPr>
          <p:nvPr>
            <p:ph type="title"/>
          </p:nvPr>
        </p:nvSpPr>
        <p:spPr/>
        <p:txBody>
          <a:bodyPr/>
          <a:lstStyle/>
          <a:p>
            <a:r>
              <a:rPr lang="en-US" dirty="0" smtClean="0"/>
              <a:t>Attached Device Analysis</a:t>
            </a:r>
            <a:endParaRPr lang="en-US" dirty="0"/>
          </a:p>
        </p:txBody>
      </p:sp>
    </p:spTree>
    <p:extLst>
      <p:ext uri="{BB962C8B-B14F-4D97-AF65-F5344CB8AC3E}">
        <p14:creationId xmlns:p14="http://schemas.microsoft.com/office/powerpoint/2010/main" val="382728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2000" dirty="0"/>
              <a:t>A central hierarchical database used in Microsoft Windows 98, Windows CE, Windows NT, and Windows 2000 used to store information that is necessary to configure the system for one or more users, applications and hardware </a:t>
            </a:r>
            <a:r>
              <a:rPr lang="en-US" sz="2000" dirty="0" smtClean="0"/>
              <a:t>devices</a:t>
            </a:r>
            <a:endParaRPr lang="en-US" sz="2000" dirty="0"/>
          </a:p>
          <a:p>
            <a:pPr marL="109728" indent="0" algn="just">
              <a:buNone/>
            </a:pPr>
            <a:endParaRPr lang="en-US" sz="2000" dirty="0" smtClean="0"/>
          </a:p>
          <a:p>
            <a:pPr algn="just"/>
            <a:r>
              <a:rPr lang="en-US" sz="2000" dirty="0" smtClean="0"/>
              <a:t>The </a:t>
            </a:r>
            <a:r>
              <a:rPr lang="en-US" sz="2000" dirty="0"/>
              <a:t>Registry contains information that Windows continually references during operation, such as profiles for each user, the applications installed on the computer and the types of documents that each can create, </a:t>
            </a:r>
            <a:r>
              <a:rPr lang="en-US" sz="2000" dirty="0" smtClean="0"/>
              <a:t>what </a:t>
            </a:r>
            <a:r>
              <a:rPr lang="en-US" sz="2000" dirty="0"/>
              <a:t>hardware exists on the system, and the ports that are being used. </a:t>
            </a:r>
            <a:r>
              <a:rPr lang="en-US" sz="2000" dirty="0"/>
              <a:t/>
            </a:r>
            <a:br>
              <a:rPr lang="en-US" sz="2000" dirty="0"/>
            </a:br>
            <a:r>
              <a:rPr lang="en-US" sz="2000" dirty="0" smtClean="0"/>
              <a:t>The registry contains two basic elements, keys and values</a:t>
            </a:r>
          </a:p>
          <a:p>
            <a:pPr marL="109728" indent="0" algn="just">
              <a:buNone/>
            </a:pPr>
            <a:endParaRPr lang="en-US" sz="2000" dirty="0" smtClean="0"/>
          </a:p>
          <a:p>
            <a:pPr algn="just"/>
            <a:r>
              <a:rPr lang="en-US" sz="2000" dirty="0" smtClean="0"/>
              <a:t>Registry keys are container objects similar to folders while values are non-container objects similar to files. Keys may contain values or further sub keys. </a:t>
            </a:r>
            <a:endParaRPr lang="en-US" sz="2000"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2976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The history lists highlights the most recent activity on the system. For example recently visited web pages or </a:t>
            </a:r>
            <a:r>
              <a:rPr lang="en-US" sz="2000" dirty="0" smtClean="0"/>
              <a:t>recently </a:t>
            </a:r>
            <a:r>
              <a:rPr lang="en-US" sz="2000" dirty="0"/>
              <a:t>opened word files. There are several sub keys in the Registry that show recent activity by the system </a:t>
            </a:r>
            <a:r>
              <a:rPr lang="en-US" sz="2000" dirty="0" smtClean="0"/>
              <a:t>users</a:t>
            </a:r>
            <a:endParaRPr lang="en-US" sz="2000" dirty="0"/>
          </a:p>
        </p:txBody>
      </p:sp>
      <p:sp>
        <p:nvSpPr>
          <p:cNvPr id="3" name="Title 2"/>
          <p:cNvSpPr>
            <a:spLocks noGrp="1"/>
          </p:cNvSpPr>
          <p:nvPr>
            <p:ph type="title"/>
          </p:nvPr>
        </p:nvSpPr>
        <p:spPr/>
        <p:txBody>
          <a:bodyPr/>
          <a:lstStyle/>
          <a:p>
            <a:r>
              <a:rPr lang="en-US" dirty="0" smtClean="0"/>
              <a:t>History List</a:t>
            </a:r>
            <a:endParaRPr lang="en-US" dirty="0"/>
          </a:p>
        </p:txBody>
      </p:sp>
    </p:spTree>
    <p:extLst>
      <p:ext uri="{BB962C8B-B14F-4D97-AF65-F5344CB8AC3E}">
        <p14:creationId xmlns:p14="http://schemas.microsoft.com/office/powerpoint/2010/main" val="2040893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97227189"/>
              </p:ext>
            </p:extLst>
          </p:nvPr>
        </p:nvGraphicFramePr>
        <p:xfrm>
          <a:off x="228600" y="381000"/>
          <a:ext cx="8610600" cy="4958240"/>
        </p:xfrm>
        <a:graphic>
          <a:graphicData uri="http://schemas.openxmlformats.org/drawingml/2006/table">
            <a:tbl>
              <a:tblPr firstRow="1" bandRow="1">
                <a:tableStyleId>{5C22544A-7EE6-4342-B048-85BDC9FD1C3A}</a:tableStyleId>
              </a:tblPr>
              <a:tblGrid>
                <a:gridCol w="2209800"/>
                <a:gridCol w="6400800"/>
              </a:tblGrid>
              <a:tr h="613696">
                <a:tc>
                  <a:txBody>
                    <a:bodyPr/>
                    <a:lstStyle/>
                    <a:p>
                      <a:pPr algn="ctr"/>
                      <a:r>
                        <a:rPr lang="en-US" sz="1400" dirty="0" smtClean="0"/>
                        <a:t>HISTORY LIST</a:t>
                      </a:r>
                      <a:endParaRPr lang="en-US" sz="1400" dirty="0"/>
                    </a:p>
                  </a:txBody>
                  <a:tcPr anchor="ctr"/>
                </a:tc>
                <a:tc>
                  <a:txBody>
                    <a:bodyPr/>
                    <a:lstStyle/>
                    <a:p>
                      <a:pPr algn="ctr"/>
                      <a:r>
                        <a:rPr lang="en-US" sz="1400" dirty="0" smtClean="0"/>
                        <a:t>RELATED WINDOWS REGISTRY KEY</a:t>
                      </a:r>
                      <a:endParaRPr lang="en-US" sz="1400" dirty="0"/>
                    </a:p>
                  </a:txBody>
                  <a:tcPr anchor="ctr"/>
                </a:tc>
              </a:tr>
              <a:tr h="910304">
                <a:tc>
                  <a:txBody>
                    <a:bodyPr/>
                    <a:lstStyle/>
                    <a:p>
                      <a:pPr algn="l"/>
                      <a:r>
                        <a:rPr lang="en-US" sz="1400" dirty="0" smtClean="0"/>
                        <a:t>Typed URLs in Microsoft </a:t>
                      </a:r>
                    </a:p>
                    <a:p>
                      <a:pPr algn="l"/>
                      <a:r>
                        <a:rPr lang="en-US" sz="1400" dirty="0" smtClean="0"/>
                        <a:t>Internet Explorer </a:t>
                      </a:r>
                    </a:p>
                    <a:p>
                      <a:pPr algn="l"/>
                      <a:endParaRPr lang="en-US" sz="1400" dirty="0"/>
                    </a:p>
                  </a:txBody>
                  <a:tcPr/>
                </a:tc>
                <a:tc>
                  <a:txBody>
                    <a:bodyPr/>
                    <a:lstStyle/>
                    <a:p>
                      <a:pPr algn="l"/>
                      <a:r>
                        <a:rPr lang="en-US" sz="1400" dirty="0" smtClean="0"/>
                        <a:t>HKEY_USERS\S-1-5-21-[User Identifier] \Software\Microsoft\Internet </a:t>
                      </a:r>
                    </a:p>
                    <a:p>
                      <a:pPr algn="l"/>
                      <a:r>
                        <a:rPr lang="en-US" sz="1400" dirty="0" smtClean="0"/>
                        <a:t>Explorer\</a:t>
                      </a:r>
                      <a:r>
                        <a:rPr lang="en-US" sz="1400" dirty="0" err="1" smtClean="0"/>
                        <a:t>TypedURLs</a:t>
                      </a:r>
                      <a:r>
                        <a:rPr lang="en-US" sz="1400" dirty="0" smtClean="0"/>
                        <a:t> </a:t>
                      </a:r>
                    </a:p>
                    <a:p>
                      <a:pPr algn="l"/>
                      <a:endParaRPr lang="en-US" sz="1400" dirty="0"/>
                    </a:p>
                  </a:txBody>
                  <a:tcPr/>
                </a:tc>
              </a:tr>
              <a:tr h="613696">
                <a:tc>
                  <a:txBody>
                    <a:bodyPr/>
                    <a:lstStyle/>
                    <a:p>
                      <a:r>
                        <a:rPr lang="en-US" sz="1400" dirty="0" smtClean="0"/>
                        <a:t>Most recently used </a:t>
                      </a:r>
                    </a:p>
                    <a:p>
                      <a:r>
                        <a:rPr lang="en-US" sz="1400" dirty="0" smtClean="0"/>
                        <a:t>Microsoft Word files</a:t>
                      </a:r>
                      <a:endParaRPr lang="en-US" sz="1400" dirty="0"/>
                    </a:p>
                  </a:txBody>
                  <a:tcPr/>
                </a:tc>
                <a:tc>
                  <a:txBody>
                    <a:bodyPr/>
                    <a:lstStyle/>
                    <a:p>
                      <a:r>
                        <a:rPr lang="en-US" sz="1400" dirty="0" smtClean="0"/>
                        <a:t>HKEY_USERS\S-1-5-21-[User Identifier] \Software \Microsoft\Office </a:t>
                      </a:r>
                    </a:p>
                    <a:p>
                      <a:r>
                        <a:rPr lang="en-US" sz="1400" dirty="0" smtClean="0"/>
                        <a:t>\12.0\Word\File MRU</a:t>
                      </a:r>
                      <a:endParaRPr lang="en-US" sz="1400" dirty="0"/>
                    </a:p>
                  </a:txBody>
                  <a:tcPr/>
                </a:tc>
              </a:tr>
              <a:tr h="613696">
                <a:tc>
                  <a:txBody>
                    <a:bodyPr/>
                    <a:lstStyle/>
                    <a:p>
                      <a:r>
                        <a:rPr lang="en-US" sz="1400" dirty="0" smtClean="0"/>
                        <a:t>Most recently used </a:t>
                      </a:r>
                    </a:p>
                    <a:p>
                      <a:r>
                        <a:rPr lang="en-US" sz="1400" dirty="0" smtClean="0"/>
                        <a:t>Microsoft Power Point </a:t>
                      </a:r>
                    </a:p>
                    <a:p>
                      <a:r>
                        <a:rPr lang="en-US" sz="1400" dirty="0" smtClean="0"/>
                        <a:t>files </a:t>
                      </a:r>
                    </a:p>
                    <a:p>
                      <a:endParaRPr lang="en-US" sz="1400" dirty="0"/>
                    </a:p>
                  </a:txBody>
                  <a:tcPr/>
                </a:tc>
                <a:tc>
                  <a:txBody>
                    <a:bodyPr/>
                    <a:lstStyle/>
                    <a:p>
                      <a:r>
                        <a:rPr lang="en-US" sz="1400" dirty="0" smtClean="0"/>
                        <a:t>HKEY_USERS\S-1-5-21-[User Identifier] \Software\Microsoft \Office </a:t>
                      </a:r>
                    </a:p>
                    <a:p>
                      <a:r>
                        <a:rPr lang="en-US" sz="1400" dirty="0" smtClean="0"/>
                        <a:t>\12.0\PowerPoint\File MRU </a:t>
                      </a:r>
                    </a:p>
                    <a:p>
                      <a:endParaRPr lang="en-US" sz="1400" dirty="0"/>
                    </a:p>
                  </a:txBody>
                  <a:tcPr/>
                </a:tc>
              </a:tr>
              <a:tr h="613696">
                <a:tc>
                  <a:txBody>
                    <a:bodyPr/>
                    <a:lstStyle/>
                    <a:p>
                      <a:r>
                        <a:rPr lang="en-US" sz="1400" dirty="0" smtClean="0"/>
                        <a:t>Most recently used </a:t>
                      </a:r>
                    </a:p>
                    <a:p>
                      <a:r>
                        <a:rPr lang="en-US" sz="1400" dirty="0" smtClean="0"/>
                        <a:t>Microsoft Excel files</a:t>
                      </a:r>
                      <a:endParaRPr lang="en-US" sz="1400" dirty="0"/>
                    </a:p>
                  </a:txBody>
                  <a:tcPr/>
                </a:tc>
                <a:tc>
                  <a:txBody>
                    <a:bodyPr/>
                    <a:lstStyle/>
                    <a:p>
                      <a:r>
                        <a:rPr lang="en-US" sz="1400" dirty="0" smtClean="0"/>
                        <a:t>HKEY_USERS\S-1-5-21-[User Identifier] \Software \Microsoft \Office </a:t>
                      </a:r>
                    </a:p>
                    <a:p>
                      <a:r>
                        <a:rPr lang="en-US" sz="1400" dirty="0" smtClean="0"/>
                        <a:t>\12.0\Excel\File MRU</a:t>
                      </a:r>
                      <a:endParaRPr lang="en-US" sz="1400" dirty="0"/>
                    </a:p>
                  </a:txBody>
                  <a:tcPr/>
                </a:tc>
              </a:tr>
              <a:tr h="613696">
                <a:tc>
                  <a:txBody>
                    <a:bodyPr/>
                    <a:lstStyle/>
                    <a:p>
                      <a:r>
                        <a:rPr lang="en-US" sz="1400" dirty="0" smtClean="0"/>
                        <a:t>Recent Acrobat Reader </a:t>
                      </a:r>
                    </a:p>
                    <a:p>
                      <a:r>
                        <a:rPr lang="en-US" sz="1400" dirty="0" smtClean="0"/>
                        <a:t>Files</a:t>
                      </a:r>
                      <a:endParaRPr lang="en-US" sz="1400" dirty="0"/>
                    </a:p>
                  </a:txBody>
                  <a:tcPr/>
                </a:tc>
                <a:tc>
                  <a:txBody>
                    <a:bodyPr/>
                    <a:lstStyle/>
                    <a:p>
                      <a:r>
                        <a:rPr lang="en-US" sz="1400" dirty="0" smtClean="0"/>
                        <a:t>HKEY_USERS\S-1-5-21-[User Identifier]\Software\Adobe\Acrobat </a:t>
                      </a:r>
                    </a:p>
                    <a:p>
                      <a:r>
                        <a:rPr lang="en-US" sz="1400" dirty="0" smtClean="0"/>
                        <a:t>Reader\9.0\</a:t>
                      </a:r>
                      <a:r>
                        <a:rPr lang="en-US" sz="1400" dirty="0" err="1" smtClean="0"/>
                        <a:t>AVGeneral</a:t>
                      </a:r>
                      <a:r>
                        <a:rPr lang="en-US" sz="1400" dirty="0" smtClean="0"/>
                        <a:t>\</a:t>
                      </a:r>
                      <a:r>
                        <a:rPr lang="en-US" sz="1400" dirty="0" err="1" smtClean="0"/>
                        <a:t>cRecentFiles</a:t>
                      </a:r>
                      <a:endParaRPr lang="en-US" sz="1400" dirty="0"/>
                    </a:p>
                  </a:txBody>
                  <a:tcPr/>
                </a:tc>
              </a:tr>
              <a:tr h="613696">
                <a:tc>
                  <a:txBody>
                    <a:bodyPr/>
                    <a:lstStyle/>
                    <a:p>
                      <a:r>
                        <a:rPr lang="en-US" sz="1400" dirty="0" smtClean="0"/>
                        <a:t>Recent WinRAR files</a:t>
                      </a:r>
                      <a:endParaRPr lang="en-US" sz="1400" dirty="0"/>
                    </a:p>
                  </a:txBody>
                  <a:tcPr/>
                </a:tc>
                <a:tc>
                  <a:txBody>
                    <a:bodyPr/>
                    <a:lstStyle/>
                    <a:p>
                      <a:r>
                        <a:rPr lang="en-US" sz="1400" dirty="0" smtClean="0"/>
                        <a:t>HKEY_USERS\S-1-5-21-[User Identifier] \Software \WinRAR </a:t>
                      </a:r>
                    </a:p>
                    <a:p>
                      <a:r>
                        <a:rPr lang="en-US" sz="1400" dirty="0" smtClean="0"/>
                        <a:t>\</a:t>
                      </a:r>
                      <a:r>
                        <a:rPr lang="en-US" sz="1400" dirty="0" err="1" smtClean="0"/>
                        <a:t>ArcHistory</a:t>
                      </a:r>
                      <a:endParaRPr lang="en-US" sz="1400" dirty="0"/>
                    </a:p>
                  </a:txBody>
                  <a:tcPr/>
                </a:tc>
              </a:tr>
            </a:tbl>
          </a:graphicData>
        </a:graphic>
      </p:graphicFrame>
    </p:spTree>
    <p:extLst>
      <p:ext uri="{BB962C8B-B14F-4D97-AF65-F5344CB8AC3E}">
        <p14:creationId xmlns:p14="http://schemas.microsoft.com/office/powerpoint/2010/main" val="3314433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7936912"/>
              </p:ext>
            </p:extLst>
          </p:nvPr>
        </p:nvGraphicFramePr>
        <p:xfrm>
          <a:off x="228600" y="381000"/>
          <a:ext cx="8610600" cy="5324000"/>
        </p:xfrm>
        <a:graphic>
          <a:graphicData uri="http://schemas.openxmlformats.org/drawingml/2006/table">
            <a:tbl>
              <a:tblPr firstRow="1" bandRow="1">
                <a:tableStyleId>{5C22544A-7EE6-4342-B048-85BDC9FD1C3A}</a:tableStyleId>
              </a:tblPr>
              <a:tblGrid>
                <a:gridCol w="2209800"/>
                <a:gridCol w="6400800"/>
              </a:tblGrid>
              <a:tr h="613696">
                <a:tc>
                  <a:txBody>
                    <a:bodyPr/>
                    <a:lstStyle/>
                    <a:p>
                      <a:pPr algn="ctr"/>
                      <a:r>
                        <a:rPr lang="en-US" sz="1400" dirty="0" smtClean="0"/>
                        <a:t>HISTORY LIST</a:t>
                      </a:r>
                      <a:endParaRPr lang="en-US" sz="1400" dirty="0"/>
                    </a:p>
                  </a:txBody>
                  <a:tcPr anchor="ctr"/>
                </a:tc>
                <a:tc>
                  <a:txBody>
                    <a:bodyPr/>
                    <a:lstStyle/>
                    <a:p>
                      <a:pPr algn="ctr"/>
                      <a:r>
                        <a:rPr lang="en-US" sz="1400" dirty="0" smtClean="0"/>
                        <a:t>RELATED WINDOWS REGISTRY KEY</a:t>
                      </a:r>
                      <a:endParaRPr lang="en-US" sz="1400" dirty="0"/>
                    </a:p>
                  </a:txBody>
                  <a:tcPr anchor="ctr"/>
                </a:tc>
              </a:tr>
              <a:tr h="910304">
                <a:tc>
                  <a:txBody>
                    <a:bodyPr/>
                    <a:lstStyle/>
                    <a:p>
                      <a:pPr algn="l"/>
                      <a:r>
                        <a:rPr lang="en-US" sz="1400" dirty="0" smtClean="0"/>
                        <a:t>Most recently used </a:t>
                      </a:r>
                    </a:p>
                    <a:p>
                      <a:pPr algn="l"/>
                      <a:r>
                        <a:rPr lang="en-US" sz="1400" dirty="0" smtClean="0"/>
                        <a:t>wallpapers in the desktop</a:t>
                      </a:r>
                      <a:endParaRPr lang="en-US" sz="1400" dirty="0"/>
                    </a:p>
                  </a:txBody>
                  <a:tcPr/>
                </a:tc>
                <a:tc>
                  <a:txBody>
                    <a:bodyPr/>
                    <a:lstStyle/>
                    <a:p>
                      <a:pPr algn="l"/>
                      <a:r>
                        <a:rPr lang="en-US" sz="1400" dirty="0" smtClean="0"/>
                        <a:t>HKEY_USERS\S-1-5-21-[User </a:t>
                      </a:r>
                      <a:r>
                        <a:rPr lang="en-US" sz="1400" dirty="0" err="1" smtClean="0"/>
                        <a:t>Identifer</a:t>
                      </a:r>
                      <a:r>
                        <a:rPr lang="en-US" sz="1400" dirty="0" smtClean="0"/>
                        <a:t>] \Software \Microsoft </a:t>
                      </a:r>
                    </a:p>
                    <a:p>
                      <a:pPr algn="l"/>
                      <a:r>
                        <a:rPr lang="en-US" sz="1400" dirty="0" smtClean="0"/>
                        <a:t>\Windows\</a:t>
                      </a:r>
                      <a:r>
                        <a:rPr lang="en-US" sz="1400" dirty="0" err="1" smtClean="0"/>
                        <a:t>CurrentVersion</a:t>
                      </a:r>
                      <a:r>
                        <a:rPr lang="en-US" sz="1400" dirty="0" smtClean="0"/>
                        <a:t>\Explorer\Wallpaper\MRU</a:t>
                      </a:r>
                      <a:endParaRPr lang="en-US" sz="1400" dirty="0"/>
                    </a:p>
                  </a:txBody>
                  <a:tcPr/>
                </a:tc>
              </a:tr>
              <a:tr h="613696">
                <a:tc>
                  <a:txBody>
                    <a:bodyPr/>
                    <a:lstStyle/>
                    <a:p>
                      <a:r>
                        <a:rPr lang="en-US" sz="1400" dirty="0" smtClean="0"/>
                        <a:t>Most recently typed </a:t>
                      </a:r>
                    </a:p>
                    <a:p>
                      <a:r>
                        <a:rPr lang="en-US" sz="1400" dirty="0" smtClean="0"/>
                        <a:t>command on the RUN </a:t>
                      </a:r>
                    </a:p>
                    <a:p>
                      <a:r>
                        <a:rPr lang="en-US" sz="1400" dirty="0" smtClean="0"/>
                        <a:t>Dialog</a:t>
                      </a:r>
                      <a:endParaRPr lang="en-US" sz="1400" dirty="0"/>
                    </a:p>
                  </a:txBody>
                  <a:tcPr/>
                </a:tc>
                <a:tc>
                  <a:txBody>
                    <a:bodyPr/>
                    <a:lstStyle/>
                    <a:p>
                      <a:r>
                        <a:rPr lang="en-US" sz="1400" dirty="0" smtClean="0"/>
                        <a:t>HKEY_USERS\S-1-5-21-[User Identifier] \Software \Microsoft </a:t>
                      </a:r>
                    </a:p>
                    <a:p>
                      <a:r>
                        <a:rPr lang="en-US" sz="1400" dirty="0" smtClean="0"/>
                        <a:t>\Windows\</a:t>
                      </a:r>
                      <a:r>
                        <a:rPr lang="en-US" sz="1400" dirty="0" err="1" smtClean="0"/>
                        <a:t>CurrentVersion</a:t>
                      </a:r>
                      <a:r>
                        <a:rPr lang="en-US" sz="1400" dirty="0" smtClean="0"/>
                        <a:t>\Explorer\</a:t>
                      </a:r>
                      <a:r>
                        <a:rPr lang="en-US" sz="1400" dirty="0" err="1" smtClean="0"/>
                        <a:t>RunMRU</a:t>
                      </a:r>
                      <a:endParaRPr lang="en-US" sz="1400" dirty="0"/>
                    </a:p>
                  </a:txBody>
                  <a:tcPr/>
                </a:tc>
              </a:tr>
              <a:tr h="613696">
                <a:tc>
                  <a:txBody>
                    <a:bodyPr/>
                    <a:lstStyle/>
                    <a:p>
                      <a:r>
                        <a:rPr lang="en-US" sz="1400" dirty="0" smtClean="0"/>
                        <a:t>Recent .GIF files </a:t>
                      </a:r>
                      <a:endParaRPr lang="en-US" sz="1400" dirty="0"/>
                    </a:p>
                  </a:txBody>
                  <a:tcPr/>
                </a:tc>
                <a:tc>
                  <a:txBody>
                    <a:bodyPr/>
                    <a:lstStyle/>
                    <a:p>
                      <a:r>
                        <a:rPr lang="en-US" sz="1400" dirty="0" smtClean="0"/>
                        <a:t>HKEY_USERS\S-1-5-21-[User Identifier] \Software \Microsoft </a:t>
                      </a:r>
                    </a:p>
                    <a:p>
                      <a:r>
                        <a:rPr lang="en-US" sz="1400" dirty="0" smtClean="0"/>
                        <a:t>\Windows\</a:t>
                      </a:r>
                      <a:r>
                        <a:rPr lang="en-US" sz="1400" dirty="0" err="1" smtClean="0"/>
                        <a:t>CurrentVersion</a:t>
                      </a:r>
                      <a:r>
                        <a:rPr lang="en-US" sz="1400" dirty="0" smtClean="0"/>
                        <a:t>\Explorer\</a:t>
                      </a:r>
                      <a:r>
                        <a:rPr lang="en-US" sz="1400" dirty="0" err="1" smtClean="0"/>
                        <a:t>RecentDocs</a:t>
                      </a:r>
                      <a:r>
                        <a:rPr lang="en-US" sz="1400" dirty="0" smtClean="0"/>
                        <a:t>\.gif</a:t>
                      </a:r>
                      <a:endParaRPr lang="en-US" sz="1400" dirty="0"/>
                    </a:p>
                  </a:txBody>
                  <a:tcPr/>
                </a:tc>
              </a:tr>
              <a:tr h="613696">
                <a:tc>
                  <a:txBody>
                    <a:bodyPr/>
                    <a:lstStyle/>
                    <a:p>
                      <a:r>
                        <a:rPr lang="en-US" sz="1400" dirty="0" smtClean="0"/>
                        <a:t>Recent .jpg files </a:t>
                      </a:r>
                      <a:endParaRPr lang="en-US" sz="1400" dirty="0"/>
                    </a:p>
                  </a:txBody>
                  <a:tcPr/>
                </a:tc>
                <a:tc>
                  <a:txBody>
                    <a:bodyPr/>
                    <a:lstStyle/>
                    <a:p>
                      <a:r>
                        <a:rPr lang="en-US" sz="1400" dirty="0" smtClean="0"/>
                        <a:t>HKEY_USERS\S-1-5-21-[User Identifier] \Software </a:t>
                      </a:r>
                    </a:p>
                    <a:p>
                      <a:r>
                        <a:rPr lang="en-US" sz="1400" dirty="0" smtClean="0"/>
                        <a:t>\Microsoft\Windows\</a:t>
                      </a:r>
                      <a:r>
                        <a:rPr lang="en-US" sz="1400" dirty="0" err="1" smtClean="0"/>
                        <a:t>CurrentVersion</a:t>
                      </a:r>
                      <a:r>
                        <a:rPr lang="en-US" sz="1400" dirty="0" smtClean="0"/>
                        <a:t>\Explorer\</a:t>
                      </a:r>
                      <a:r>
                        <a:rPr lang="en-US" sz="1400" dirty="0" err="1" smtClean="0"/>
                        <a:t>RecentDocs</a:t>
                      </a:r>
                      <a:r>
                        <a:rPr lang="en-US" sz="1400" dirty="0" smtClean="0"/>
                        <a:t>\.jpg</a:t>
                      </a:r>
                      <a:endParaRPr lang="en-US" sz="1400" dirty="0"/>
                    </a:p>
                  </a:txBody>
                  <a:tcPr/>
                </a:tc>
              </a:tr>
              <a:tr h="613696">
                <a:tc>
                  <a:txBody>
                    <a:bodyPr/>
                    <a:lstStyle/>
                    <a:p>
                      <a:r>
                        <a:rPr lang="en-US" sz="1400" dirty="0" smtClean="0"/>
                        <a:t>Recent text files </a:t>
                      </a:r>
                      <a:endParaRPr lang="en-US" sz="1400" dirty="0"/>
                    </a:p>
                  </a:txBody>
                  <a:tcPr/>
                </a:tc>
                <a:tc>
                  <a:txBody>
                    <a:bodyPr/>
                    <a:lstStyle/>
                    <a:p>
                      <a:r>
                        <a:rPr lang="en-US" sz="1400" dirty="0" smtClean="0"/>
                        <a:t>HKEY_USERS\S-1-5-21-[User Identifier] \Software </a:t>
                      </a:r>
                    </a:p>
                    <a:p>
                      <a:r>
                        <a:rPr lang="en-US" sz="1400" dirty="0" smtClean="0"/>
                        <a:t>\Microsoft\Windows\</a:t>
                      </a:r>
                      <a:r>
                        <a:rPr lang="en-US" sz="1400" dirty="0" err="1" smtClean="0"/>
                        <a:t>CurrentVersion</a:t>
                      </a:r>
                      <a:r>
                        <a:rPr lang="en-US" sz="1400" dirty="0" smtClean="0"/>
                        <a:t>\Explorer\</a:t>
                      </a:r>
                      <a:r>
                        <a:rPr lang="en-US" sz="1400" dirty="0" err="1" smtClean="0"/>
                        <a:t>RecentDocs</a:t>
                      </a:r>
                      <a:r>
                        <a:rPr lang="en-US" sz="1400" dirty="0" smtClean="0"/>
                        <a:t>\.txt</a:t>
                      </a:r>
                      <a:endParaRPr lang="en-US" sz="1400" dirty="0"/>
                    </a:p>
                  </a:txBody>
                  <a:tcPr/>
                </a:tc>
              </a:tr>
              <a:tr h="613696">
                <a:tc>
                  <a:txBody>
                    <a:bodyPr/>
                    <a:lstStyle/>
                    <a:p>
                      <a:r>
                        <a:rPr lang="en-US" sz="1400" dirty="0" smtClean="0"/>
                        <a:t>Recent folders</a:t>
                      </a:r>
                      <a:endParaRPr lang="en-US" sz="1400" dirty="0"/>
                    </a:p>
                  </a:txBody>
                  <a:tcPr/>
                </a:tc>
                <a:tc>
                  <a:txBody>
                    <a:bodyPr/>
                    <a:lstStyle/>
                    <a:p>
                      <a:r>
                        <a:rPr lang="en-US" sz="1400" dirty="0" smtClean="0"/>
                        <a:t>HKEY_USERS\S-1-5-21-[User Identifier] \Software </a:t>
                      </a:r>
                    </a:p>
                    <a:p>
                      <a:r>
                        <a:rPr lang="en-US" sz="1400" dirty="0" smtClean="0"/>
                        <a:t>\Microsoft\Windows\</a:t>
                      </a:r>
                      <a:r>
                        <a:rPr lang="en-US" sz="1400" dirty="0" err="1" smtClean="0"/>
                        <a:t>CurrentVersion</a:t>
                      </a:r>
                      <a:r>
                        <a:rPr lang="en-US" sz="1400" dirty="0" smtClean="0"/>
                        <a:t>\Explorer\</a:t>
                      </a:r>
                      <a:r>
                        <a:rPr lang="en-US" sz="1400" dirty="0" err="1" smtClean="0"/>
                        <a:t>RecentDocs</a:t>
                      </a:r>
                      <a:r>
                        <a:rPr lang="en-US" sz="1400" dirty="0" smtClean="0"/>
                        <a:t>\Folder</a:t>
                      </a:r>
                      <a:endParaRPr lang="en-US" sz="1400" dirty="0"/>
                    </a:p>
                  </a:txBody>
                  <a:tcPr/>
                </a:tc>
              </a:tr>
              <a:tr h="613696">
                <a:tc>
                  <a:txBody>
                    <a:bodyPr/>
                    <a:lstStyle/>
                    <a:p>
                      <a:r>
                        <a:rPr lang="en-US" sz="1400" dirty="0" smtClean="0"/>
                        <a:t>Recent Zip files </a:t>
                      </a:r>
                      <a:endParaRPr lang="en-US" sz="1400" dirty="0"/>
                    </a:p>
                  </a:txBody>
                  <a:tcPr/>
                </a:tc>
                <a:tc>
                  <a:txBody>
                    <a:bodyPr/>
                    <a:lstStyle/>
                    <a:p>
                      <a:r>
                        <a:rPr lang="en-US" sz="1400" dirty="0" smtClean="0"/>
                        <a:t>HKEY_USERS\S-1-5-21-[User Identifier] \Software \Microsoft </a:t>
                      </a:r>
                    </a:p>
                    <a:p>
                      <a:r>
                        <a:rPr lang="en-US" sz="1400" dirty="0" smtClean="0"/>
                        <a:t>\Windows\</a:t>
                      </a:r>
                      <a:r>
                        <a:rPr lang="en-US" sz="1400" dirty="0" err="1" smtClean="0"/>
                        <a:t>CurrentVersion</a:t>
                      </a:r>
                      <a:r>
                        <a:rPr lang="en-US" sz="1400" dirty="0" smtClean="0"/>
                        <a:t>\Explorer\</a:t>
                      </a:r>
                      <a:r>
                        <a:rPr lang="en-US" sz="1400" dirty="0" err="1" smtClean="0"/>
                        <a:t>RecentDocs</a:t>
                      </a:r>
                      <a:r>
                        <a:rPr lang="en-US" sz="1400" dirty="0" smtClean="0"/>
                        <a:t>\.zip</a:t>
                      </a:r>
                      <a:endParaRPr lang="en-US" sz="1400" dirty="0"/>
                    </a:p>
                  </a:txBody>
                  <a:tcPr/>
                </a:tc>
              </a:tr>
            </a:tbl>
          </a:graphicData>
        </a:graphic>
      </p:graphicFrame>
    </p:spTree>
    <p:extLst>
      <p:ext uri="{BB962C8B-B14F-4D97-AF65-F5344CB8AC3E}">
        <p14:creationId xmlns:p14="http://schemas.microsoft.com/office/powerpoint/2010/main" val="296491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9" y="1784350"/>
            <a:ext cx="87423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p:cNvSpPr txBox="1">
            <a:spLocks noChangeArrowheads="1"/>
          </p:cNvSpPr>
          <p:nvPr/>
        </p:nvSpPr>
        <p:spPr bwMode="auto">
          <a:xfrm>
            <a:off x="4393406" y="1257300"/>
            <a:ext cx="838200"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GB" altLang="en-US">
                <a:solidFill>
                  <a:srgbClr val="FF0000"/>
                </a:solidFill>
              </a:rPr>
              <a:t>Hives</a:t>
            </a:r>
          </a:p>
        </p:txBody>
      </p:sp>
      <p:cxnSp>
        <p:nvCxnSpPr>
          <p:cNvPr id="7" name="Straight Arrow Connector 6"/>
          <p:cNvCxnSpPr>
            <a:stCxn id="6" idx="2"/>
          </p:cNvCxnSpPr>
          <p:nvPr/>
        </p:nvCxnSpPr>
        <p:spPr>
          <a:xfrm flipH="1">
            <a:off x="3059906" y="1627188"/>
            <a:ext cx="1752600" cy="16017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55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734344"/>
            <a:ext cx="88011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2514600" y="5415756"/>
            <a:ext cx="619125" cy="3698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hangingPunct="1"/>
            <a:r>
              <a:rPr lang="en-GB" altLang="en-US">
                <a:solidFill>
                  <a:srgbClr val="FF0000"/>
                </a:solidFill>
              </a:rPr>
              <a:t>Key</a:t>
            </a:r>
          </a:p>
        </p:txBody>
      </p:sp>
      <p:sp>
        <p:nvSpPr>
          <p:cNvPr id="6" name="TextBox 9"/>
          <p:cNvSpPr txBox="1">
            <a:spLocks noChangeArrowheads="1"/>
          </p:cNvSpPr>
          <p:nvPr/>
        </p:nvSpPr>
        <p:spPr bwMode="auto">
          <a:xfrm>
            <a:off x="5105400" y="1072356"/>
            <a:ext cx="771525" cy="369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GB" altLang="en-US">
                <a:solidFill>
                  <a:srgbClr val="FF0000"/>
                </a:solidFill>
              </a:rPr>
              <a:t>Value</a:t>
            </a:r>
          </a:p>
        </p:txBody>
      </p:sp>
      <p:cxnSp>
        <p:nvCxnSpPr>
          <p:cNvPr id="7" name="Straight Arrow Connector 6"/>
          <p:cNvCxnSpPr>
            <a:stCxn id="5" idx="0"/>
          </p:cNvCxnSpPr>
          <p:nvPr/>
        </p:nvCxnSpPr>
        <p:spPr>
          <a:xfrm flipH="1" flipV="1">
            <a:off x="2819400" y="4196556"/>
            <a:ext cx="4763" cy="1219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2"/>
          </p:cNvCxnSpPr>
          <p:nvPr/>
        </p:nvCxnSpPr>
        <p:spPr>
          <a:xfrm flipH="1">
            <a:off x="4876800" y="1442244"/>
            <a:ext cx="614363" cy="10874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61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GB" altLang="en-US" sz="2000" dirty="0" smtClean="0"/>
              <a:t>HKEY_USERS: All </a:t>
            </a:r>
            <a:r>
              <a:rPr lang="en-GB" altLang="en-US" sz="2000" dirty="0"/>
              <a:t>loaded user </a:t>
            </a:r>
            <a:r>
              <a:rPr lang="en-GB" altLang="en-US" sz="2000" dirty="0" smtClean="0"/>
              <a:t>data</a:t>
            </a:r>
          </a:p>
          <a:p>
            <a:pPr marL="109728" indent="0" algn="just">
              <a:buNone/>
            </a:pPr>
            <a:endParaRPr lang="en-GB" altLang="en-US" sz="2000" dirty="0"/>
          </a:p>
          <a:p>
            <a:pPr algn="just"/>
            <a:r>
              <a:rPr lang="en-GB" altLang="en-US" sz="2000" dirty="0" smtClean="0"/>
              <a:t>HKEY_CURRENT_USER: Currently </a:t>
            </a:r>
            <a:r>
              <a:rPr lang="en-GB" altLang="en-US" sz="2000" dirty="0"/>
              <a:t>logged on user </a:t>
            </a:r>
            <a:r>
              <a:rPr lang="en-GB" altLang="en-US" sz="2000" dirty="0" smtClean="0"/>
              <a:t>data</a:t>
            </a:r>
          </a:p>
          <a:p>
            <a:pPr marL="109728" indent="0" algn="just">
              <a:buNone/>
            </a:pPr>
            <a:endParaRPr lang="en-GB" altLang="en-US" sz="2000" dirty="0"/>
          </a:p>
          <a:p>
            <a:pPr algn="just"/>
            <a:r>
              <a:rPr lang="en-GB" altLang="en-US" sz="2000" dirty="0" smtClean="0"/>
              <a:t>HKEY_LOCAL_MACHINE: Contains array </a:t>
            </a:r>
            <a:r>
              <a:rPr lang="en-GB" altLang="en-US" sz="2000" dirty="0"/>
              <a:t>of software and hardware </a:t>
            </a:r>
            <a:r>
              <a:rPr lang="en-GB" altLang="en-US" sz="2000" dirty="0" smtClean="0"/>
              <a:t>settings</a:t>
            </a:r>
          </a:p>
          <a:p>
            <a:pPr marL="109728" indent="0" algn="just">
              <a:buNone/>
            </a:pPr>
            <a:endParaRPr lang="en-GB" altLang="en-US" sz="2000" dirty="0"/>
          </a:p>
          <a:p>
            <a:pPr algn="just"/>
            <a:r>
              <a:rPr lang="en-GB" altLang="en-US" sz="2000" dirty="0" smtClean="0"/>
              <a:t>HKEY_CURRENT_CONFIG: Hardware </a:t>
            </a:r>
            <a:r>
              <a:rPr lang="en-GB" altLang="en-US" sz="2000" dirty="0"/>
              <a:t>and software settings at </a:t>
            </a:r>
            <a:r>
              <a:rPr lang="en-GB" altLang="en-US" sz="2000" dirty="0" smtClean="0"/>
              <a:t>start-up</a:t>
            </a:r>
          </a:p>
          <a:p>
            <a:pPr marL="109728" indent="0" algn="just">
              <a:buNone/>
            </a:pPr>
            <a:endParaRPr lang="en-GB" altLang="en-US" sz="2000" dirty="0"/>
          </a:p>
          <a:p>
            <a:pPr algn="just"/>
            <a:r>
              <a:rPr lang="en-GB" altLang="en-US" sz="2000" dirty="0" smtClean="0"/>
              <a:t>HKEY_CLASSES_ROOT: Contains </a:t>
            </a:r>
            <a:r>
              <a:rPr lang="en-GB" altLang="en-US" sz="2000" dirty="0"/>
              <a:t>information </a:t>
            </a:r>
            <a:r>
              <a:rPr lang="en-GB" altLang="en-US" sz="2000" dirty="0" smtClean="0"/>
              <a:t>an application </a:t>
            </a:r>
            <a:r>
              <a:rPr lang="en-GB" altLang="en-US" sz="2000" dirty="0"/>
              <a:t>needs to </a:t>
            </a:r>
            <a:r>
              <a:rPr lang="en-GB" altLang="en-US" sz="2000" dirty="0" smtClean="0"/>
              <a:t>use in order </a:t>
            </a:r>
            <a:r>
              <a:rPr lang="en-GB" altLang="en-US" sz="2000" dirty="0"/>
              <a:t>to open files</a:t>
            </a:r>
          </a:p>
          <a:p>
            <a:pPr marL="109728" indent="0" algn="just">
              <a:buNone/>
            </a:pPr>
            <a:endParaRPr lang="en-US" sz="2000" dirty="0"/>
          </a:p>
        </p:txBody>
      </p:sp>
      <p:sp>
        <p:nvSpPr>
          <p:cNvPr id="3" name="Title 2"/>
          <p:cNvSpPr>
            <a:spLocks noGrp="1"/>
          </p:cNvSpPr>
          <p:nvPr>
            <p:ph type="title"/>
          </p:nvPr>
        </p:nvSpPr>
        <p:spPr/>
        <p:txBody>
          <a:bodyPr/>
          <a:lstStyle/>
          <a:p>
            <a:r>
              <a:rPr lang="en-US" dirty="0" smtClean="0"/>
              <a:t>Hive Properties</a:t>
            </a:r>
            <a:endParaRPr lang="en-US" dirty="0"/>
          </a:p>
        </p:txBody>
      </p:sp>
    </p:spTree>
    <p:extLst>
      <p:ext uri="{BB962C8B-B14F-4D97-AF65-F5344CB8AC3E}">
        <p14:creationId xmlns:p14="http://schemas.microsoft.com/office/powerpoint/2010/main" val="133653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Font typeface="Wingdings" pitchFamily="2" charset="2"/>
              <a:buNone/>
            </a:pPr>
            <a:endParaRPr lang="en-US" altLang="en-US" sz="2400" dirty="0" smtClean="0">
              <a:latin typeface="MS Sans Serif"/>
            </a:endParaRPr>
          </a:p>
          <a:p>
            <a:pPr lvl="1">
              <a:lnSpc>
                <a:spcPct val="90000"/>
              </a:lnSpc>
            </a:pPr>
            <a:r>
              <a:rPr lang="en-US" altLang="en-US" sz="2000" dirty="0">
                <a:latin typeface="MS Sans Serif"/>
              </a:rPr>
              <a:t>System Configuration</a:t>
            </a:r>
          </a:p>
          <a:p>
            <a:pPr lvl="1">
              <a:lnSpc>
                <a:spcPct val="90000"/>
              </a:lnSpc>
            </a:pPr>
            <a:r>
              <a:rPr lang="en-US" altLang="en-US" sz="2000" dirty="0">
                <a:latin typeface="MS Sans Serif"/>
              </a:rPr>
              <a:t>Devices on the System</a:t>
            </a:r>
          </a:p>
          <a:p>
            <a:pPr lvl="1">
              <a:lnSpc>
                <a:spcPct val="90000"/>
              </a:lnSpc>
            </a:pPr>
            <a:r>
              <a:rPr lang="en-US" altLang="en-US" sz="2000" dirty="0">
                <a:latin typeface="MS Sans Serif"/>
              </a:rPr>
              <a:t>User Names</a:t>
            </a:r>
          </a:p>
          <a:p>
            <a:pPr lvl="1">
              <a:lnSpc>
                <a:spcPct val="90000"/>
              </a:lnSpc>
            </a:pPr>
            <a:r>
              <a:rPr lang="en-US" altLang="en-US" sz="2000" dirty="0">
                <a:latin typeface="MS Sans Serif"/>
              </a:rPr>
              <a:t>Personal Settings and Browser Preferences</a:t>
            </a:r>
          </a:p>
          <a:p>
            <a:pPr lvl="1">
              <a:lnSpc>
                <a:spcPct val="90000"/>
              </a:lnSpc>
            </a:pPr>
            <a:r>
              <a:rPr lang="en-US" altLang="en-US" sz="2000" dirty="0">
                <a:latin typeface="MS Sans Serif"/>
              </a:rPr>
              <a:t>Web Browsing Activity</a:t>
            </a:r>
          </a:p>
          <a:p>
            <a:pPr lvl="1">
              <a:lnSpc>
                <a:spcPct val="90000"/>
              </a:lnSpc>
            </a:pPr>
            <a:r>
              <a:rPr lang="en-US" altLang="en-US" sz="2000" dirty="0">
                <a:latin typeface="MS Sans Serif"/>
              </a:rPr>
              <a:t>Files Opened</a:t>
            </a:r>
          </a:p>
          <a:p>
            <a:pPr lvl="1">
              <a:lnSpc>
                <a:spcPct val="90000"/>
              </a:lnSpc>
            </a:pPr>
            <a:r>
              <a:rPr lang="en-US" altLang="en-US" sz="2000" dirty="0">
                <a:latin typeface="MS Sans Serif"/>
              </a:rPr>
              <a:t>Programs Executed</a:t>
            </a:r>
          </a:p>
          <a:p>
            <a:pPr lvl="1">
              <a:lnSpc>
                <a:spcPct val="90000"/>
              </a:lnSpc>
            </a:pPr>
            <a:r>
              <a:rPr lang="en-US" altLang="en-US" sz="2000" dirty="0">
                <a:latin typeface="MS Sans Serif"/>
              </a:rPr>
              <a:t>Passwords</a:t>
            </a:r>
          </a:p>
          <a:p>
            <a:endParaRPr lang="en-US" sz="2400" dirty="0"/>
          </a:p>
        </p:txBody>
      </p:sp>
      <p:sp>
        <p:nvSpPr>
          <p:cNvPr id="2" name="Title 1"/>
          <p:cNvSpPr>
            <a:spLocks noGrp="1"/>
          </p:cNvSpPr>
          <p:nvPr>
            <p:ph type="title"/>
          </p:nvPr>
        </p:nvSpPr>
        <p:spPr/>
        <p:txBody>
          <a:bodyPr/>
          <a:lstStyle/>
          <a:p>
            <a:r>
              <a:rPr lang="en-US" dirty="0" smtClean="0"/>
              <a:t>Information in Registry</a:t>
            </a:r>
            <a:endParaRPr lang="en-US" dirty="0"/>
          </a:p>
        </p:txBody>
      </p:sp>
    </p:spTree>
    <p:extLst>
      <p:ext uri="{BB962C8B-B14F-4D97-AF65-F5344CB8AC3E}">
        <p14:creationId xmlns:p14="http://schemas.microsoft.com/office/powerpoint/2010/main" val="677474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4525963"/>
          </a:xfrm>
        </p:spPr>
        <p:txBody>
          <a:bodyPr>
            <a:normAutofit/>
          </a:bodyPr>
          <a:lstStyle/>
          <a:p>
            <a:r>
              <a:rPr lang="en-US" sz="2000" dirty="0" smtClean="0"/>
              <a:t>HKEY_LOCAL_MACHINE\SYSTEM\</a:t>
            </a:r>
            <a:r>
              <a:rPr lang="en-US" sz="2000" dirty="0" err="1" smtClean="0"/>
              <a:t>CurrentControlSet</a:t>
            </a:r>
            <a:r>
              <a:rPr lang="en-US" sz="2000" dirty="0" smtClean="0"/>
              <a:t>\Control\ </a:t>
            </a:r>
            <a:r>
              <a:rPr lang="en-US" sz="2000" dirty="0" err="1" smtClean="0"/>
              <a:t>ComputerName</a:t>
            </a:r>
            <a:endParaRPr lang="en-US" sz="2000" dirty="0" smtClean="0"/>
          </a:p>
        </p:txBody>
      </p:sp>
      <p:sp>
        <p:nvSpPr>
          <p:cNvPr id="3" name="Title 2"/>
          <p:cNvSpPr>
            <a:spLocks noGrp="1"/>
          </p:cNvSpPr>
          <p:nvPr>
            <p:ph type="title"/>
          </p:nvPr>
        </p:nvSpPr>
        <p:spPr>
          <a:xfrm>
            <a:off x="512618" y="0"/>
            <a:ext cx="8229600" cy="1143000"/>
          </a:xfrm>
        </p:spPr>
        <p:txBody>
          <a:bodyPr/>
          <a:lstStyle/>
          <a:p>
            <a:r>
              <a:rPr lang="en-US" dirty="0" smtClean="0"/>
              <a:t>Computer Name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1676400"/>
            <a:ext cx="841282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621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Information</a:t>
            </a:r>
            <a:endParaRPr lang="en-US" dirty="0"/>
          </a:p>
        </p:txBody>
      </p:sp>
      <p:sp>
        <p:nvSpPr>
          <p:cNvPr id="5" name="Rectangle 4"/>
          <p:cNvSpPr/>
          <p:nvPr/>
        </p:nvSpPr>
        <p:spPr>
          <a:xfrm>
            <a:off x="457200" y="1219200"/>
            <a:ext cx="8229600" cy="369332"/>
          </a:xfrm>
          <a:prstGeom prst="rect">
            <a:avLst/>
          </a:prstGeom>
        </p:spPr>
        <p:txBody>
          <a:bodyPr wrap="square">
            <a:spAutoFit/>
          </a:bodyPr>
          <a:lstStyle/>
          <a:p>
            <a:r>
              <a:rPr lang="en-US" dirty="0"/>
              <a:t>HKEY_LOCAL_MACHINE\HARDWARE\DESCRIPTION\System\BIOS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932972"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600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t>HKEY_LOCAL_MACHINE\HARDWARE\DESCRIPTION\System</a:t>
            </a:r>
            <a:r>
              <a:rPr lang="en-US" sz="2000" dirty="0" smtClean="0"/>
              <a:t>\ </a:t>
            </a:r>
            <a:r>
              <a:rPr lang="en-US" sz="2000" dirty="0" err="1" smtClean="0"/>
              <a:t>CentralProcessor</a:t>
            </a:r>
            <a:r>
              <a:rPr lang="en-US" sz="2000" dirty="0" smtClean="0"/>
              <a:t>\0 </a:t>
            </a:r>
            <a:endParaRPr lang="en-US" sz="2000" dirty="0"/>
          </a:p>
          <a:p>
            <a:pPr marL="109728" indent="0">
              <a:buNone/>
            </a:pPr>
            <a:endParaRPr lang="en-US" sz="2000" dirty="0"/>
          </a:p>
        </p:txBody>
      </p:sp>
      <p:sp>
        <p:nvSpPr>
          <p:cNvPr id="3" name="Title 2"/>
          <p:cNvSpPr>
            <a:spLocks noGrp="1"/>
          </p:cNvSpPr>
          <p:nvPr>
            <p:ph type="title"/>
          </p:nvPr>
        </p:nvSpPr>
        <p:spPr/>
        <p:txBody>
          <a:bodyPr/>
          <a:lstStyle/>
          <a:p>
            <a:r>
              <a:rPr lang="en-US" dirty="0" smtClean="0"/>
              <a:t>Processor Information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601622" cy="289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375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191</TotalTime>
  <Words>764</Words>
  <Application>Microsoft Office PowerPoint</Application>
  <PresentationFormat>On-screen Show (4:3)</PresentationFormat>
  <Paragraphs>127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Windows Registry Forensics</vt:lpstr>
      <vt:lpstr>PowerPoint Presentation</vt:lpstr>
      <vt:lpstr>PowerPoint Presentation</vt:lpstr>
      <vt:lpstr>PowerPoint Presentation</vt:lpstr>
      <vt:lpstr>Hive Properties</vt:lpstr>
      <vt:lpstr>Information in Registry</vt:lpstr>
      <vt:lpstr>Computer Name</vt:lpstr>
      <vt:lpstr>Hardware Information</vt:lpstr>
      <vt:lpstr>Processor Information</vt:lpstr>
      <vt:lpstr>User Information</vt:lpstr>
      <vt:lpstr>Registered Applications</vt:lpstr>
      <vt:lpstr>Last Shutdown</vt:lpstr>
      <vt:lpstr>Startup Programmes</vt:lpstr>
      <vt:lpstr>MSN Info</vt:lpstr>
      <vt:lpstr>PowerPoint Presentation</vt:lpstr>
      <vt:lpstr>Network Analysis</vt:lpstr>
      <vt:lpstr>PowerPoint Presentation</vt:lpstr>
      <vt:lpstr>PowerPoint Presentation</vt:lpstr>
      <vt:lpstr>Attached Device Analysis</vt:lpstr>
      <vt:lpstr>History List</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Registry Forensics</dc:title>
  <dc:creator>WBSK</dc:creator>
  <cp:lastModifiedBy>Microsoft</cp:lastModifiedBy>
  <cp:revision>18</cp:revision>
  <dcterms:created xsi:type="dcterms:W3CDTF">2006-08-16T00:00:00Z</dcterms:created>
  <dcterms:modified xsi:type="dcterms:W3CDTF">2014-01-01T04:15:19Z</dcterms:modified>
</cp:coreProperties>
</file>