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80000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29925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</a:t>
            </a:r>
            <a:r>
              <a:rPr kumimoji="0" lang="en-US" altLang="en-US" sz="1700" dirty="0" smtClean="0"/>
              <a:t>2018 </a:t>
            </a:r>
            <a:r>
              <a:rPr kumimoji="0" lang="en-US" altLang="en-US" sz="1700" dirty="0"/>
              <a:t>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7891" name="Picture 4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4" y="2514423"/>
            <a:ext cx="3225360" cy="29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39" name="Picture 3" descr="C:\Users\as668\Desktop\Judi\3_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4080" y="3128798"/>
            <a:ext cx="1852744" cy="18458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b="1" dirty="0"/>
              <a:t/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>, </a:t>
            </a:r>
            <a:r>
              <a:rPr lang="en-US" altLang="en-US" dirty="0"/>
              <a:t>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 smtClean="0"/>
              <a:t>earn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</a:t>
            </a:r>
            <a:r>
              <a:rPr lang="en-US" altLang="en-US" sz="1700" i="1" dirty="0" smtClean="0"/>
              <a:t> </a:t>
            </a:r>
            <a:r>
              <a:rPr lang="en-US" altLang="en-US" sz="1700" b="1" dirty="0" smtClean="0"/>
              <a:t>and </a:t>
            </a:r>
            <a:r>
              <a:rPr lang="en-US" altLang="en-US" sz="1700" b="1" dirty="0"/>
              <a:t/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</a:t>
            </a:r>
            <a:r>
              <a:rPr lang="en-US" altLang="en-US" sz="1700" b="1" dirty="0" smtClean="0"/>
              <a:t>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</a:t>
            </a:r>
            <a:r>
              <a:rPr lang="en-US" altLang="en-US" sz="1700" b="1" dirty="0" smtClean="0"/>
              <a:t>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92661</TotalTime>
  <Words>2653</Words>
  <Application>Microsoft Office PowerPoint</Application>
  <PresentationFormat>On-screen Show 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4" baseType="lpstr">
      <vt:lpstr>MS PGothic</vt:lpstr>
      <vt:lpstr>MS PGothic</vt:lpstr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472</cp:revision>
  <cp:lastPrinted>1999-06-28T19:27:31Z</cp:lastPrinted>
  <dcterms:created xsi:type="dcterms:W3CDTF">2009-12-21T15:40:22Z</dcterms:created>
  <dcterms:modified xsi:type="dcterms:W3CDTF">2019-08-15T09:03:22Z</dcterms:modified>
</cp:coreProperties>
</file>