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6" r:id="rId2"/>
    <p:sldId id="265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9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3A66-C438-4049-A859-4C9690A3CBF2}" type="datetimeFigureOut">
              <a:rPr lang="en-NG" smtClean="0"/>
              <a:t>19/09/2022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B7BE-37C4-4097-9E39-D101461C8657}" type="slidenum">
              <a:rPr lang="en-NG" smtClean="0"/>
              <a:t>‹#›</a:t>
            </a:fld>
            <a:endParaRPr lang="en-N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68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3A66-C438-4049-A859-4C9690A3CBF2}" type="datetimeFigureOut">
              <a:rPr lang="en-NG" smtClean="0"/>
              <a:t>19/09/2022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B7BE-37C4-4097-9E39-D101461C865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8108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3A66-C438-4049-A859-4C9690A3CBF2}" type="datetimeFigureOut">
              <a:rPr lang="en-NG" smtClean="0"/>
              <a:t>19/09/2022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B7BE-37C4-4097-9E39-D101461C865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2847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3A66-C438-4049-A859-4C9690A3CBF2}" type="datetimeFigureOut">
              <a:rPr lang="en-NG" smtClean="0"/>
              <a:t>19/09/2022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B7BE-37C4-4097-9E39-D101461C865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9331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3A66-C438-4049-A859-4C9690A3CBF2}" type="datetimeFigureOut">
              <a:rPr lang="en-NG" smtClean="0"/>
              <a:t>19/09/2022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B7BE-37C4-4097-9E39-D101461C8657}" type="slidenum">
              <a:rPr lang="en-NG" smtClean="0"/>
              <a:t>‹#›</a:t>
            </a:fld>
            <a:endParaRPr lang="en-N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03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3A66-C438-4049-A859-4C9690A3CBF2}" type="datetimeFigureOut">
              <a:rPr lang="en-NG" smtClean="0"/>
              <a:t>19/09/2022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B7BE-37C4-4097-9E39-D101461C865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2485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3A66-C438-4049-A859-4C9690A3CBF2}" type="datetimeFigureOut">
              <a:rPr lang="en-NG" smtClean="0"/>
              <a:t>19/09/2022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B7BE-37C4-4097-9E39-D101461C865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2859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3A66-C438-4049-A859-4C9690A3CBF2}" type="datetimeFigureOut">
              <a:rPr lang="en-NG" smtClean="0"/>
              <a:t>19/09/2022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B7BE-37C4-4097-9E39-D101461C865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592945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3A66-C438-4049-A859-4C9690A3CBF2}" type="datetimeFigureOut">
              <a:rPr lang="en-NG" smtClean="0"/>
              <a:t>19/09/2022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B7BE-37C4-4097-9E39-D101461C865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7642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3FF3A66-C438-4049-A859-4C9690A3CBF2}" type="datetimeFigureOut">
              <a:rPr lang="en-NG" smtClean="0"/>
              <a:t>19/09/2022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DBB7BE-37C4-4097-9E39-D101461C865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9428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3A66-C438-4049-A859-4C9690A3CBF2}" type="datetimeFigureOut">
              <a:rPr lang="en-NG" smtClean="0"/>
              <a:t>19/09/2022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B7BE-37C4-4097-9E39-D101461C865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6276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3FF3A66-C438-4049-A859-4C9690A3CBF2}" type="datetimeFigureOut">
              <a:rPr lang="en-NG" smtClean="0"/>
              <a:t>19/09/2022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DBB7BE-37C4-4097-9E39-D101461C8657}" type="slidenum">
              <a:rPr lang="en-NG" smtClean="0"/>
              <a:t>‹#›</a:t>
            </a:fld>
            <a:endParaRPr lang="en-N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19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984507B-9E63-403C-8B94-BF35A506D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703" y="0"/>
            <a:ext cx="3857297" cy="34440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C2ED93-B69B-474E-9AF3-EDC1E06D2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Education for All Fundraising</a:t>
            </a:r>
            <a:endParaRPr lang="en-NG" b="1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2ACB733-277C-4618-89AD-4B0E297CDE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SQL – Capstone</a:t>
            </a:r>
          </a:p>
          <a:p>
            <a:r>
              <a:rPr lang="en-US" b="1" dirty="0">
                <a:latin typeface="Corbel" panose="020B0503020204020204" pitchFamily="34" charset="0"/>
              </a:rPr>
              <a:t>By</a:t>
            </a:r>
          </a:p>
          <a:p>
            <a:r>
              <a:rPr lang="en-US" b="1" dirty="0">
                <a:latin typeface="Corbel" panose="020B0503020204020204" pitchFamily="34" charset="0"/>
              </a:rPr>
              <a:t>UMAR BUSAYO Alao</a:t>
            </a:r>
            <a:endParaRPr lang="en-NG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994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168BD9-93D6-4701-BA94-55FEE94ED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416" y="778215"/>
            <a:ext cx="4601167" cy="5575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027216-2E4A-4896-A674-5A775325215C}"/>
              </a:ext>
            </a:extLst>
          </p:cNvPr>
          <p:cNvSpPr txBox="1"/>
          <p:nvPr/>
        </p:nvSpPr>
        <p:spPr>
          <a:xfrm>
            <a:off x="0" y="566632"/>
            <a:ext cx="1883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Question 9</a:t>
            </a:r>
          </a:p>
        </p:txBody>
      </p:sp>
    </p:spTree>
    <p:extLst>
      <p:ext uri="{BB962C8B-B14F-4D97-AF65-F5344CB8AC3E}">
        <p14:creationId xmlns:p14="http://schemas.microsoft.com/office/powerpoint/2010/main" val="3154247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8D0F3A-1165-4AAE-8210-0ABF3CA9A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088" y="858408"/>
            <a:ext cx="4565824" cy="55476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482E02-A642-484B-B54D-21BE65924F94}"/>
              </a:ext>
            </a:extLst>
          </p:cNvPr>
          <p:cNvSpPr txBox="1"/>
          <p:nvPr/>
        </p:nvSpPr>
        <p:spPr>
          <a:xfrm>
            <a:off x="0" y="566632"/>
            <a:ext cx="2048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Question 10</a:t>
            </a:r>
          </a:p>
        </p:txBody>
      </p:sp>
    </p:spTree>
    <p:extLst>
      <p:ext uri="{BB962C8B-B14F-4D97-AF65-F5344CB8AC3E}">
        <p14:creationId xmlns:p14="http://schemas.microsoft.com/office/powerpoint/2010/main" val="405782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A20177-758D-4D7F-AF81-0DC4EE70233D}"/>
              </a:ext>
            </a:extLst>
          </p:cNvPr>
          <p:cNvSpPr txBox="1"/>
          <p:nvPr/>
        </p:nvSpPr>
        <p:spPr>
          <a:xfrm>
            <a:off x="819807" y="566678"/>
            <a:ext cx="994278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Insights:</a:t>
            </a:r>
          </a:p>
          <a:p>
            <a:pPr algn="just"/>
            <a:endParaRPr lang="en-US" sz="2000" dirty="0">
              <a:latin typeface="Corbel" panose="020B05030202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orbel" panose="020B0503020204020204" pitchFamily="34" charset="0"/>
              </a:rPr>
              <a:t>There should be more awareness and sensitization in low donation states and across other job fields, which are not on the database in order to increase the number of donors.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Corbel" panose="020B05030202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orbel" panose="020B0503020204020204" pitchFamily="34" charset="0"/>
              </a:rPr>
              <a:t>Looking at the frequency of donation, we can deduce that those in the “Never”, “Seldom”, “Often” and “Once” Frequency can be persuaded to donate a lot more often by introducing them to a more fixed periodic option.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Corbel" panose="020B05030202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orbel" panose="020B0503020204020204" pitchFamily="34" charset="0"/>
              </a:rPr>
              <a:t>Value of donation can be increased if more people who donate more than $200 can key in and also encourage those who donate less to increase their donation amount.</a:t>
            </a:r>
            <a:endParaRPr lang="en-NG" sz="20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18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80BDF7-3AAC-4772-84E1-FB3D71189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531" y="566632"/>
            <a:ext cx="2994286" cy="57426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D76466-456C-4D4D-BA3C-BA402AB13257}"/>
              </a:ext>
            </a:extLst>
          </p:cNvPr>
          <p:cNvSpPr txBox="1"/>
          <p:nvPr/>
        </p:nvSpPr>
        <p:spPr>
          <a:xfrm>
            <a:off x="0" y="566632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Question 1</a:t>
            </a:r>
          </a:p>
        </p:txBody>
      </p:sp>
    </p:spTree>
    <p:extLst>
      <p:ext uri="{BB962C8B-B14F-4D97-AF65-F5344CB8AC3E}">
        <p14:creationId xmlns:p14="http://schemas.microsoft.com/office/powerpoint/2010/main" val="994442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686ECB-E44B-4BF1-BBDE-57183747A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752" y="544138"/>
            <a:ext cx="3708589" cy="57697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8CDC76-F421-4A22-A212-4C92BE116E50}"/>
              </a:ext>
            </a:extLst>
          </p:cNvPr>
          <p:cNvSpPr txBox="1"/>
          <p:nvPr/>
        </p:nvSpPr>
        <p:spPr>
          <a:xfrm>
            <a:off x="0" y="566632"/>
            <a:ext cx="1866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Question 2</a:t>
            </a:r>
          </a:p>
        </p:txBody>
      </p:sp>
    </p:spTree>
    <p:extLst>
      <p:ext uri="{BB962C8B-B14F-4D97-AF65-F5344CB8AC3E}">
        <p14:creationId xmlns:p14="http://schemas.microsoft.com/office/powerpoint/2010/main" val="2335877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15AE62-A42E-4510-ADE2-76195B1DC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393" y="672215"/>
            <a:ext cx="5446712" cy="5669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4211C3-5479-4A7B-9C56-C2D311F1610C}"/>
              </a:ext>
            </a:extLst>
          </p:cNvPr>
          <p:cNvSpPr txBox="1"/>
          <p:nvPr/>
        </p:nvSpPr>
        <p:spPr>
          <a:xfrm>
            <a:off x="0" y="566632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Question 3</a:t>
            </a:r>
          </a:p>
        </p:txBody>
      </p:sp>
    </p:spTree>
    <p:extLst>
      <p:ext uri="{BB962C8B-B14F-4D97-AF65-F5344CB8AC3E}">
        <p14:creationId xmlns:p14="http://schemas.microsoft.com/office/powerpoint/2010/main" val="413312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49CE72-E548-441C-ADA4-E951BA2AF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044" y="699828"/>
            <a:ext cx="4819912" cy="56326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01CE5E-7BE5-485F-BA39-F0378423798E}"/>
              </a:ext>
            </a:extLst>
          </p:cNvPr>
          <p:cNvSpPr txBox="1"/>
          <p:nvPr/>
        </p:nvSpPr>
        <p:spPr>
          <a:xfrm>
            <a:off x="0" y="566632"/>
            <a:ext cx="1875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Question 4</a:t>
            </a:r>
          </a:p>
        </p:txBody>
      </p:sp>
    </p:spTree>
    <p:extLst>
      <p:ext uri="{BB962C8B-B14F-4D97-AF65-F5344CB8AC3E}">
        <p14:creationId xmlns:p14="http://schemas.microsoft.com/office/powerpoint/2010/main" val="369321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FC4349-FFF0-44BB-8A6A-1CC19AE09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293" y="579842"/>
            <a:ext cx="5547414" cy="56983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21E902-668E-4A8F-A2E2-B2A3CE226673}"/>
              </a:ext>
            </a:extLst>
          </p:cNvPr>
          <p:cNvSpPr txBox="1"/>
          <p:nvPr/>
        </p:nvSpPr>
        <p:spPr>
          <a:xfrm>
            <a:off x="0" y="566632"/>
            <a:ext cx="1863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Question 5</a:t>
            </a:r>
          </a:p>
        </p:txBody>
      </p:sp>
    </p:spTree>
    <p:extLst>
      <p:ext uri="{BB962C8B-B14F-4D97-AF65-F5344CB8AC3E}">
        <p14:creationId xmlns:p14="http://schemas.microsoft.com/office/powerpoint/2010/main" val="1013267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B12ACB-9F02-44C4-A019-6407F6A60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427" y="601683"/>
            <a:ext cx="6237146" cy="56546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87E7C8-4DEB-46A4-AE6F-6C01E9F9A304}"/>
              </a:ext>
            </a:extLst>
          </p:cNvPr>
          <p:cNvSpPr txBox="1"/>
          <p:nvPr/>
        </p:nvSpPr>
        <p:spPr>
          <a:xfrm>
            <a:off x="0" y="566632"/>
            <a:ext cx="1883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Question 6</a:t>
            </a:r>
          </a:p>
        </p:txBody>
      </p:sp>
    </p:spTree>
    <p:extLst>
      <p:ext uri="{BB962C8B-B14F-4D97-AF65-F5344CB8AC3E}">
        <p14:creationId xmlns:p14="http://schemas.microsoft.com/office/powerpoint/2010/main" val="3139351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52D59B-0613-4AF7-9E51-CEEE03B66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366" y="903890"/>
            <a:ext cx="5633267" cy="54548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BE22D9-D31C-4762-8C29-A48D274BEF96}"/>
              </a:ext>
            </a:extLst>
          </p:cNvPr>
          <p:cNvSpPr txBox="1"/>
          <p:nvPr/>
        </p:nvSpPr>
        <p:spPr>
          <a:xfrm>
            <a:off x="0" y="566632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Question 7</a:t>
            </a:r>
          </a:p>
        </p:txBody>
      </p:sp>
    </p:spTree>
    <p:extLst>
      <p:ext uri="{BB962C8B-B14F-4D97-AF65-F5344CB8AC3E}">
        <p14:creationId xmlns:p14="http://schemas.microsoft.com/office/powerpoint/2010/main" val="29741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1FCE42-6843-48DA-9127-C743494DB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549" y="820857"/>
            <a:ext cx="4536902" cy="54906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9A749F-FD63-4C0A-BCAD-F9FA34C6CFBA}"/>
              </a:ext>
            </a:extLst>
          </p:cNvPr>
          <p:cNvSpPr txBox="1"/>
          <p:nvPr/>
        </p:nvSpPr>
        <p:spPr>
          <a:xfrm>
            <a:off x="0" y="566632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Question 8</a:t>
            </a:r>
          </a:p>
        </p:txBody>
      </p:sp>
    </p:spTree>
    <p:extLst>
      <p:ext uri="{BB962C8B-B14F-4D97-AF65-F5344CB8AC3E}">
        <p14:creationId xmlns:p14="http://schemas.microsoft.com/office/powerpoint/2010/main" val="29927888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75</TotalTime>
  <Words>143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Corbel</vt:lpstr>
      <vt:lpstr>Retrospect</vt:lpstr>
      <vt:lpstr>Education for All Fundraising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Umar Alao</dc:creator>
  <cp:lastModifiedBy>Umar Alao</cp:lastModifiedBy>
  <cp:revision>9</cp:revision>
  <dcterms:created xsi:type="dcterms:W3CDTF">2022-09-19T20:10:26Z</dcterms:created>
  <dcterms:modified xsi:type="dcterms:W3CDTF">2022-09-19T21:25:42Z</dcterms:modified>
</cp:coreProperties>
</file>