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8a113486b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8a113486b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8a113486b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108a113486b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a113486b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108a113486b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8" y="6198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Application Software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500"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5" y="0"/>
            <a:ext cx="1677550" cy="1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6782900" y="4804800"/>
            <a:ext cx="236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a.pradeep@newuzbekistanuniversity.uz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sz="1600">
                <a:solidFill>
                  <a:srgbClr val="374151"/>
                </a:solidFill>
              </a:rPr>
              <a:t>Lesson Overview</a:t>
            </a:r>
            <a:endParaRPr sz="3200"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97200" y="1721650"/>
            <a:ext cx="46275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Understanding Types of Application Software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Examples and Use Cases of Application Software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Exploring the Software Lifecycle in Software Engineering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Comparing Development Processes: Waterfall and Incremental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Analysis, Design, Implementation, and Testing Phases</a:t>
            </a: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US" sz="1200">
                <a:solidFill>
                  <a:schemeClr val="dk1"/>
                </a:solidFill>
              </a:rPr>
              <a:t>Emphasising Quality and Approaches at Each Stage</a:t>
            </a:r>
            <a:endParaRPr sz="1200">
              <a:solidFill>
                <a:srgbClr val="252525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6782900" y="4804800"/>
            <a:ext cx="236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a.pradeep@newuzbekistanuniversity.uz</a:t>
            </a:r>
            <a:endParaRPr sz="900">
              <a:solidFill>
                <a:schemeClr val="dk2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9075" y="698146"/>
            <a:ext cx="4138875" cy="31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Application Software</a:t>
            </a:r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body" idx="1"/>
          </p:nvPr>
        </p:nvSpPr>
        <p:spPr>
          <a:xfrm>
            <a:off x="680625" y="1358825"/>
            <a:ext cx="84030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Something that was not defined in the von Neumann model is software engineering, which is the design and writing of structured programs. 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1200"/>
              </a:spcAft>
              <a:buClr>
                <a:schemeClr val="dk1"/>
              </a:buClr>
              <a:buSzPts val="2100"/>
              <a:buChar char="●"/>
            </a:pPr>
            <a:r>
              <a:rPr lang="en-US"/>
              <a:t>Today it is not acceptable just to write a program that does a task: the program must follow strict rules and principles. </a:t>
            </a:r>
            <a:endParaRPr/>
          </a:p>
        </p:txBody>
      </p:sp>
      <p:pic>
        <p:nvPicPr>
          <p:cNvPr id="77" name="Google Shape;77;p16" descr="SchoolLms: All courses"/>
          <p:cNvPicPr preferRelativeResize="0"/>
          <p:nvPr/>
        </p:nvPicPr>
        <p:blipFill rotWithShape="1">
          <a:blip r:embed="rId3">
            <a:alphaModFix/>
          </a:blip>
          <a:srcRect b="78255"/>
          <a:stretch/>
        </p:blipFill>
        <p:spPr>
          <a:xfrm>
            <a:off x="0" y="3366916"/>
            <a:ext cx="6096000" cy="994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descr="SchoolLms: All courses"/>
          <p:cNvPicPr preferRelativeResize="0"/>
          <p:nvPr/>
        </p:nvPicPr>
        <p:blipFill rotWithShape="1">
          <a:blip r:embed="rId3">
            <a:alphaModFix/>
          </a:blip>
          <a:srcRect l="19212" t="67961" r="25001" b="8211"/>
          <a:stretch/>
        </p:blipFill>
        <p:spPr>
          <a:xfrm>
            <a:off x="5743302" y="3320654"/>
            <a:ext cx="3400698" cy="1089389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6782900" y="4804800"/>
            <a:ext cx="236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a.pradeep@newuzbekistanuniversity.uz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Application Software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-2770" t="-5820" r="2769" b="5820"/>
          <a:stretch/>
        </p:blipFill>
        <p:spPr>
          <a:xfrm>
            <a:off x="4350200" y="3056250"/>
            <a:ext cx="4556775" cy="17882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43975" y="1037400"/>
            <a:ext cx="61794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 sz="1900"/>
              <a:t>Application software consists of programs designed to make users more productive and/or assist with personal tasks</a:t>
            </a:r>
            <a:endParaRPr sz="1900"/>
          </a:p>
          <a:p>
            <a:pPr marL="17145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900"/>
          </a:p>
          <a:p>
            <a:pPr marL="457200" lvl="0" indent="-349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To make business activities more efficient</a:t>
            </a:r>
            <a:endParaRPr sz="190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To assist with graphics and multimedia projects</a:t>
            </a:r>
            <a:endParaRPr sz="190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To support home, personal, and educational tasks</a:t>
            </a:r>
            <a:endParaRPr sz="1900"/>
          </a:p>
          <a:p>
            <a:pPr marL="457200" lvl="0" indent="-3492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To facilitate communications</a:t>
            </a:r>
            <a:endParaRPr sz="1900"/>
          </a:p>
        </p:txBody>
      </p:sp>
      <p:sp>
        <p:nvSpPr>
          <p:cNvPr id="87" name="Google Shape;87;p17"/>
          <p:cNvSpPr txBox="1"/>
          <p:nvPr/>
        </p:nvSpPr>
        <p:spPr>
          <a:xfrm>
            <a:off x="6782900" y="4804800"/>
            <a:ext cx="236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a.pradeep@newuzbekistanuniversity.uz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n-US" b="1"/>
              <a:t>Types of Application Softwares</a:t>
            </a:r>
            <a:endParaRPr/>
          </a:p>
        </p:txBody>
      </p:sp>
      <p:sp>
        <p:nvSpPr>
          <p:cNvPr id="93" name="Google Shape;93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None/>
            </a:pPr>
            <a:r>
              <a:rPr lang="en-US"/>
              <a:t>Name some applications that are used for         (2 min)</a:t>
            </a:r>
            <a:endParaRPr/>
          </a:p>
          <a:p>
            <a:pPr marL="17145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Business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Graphics and Multimedia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Home/Personal/ Educational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Communication </a:t>
            </a:r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6782900" y="4804800"/>
            <a:ext cx="2361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2"/>
                </a:solidFill>
              </a:rPr>
              <a:t>a.pradeep@newuzbekistanuniversity.uz</a:t>
            </a:r>
            <a:endParaRPr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Экран (16:9)</PresentationFormat>
  <Paragraphs>30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Simple Light</vt:lpstr>
      <vt:lpstr>Application Software </vt:lpstr>
      <vt:lpstr>Lesson Overview</vt:lpstr>
      <vt:lpstr>Application Software</vt:lpstr>
      <vt:lpstr>Application Software</vt:lpstr>
      <vt:lpstr>Types of Application Softwares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Application Software </dc:title>
  <dc:creator>Diyorbek Umaraliyev</dc:creator>
  <cp:lastModifiedBy>Diyorbek Umaraliyev</cp:lastModifiedBy>
  <cp:revision>1</cp:revision>
  <dcterms:modified xsi:type="dcterms:W3CDTF">2025-10-30T20:28:34Z</dcterms:modified>
</cp:coreProperties>
</file>