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73" r:id="rId5"/>
    <p:sldId id="27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ABFAD-24CC-4602-A63B-A1256031A2FC}" type="doc">
      <dgm:prSet loTypeId="urn:microsoft.com/office/officeart/2005/8/layout/orgChart1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ru-RU"/>
        </a:p>
      </dgm:t>
    </dgm:pt>
    <dgm:pt modelId="{B6232234-B864-4C25-92D5-B9412928201A}">
      <dgm:prSet phldrT="[Text]" custT="1"/>
      <dgm:spPr/>
      <dgm:t>
        <a:bodyPr/>
        <a:lstStyle/>
        <a:p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Iste’molchi</a:t>
          </a:r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xatti</a:t>
          </a:r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harakati</a:t>
          </a:r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nazariyasi</a:t>
          </a:r>
          <a:endParaRPr lang="ru-RU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E8642E-1444-43EB-B95F-39CC0CAE3177}" type="parTrans" cxnId="{11AF67C5-808C-4B65-B931-9C61A2C6DCDA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272C77-59BE-4A98-900A-1D8351EF2734}" type="sibTrans" cxnId="{11AF67C5-808C-4B65-B931-9C61A2C6DCDA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D8542-F229-4D4A-AF82-F000CD2CCC4B}">
      <dgm:prSet phldrT="[Text]" custT="1"/>
      <dgm:spPr/>
      <dgm:t>
        <a:bodyPr/>
        <a:lstStyle/>
        <a:p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narxi</a:t>
          </a:r>
          <a:endParaRPr lang="ru-RU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047869-296B-4DAC-BA9C-9650133C1AFD}" type="parTrans" cxnId="{4CC60137-20D2-44D8-BA51-86256C42C597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48AC3-322D-45B4-A25F-9CF39D500122}" type="sibTrans" cxnId="{4CC60137-20D2-44D8-BA51-86256C42C597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5D303D-866E-4AA2-8AA5-809B73849E76}">
      <dgm:prSet phldrT="[Text]" custT="1"/>
      <dgm:spPr/>
      <dgm:t>
        <a:bodyPr/>
        <a:lstStyle/>
        <a:p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nafliligi</a:t>
          </a:r>
          <a:endParaRPr lang="ru-RU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CBDF8E-B47C-4DEE-A955-16DEDE6612AE}" type="parTrans" cxnId="{57FC6156-7665-44BF-9C92-7B160CB5D9B5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0AB8A8-5370-4FE1-A619-0B3F411CA8CB}" type="sibTrans" cxnId="{57FC6156-7665-44BF-9C92-7B160CB5D9B5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86E554-066C-4473-A31E-3C7B114E53D2}">
      <dgm:prSet phldrT="[Text]" custT="1"/>
      <dgm:spPr/>
      <dgm:t>
        <a:bodyPr/>
        <a:lstStyle/>
        <a:p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Iste’molchi</a:t>
          </a:r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daromadi</a:t>
          </a:r>
          <a:endParaRPr lang="ru-RU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B50250-3781-43A5-A763-31C08AB83FCE}" type="parTrans" cxnId="{E2704172-6154-420E-A615-9AF753F24CEB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CA1B9-52C1-46F8-AD22-CEC47C4FCFF9}" type="sibTrans" cxnId="{E2704172-6154-420E-A615-9AF753F24CEB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35276C-C507-408C-BC57-79F206AE3FD9}" type="pres">
      <dgm:prSet presAssocID="{2EFABFAD-24CC-4602-A63B-A1256031A2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5D3BCB-3604-4BB4-87E0-2CF8B2D986CA}" type="pres">
      <dgm:prSet presAssocID="{B6232234-B864-4C25-92D5-B9412928201A}" presName="hierRoot1" presStyleCnt="0">
        <dgm:presLayoutVars>
          <dgm:hierBranch val="init"/>
        </dgm:presLayoutVars>
      </dgm:prSet>
      <dgm:spPr/>
    </dgm:pt>
    <dgm:pt modelId="{E2C7414B-74DF-4D11-90E5-E3CB974B0603}" type="pres">
      <dgm:prSet presAssocID="{B6232234-B864-4C25-92D5-B9412928201A}" presName="rootComposite1" presStyleCnt="0"/>
      <dgm:spPr/>
    </dgm:pt>
    <dgm:pt modelId="{5CDC2CE2-6A3B-489F-AB82-64DF9F545B2C}" type="pres">
      <dgm:prSet presAssocID="{B6232234-B864-4C25-92D5-B9412928201A}" presName="rootText1" presStyleLbl="node0" presStyleIdx="0" presStyleCnt="1">
        <dgm:presLayoutVars>
          <dgm:chPref val="3"/>
        </dgm:presLayoutVars>
      </dgm:prSet>
      <dgm:spPr/>
    </dgm:pt>
    <dgm:pt modelId="{6C195272-3B29-4290-87F6-A6CCC4B83FDE}" type="pres">
      <dgm:prSet presAssocID="{B6232234-B864-4C25-92D5-B9412928201A}" presName="rootConnector1" presStyleLbl="node1" presStyleIdx="0" presStyleCnt="0"/>
      <dgm:spPr/>
    </dgm:pt>
    <dgm:pt modelId="{286643AD-8D1C-4EE4-A7CE-D56C1190EE07}" type="pres">
      <dgm:prSet presAssocID="{B6232234-B864-4C25-92D5-B9412928201A}" presName="hierChild2" presStyleCnt="0"/>
      <dgm:spPr/>
    </dgm:pt>
    <dgm:pt modelId="{1ECBC8CF-DCEA-40DA-874F-882FE56A727D}" type="pres">
      <dgm:prSet presAssocID="{FC047869-296B-4DAC-BA9C-9650133C1AFD}" presName="Name37" presStyleLbl="parChTrans1D2" presStyleIdx="0" presStyleCnt="3"/>
      <dgm:spPr/>
    </dgm:pt>
    <dgm:pt modelId="{1A2C35F2-1286-4BC7-85DD-33D8F127157A}" type="pres">
      <dgm:prSet presAssocID="{197D8542-F229-4D4A-AF82-F000CD2CCC4B}" presName="hierRoot2" presStyleCnt="0">
        <dgm:presLayoutVars>
          <dgm:hierBranch val="init"/>
        </dgm:presLayoutVars>
      </dgm:prSet>
      <dgm:spPr/>
    </dgm:pt>
    <dgm:pt modelId="{A37B69E8-9FFB-4104-ADAB-777B6C885BF6}" type="pres">
      <dgm:prSet presAssocID="{197D8542-F229-4D4A-AF82-F000CD2CCC4B}" presName="rootComposite" presStyleCnt="0"/>
      <dgm:spPr/>
    </dgm:pt>
    <dgm:pt modelId="{17AAA12F-5A34-4416-827C-29C7D475FC2C}" type="pres">
      <dgm:prSet presAssocID="{197D8542-F229-4D4A-AF82-F000CD2CCC4B}" presName="rootText" presStyleLbl="node2" presStyleIdx="0" presStyleCnt="3">
        <dgm:presLayoutVars>
          <dgm:chPref val="3"/>
        </dgm:presLayoutVars>
      </dgm:prSet>
      <dgm:spPr/>
    </dgm:pt>
    <dgm:pt modelId="{7EB3755E-F3DE-4B8F-B3E0-EAF60FFC6EC3}" type="pres">
      <dgm:prSet presAssocID="{197D8542-F229-4D4A-AF82-F000CD2CCC4B}" presName="rootConnector" presStyleLbl="node2" presStyleIdx="0" presStyleCnt="3"/>
      <dgm:spPr/>
    </dgm:pt>
    <dgm:pt modelId="{0201451F-863B-4F14-8B81-03CD9016993C}" type="pres">
      <dgm:prSet presAssocID="{197D8542-F229-4D4A-AF82-F000CD2CCC4B}" presName="hierChild4" presStyleCnt="0"/>
      <dgm:spPr/>
    </dgm:pt>
    <dgm:pt modelId="{463DD933-07AA-407D-B041-40AF80403C2F}" type="pres">
      <dgm:prSet presAssocID="{197D8542-F229-4D4A-AF82-F000CD2CCC4B}" presName="hierChild5" presStyleCnt="0"/>
      <dgm:spPr/>
    </dgm:pt>
    <dgm:pt modelId="{A956F73F-6CBE-406A-9A45-D2E93D98B1F0}" type="pres">
      <dgm:prSet presAssocID="{21CBDF8E-B47C-4DEE-A955-16DEDE6612AE}" presName="Name37" presStyleLbl="parChTrans1D2" presStyleIdx="1" presStyleCnt="3"/>
      <dgm:spPr/>
    </dgm:pt>
    <dgm:pt modelId="{EEC5B5CE-45AF-4223-AE35-D0114737855B}" type="pres">
      <dgm:prSet presAssocID="{2D5D303D-866E-4AA2-8AA5-809B73849E76}" presName="hierRoot2" presStyleCnt="0">
        <dgm:presLayoutVars>
          <dgm:hierBranch val="init"/>
        </dgm:presLayoutVars>
      </dgm:prSet>
      <dgm:spPr/>
    </dgm:pt>
    <dgm:pt modelId="{7DEBB426-392F-4A82-A22C-7375B2BFB430}" type="pres">
      <dgm:prSet presAssocID="{2D5D303D-866E-4AA2-8AA5-809B73849E76}" presName="rootComposite" presStyleCnt="0"/>
      <dgm:spPr/>
    </dgm:pt>
    <dgm:pt modelId="{30DBA6D8-B910-4DD1-991E-B78128650C50}" type="pres">
      <dgm:prSet presAssocID="{2D5D303D-866E-4AA2-8AA5-809B73849E76}" presName="rootText" presStyleLbl="node2" presStyleIdx="1" presStyleCnt="3">
        <dgm:presLayoutVars>
          <dgm:chPref val="3"/>
        </dgm:presLayoutVars>
      </dgm:prSet>
      <dgm:spPr/>
    </dgm:pt>
    <dgm:pt modelId="{0C0EDF76-3A76-446E-935B-704429B52845}" type="pres">
      <dgm:prSet presAssocID="{2D5D303D-866E-4AA2-8AA5-809B73849E76}" presName="rootConnector" presStyleLbl="node2" presStyleIdx="1" presStyleCnt="3"/>
      <dgm:spPr/>
    </dgm:pt>
    <dgm:pt modelId="{835BDA32-4E90-4AC3-83C5-DD07A1A7B314}" type="pres">
      <dgm:prSet presAssocID="{2D5D303D-866E-4AA2-8AA5-809B73849E76}" presName="hierChild4" presStyleCnt="0"/>
      <dgm:spPr/>
    </dgm:pt>
    <dgm:pt modelId="{5A7D9C8C-1AF7-42F5-9A90-65BADEF9A5D8}" type="pres">
      <dgm:prSet presAssocID="{2D5D303D-866E-4AA2-8AA5-809B73849E76}" presName="hierChild5" presStyleCnt="0"/>
      <dgm:spPr/>
    </dgm:pt>
    <dgm:pt modelId="{C6461D5B-DF8E-4D73-80EF-0A8214D00B88}" type="pres">
      <dgm:prSet presAssocID="{73B50250-3781-43A5-A763-31C08AB83FCE}" presName="Name37" presStyleLbl="parChTrans1D2" presStyleIdx="2" presStyleCnt="3"/>
      <dgm:spPr/>
    </dgm:pt>
    <dgm:pt modelId="{C76359F7-9294-4DC9-BC63-5880BB9B7B3F}" type="pres">
      <dgm:prSet presAssocID="{D086E554-066C-4473-A31E-3C7B114E53D2}" presName="hierRoot2" presStyleCnt="0">
        <dgm:presLayoutVars>
          <dgm:hierBranch val="init"/>
        </dgm:presLayoutVars>
      </dgm:prSet>
      <dgm:spPr/>
    </dgm:pt>
    <dgm:pt modelId="{17262F7C-46CB-42C3-AD64-B302339B8095}" type="pres">
      <dgm:prSet presAssocID="{D086E554-066C-4473-A31E-3C7B114E53D2}" presName="rootComposite" presStyleCnt="0"/>
      <dgm:spPr/>
    </dgm:pt>
    <dgm:pt modelId="{311CCD1E-9C62-49EB-9D1B-07F686D9C0C6}" type="pres">
      <dgm:prSet presAssocID="{D086E554-066C-4473-A31E-3C7B114E53D2}" presName="rootText" presStyleLbl="node2" presStyleIdx="2" presStyleCnt="3">
        <dgm:presLayoutVars>
          <dgm:chPref val="3"/>
        </dgm:presLayoutVars>
      </dgm:prSet>
      <dgm:spPr/>
    </dgm:pt>
    <dgm:pt modelId="{1FBA3FFD-4049-4121-BB83-39A262393531}" type="pres">
      <dgm:prSet presAssocID="{D086E554-066C-4473-A31E-3C7B114E53D2}" presName="rootConnector" presStyleLbl="node2" presStyleIdx="2" presStyleCnt="3"/>
      <dgm:spPr/>
    </dgm:pt>
    <dgm:pt modelId="{90B59CA9-0038-4064-ADE0-5435B5C6ADAA}" type="pres">
      <dgm:prSet presAssocID="{D086E554-066C-4473-A31E-3C7B114E53D2}" presName="hierChild4" presStyleCnt="0"/>
      <dgm:spPr/>
    </dgm:pt>
    <dgm:pt modelId="{83321F59-1BDE-4751-9262-097A4ECE0FB9}" type="pres">
      <dgm:prSet presAssocID="{D086E554-066C-4473-A31E-3C7B114E53D2}" presName="hierChild5" presStyleCnt="0"/>
      <dgm:spPr/>
    </dgm:pt>
    <dgm:pt modelId="{AB1EB64E-5A4C-464F-9BD4-88ADCC1A3A4D}" type="pres">
      <dgm:prSet presAssocID="{B6232234-B864-4C25-92D5-B9412928201A}" presName="hierChild3" presStyleCnt="0"/>
      <dgm:spPr/>
    </dgm:pt>
  </dgm:ptLst>
  <dgm:cxnLst>
    <dgm:cxn modelId="{19A0BE0E-8CFA-49BA-88D5-EF28FB8246F2}" type="presOf" srcId="{B6232234-B864-4C25-92D5-B9412928201A}" destId="{6C195272-3B29-4290-87F6-A6CCC4B83FDE}" srcOrd="1" destOrd="0" presId="urn:microsoft.com/office/officeart/2005/8/layout/orgChart1"/>
    <dgm:cxn modelId="{C60FDC14-4F61-4BE2-898C-F2D13F7CA7B3}" type="presOf" srcId="{197D8542-F229-4D4A-AF82-F000CD2CCC4B}" destId="{17AAA12F-5A34-4416-827C-29C7D475FC2C}" srcOrd="0" destOrd="0" presId="urn:microsoft.com/office/officeart/2005/8/layout/orgChart1"/>
    <dgm:cxn modelId="{4CC60137-20D2-44D8-BA51-86256C42C597}" srcId="{B6232234-B864-4C25-92D5-B9412928201A}" destId="{197D8542-F229-4D4A-AF82-F000CD2CCC4B}" srcOrd="0" destOrd="0" parTransId="{FC047869-296B-4DAC-BA9C-9650133C1AFD}" sibTransId="{EAA48AC3-322D-45B4-A25F-9CF39D500122}"/>
    <dgm:cxn modelId="{8ECF185B-23D8-4D26-80A7-7C70B15454A7}" type="presOf" srcId="{21CBDF8E-B47C-4DEE-A955-16DEDE6612AE}" destId="{A956F73F-6CBE-406A-9A45-D2E93D98B1F0}" srcOrd="0" destOrd="0" presId="urn:microsoft.com/office/officeart/2005/8/layout/orgChart1"/>
    <dgm:cxn modelId="{3E153F6B-A61D-4CCF-A1BF-A683FD7BC060}" type="presOf" srcId="{B6232234-B864-4C25-92D5-B9412928201A}" destId="{5CDC2CE2-6A3B-489F-AB82-64DF9F545B2C}" srcOrd="0" destOrd="0" presId="urn:microsoft.com/office/officeart/2005/8/layout/orgChart1"/>
    <dgm:cxn modelId="{E660156F-22FA-4C87-809C-078EA0CCF4D1}" type="presOf" srcId="{FC047869-296B-4DAC-BA9C-9650133C1AFD}" destId="{1ECBC8CF-DCEA-40DA-874F-882FE56A727D}" srcOrd="0" destOrd="0" presId="urn:microsoft.com/office/officeart/2005/8/layout/orgChart1"/>
    <dgm:cxn modelId="{E2704172-6154-420E-A615-9AF753F24CEB}" srcId="{B6232234-B864-4C25-92D5-B9412928201A}" destId="{D086E554-066C-4473-A31E-3C7B114E53D2}" srcOrd="2" destOrd="0" parTransId="{73B50250-3781-43A5-A763-31C08AB83FCE}" sibTransId="{505CA1B9-52C1-46F8-AD22-CEC47C4FCFF9}"/>
    <dgm:cxn modelId="{57FC6156-7665-44BF-9C92-7B160CB5D9B5}" srcId="{B6232234-B864-4C25-92D5-B9412928201A}" destId="{2D5D303D-866E-4AA2-8AA5-809B73849E76}" srcOrd="1" destOrd="0" parTransId="{21CBDF8E-B47C-4DEE-A955-16DEDE6612AE}" sibTransId="{060AB8A8-5370-4FE1-A619-0B3F411CA8CB}"/>
    <dgm:cxn modelId="{24499A7F-C95E-405B-BB85-D15789B47CF5}" type="presOf" srcId="{D086E554-066C-4473-A31E-3C7B114E53D2}" destId="{311CCD1E-9C62-49EB-9D1B-07F686D9C0C6}" srcOrd="0" destOrd="0" presId="urn:microsoft.com/office/officeart/2005/8/layout/orgChart1"/>
    <dgm:cxn modelId="{C0973695-EF39-443A-A7C5-ECFC7A897CB5}" type="presOf" srcId="{D086E554-066C-4473-A31E-3C7B114E53D2}" destId="{1FBA3FFD-4049-4121-BB83-39A262393531}" srcOrd="1" destOrd="0" presId="urn:microsoft.com/office/officeart/2005/8/layout/orgChart1"/>
    <dgm:cxn modelId="{2C598AA0-10B6-4B7C-A298-A2C7D8D31D57}" type="presOf" srcId="{197D8542-F229-4D4A-AF82-F000CD2CCC4B}" destId="{7EB3755E-F3DE-4B8F-B3E0-EAF60FFC6EC3}" srcOrd="1" destOrd="0" presId="urn:microsoft.com/office/officeart/2005/8/layout/orgChart1"/>
    <dgm:cxn modelId="{875229B8-230E-4AFC-9603-3AA80EFDB0A0}" type="presOf" srcId="{2D5D303D-866E-4AA2-8AA5-809B73849E76}" destId="{0C0EDF76-3A76-446E-935B-704429B52845}" srcOrd="1" destOrd="0" presId="urn:microsoft.com/office/officeart/2005/8/layout/orgChart1"/>
    <dgm:cxn modelId="{11AF67C5-808C-4B65-B931-9C61A2C6DCDA}" srcId="{2EFABFAD-24CC-4602-A63B-A1256031A2FC}" destId="{B6232234-B864-4C25-92D5-B9412928201A}" srcOrd="0" destOrd="0" parTransId="{10E8642E-1444-43EB-B95F-39CC0CAE3177}" sibTransId="{8C272C77-59BE-4A98-900A-1D8351EF2734}"/>
    <dgm:cxn modelId="{8FD679C7-43DA-463A-BDEC-D6B6B2F80AF0}" type="presOf" srcId="{2EFABFAD-24CC-4602-A63B-A1256031A2FC}" destId="{2535276C-C507-408C-BC57-79F206AE3FD9}" srcOrd="0" destOrd="0" presId="urn:microsoft.com/office/officeart/2005/8/layout/orgChart1"/>
    <dgm:cxn modelId="{3B9A7AD1-04E9-459C-BED6-8C0CB261FF22}" type="presOf" srcId="{2D5D303D-866E-4AA2-8AA5-809B73849E76}" destId="{30DBA6D8-B910-4DD1-991E-B78128650C50}" srcOrd="0" destOrd="0" presId="urn:microsoft.com/office/officeart/2005/8/layout/orgChart1"/>
    <dgm:cxn modelId="{158010D6-B82D-4F75-9388-9D17C59DABBF}" type="presOf" srcId="{73B50250-3781-43A5-A763-31C08AB83FCE}" destId="{C6461D5B-DF8E-4D73-80EF-0A8214D00B88}" srcOrd="0" destOrd="0" presId="urn:microsoft.com/office/officeart/2005/8/layout/orgChart1"/>
    <dgm:cxn modelId="{FB6ED251-EC22-490E-AC6C-AB5628386DE6}" type="presParOf" srcId="{2535276C-C507-408C-BC57-79F206AE3FD9}" destId="{CE5D3BCB-3604-4BB4-87E0-2CF8B2D986CA}" srcOrd="0" destOrd="0" presId="urn:microsoft.com/office/officeart/2005/8/layout/orgChart1"/>
    <dgm:cxn modelId="{5126578F-8DC3-469A-A983-8DDC2AFC1F2D}" type="presParOf" srcId="{CE5D3BCB-3604-4BB4-87E0-2CF8B2D986CA}" destId="{E2C7414B-74DF-4D11-90E5-E3CB974B0603}" srcOrd="0" destOrd="0" presId="urn:microsoft.com/office/officeart/2005/8/layout/orgChart1"/>
    <dgm:cxn modelId="{B9C1E9F1-25BD-4AA5-AF1A-2E7D45E350F0}" type="presParOf" srcId="{E2C7414B-74DF-4D11-90E5-E3CB974B0603}" destId="{5CDC2CE2-6A3B-489F-AB82-64DF9F545B2C}" srcOrd="0" destOrd="0" presId="urn:microsoft.com/office/officeart/2005/8/layout/orgChart1"/>
    <dgm:cxn modelId="{5AA5BA59-B250-4328-B0E3-5DBBF35B9845}" type="presParOf" srcId="{E2C7414B-74DF-4D11-90E5-E3CB974B0603}" destId="{6C195272-3B29-4290-87F6-A6CCC4B83FDE}" srcOrd="1" destOrd="0" presId="urn:microsoft.com/office/officeart/2005/8/layout/orgChart1"/>
    <dgm:cxn modelId="{5E1580F9-A20D-42D6-8DF6-3C19B3CBC1BF}" type="presParOf" srcId="{CE5D3BCB-3604-4BB4-87E0-2CF8B2D986CA}" destId="{286643AD-8D1C-4EE4-A7CE-D56C1190EE07}" srcOrd="1" destOrd="0" presId="urn:microsoft.com/office/officeart/2005/8/layout/orgChart1"/>
    <dgm:cxn modelId="{5834BB0B-6177-4810-B3F3-3864CCFD941D}" type="presParOf" srcId="{286643AD-8D1C-4EE4-A7CE-D56C1190EE07}" destId="{1ECBC8CF-DCEA-40DA-874F-882FE56A727D}" srcOrd="0" destOrd="0" presId="urn:microsoft.com/office/officeart/2005/8/layout/orgChart1"/>
    <dgm:cxn modelId="{0FBD79F5-38C9-4125-A252-0E4F5BF3DDCD}" type="presParOf" srcId="{286643AD-8D1C-4EE4-A7CE-D56C1190EE07}" destId="{1A2C35F2-1286-4BC7-85DD-33D8F127157A}" srcOrd="1" destOrd="0" presId="urn:microsoft.com/office/officeart/2005/8/layout/orgChart1"/>
    <dgm:cxn modelId="{E1323C88-3DF5-4F70-865B-099DEE9D96AA}" type="presParOf" srcId="{1A2C35F2-1286-4BC7-85DD-33D8F127157A}" destId="{A37B69E8-9FFB-4104-ADAB-777B6C885BF6}" srcOrd="0" destOrd="0" presId="urn:microsoft.com/office/officeart/2005/8/layout/orgChart1"/>
    <dgm:cxn modelId="{FF1B58C2-8A74-4026-82CB-BA8A9D0EB876}" type="presParOf" srcId="{A37B69E8-9FFB-4104-ADAB-777B6C885BF6}" destId="{17AAA12F-5A34-4416-827C-29C7D475FC2C}" srcOrd="0" destOrd="0" presId="urn:microsoft.com/office/officeart/2005/8/layout/orgChart1"/>
    <dgm:cxn modelId="{01B71183-0A82-4169-B1A4-6979DF99DE4C}" type="presParOf" srcId="{A37B69E8-9FFB-4104-ADAB-777B6C885BF6}" destId="{7EB3755E-F3DE-4B8F-B3E0-EAF60FFC6EC3}" srcOrd="1" destOrd="0" presId="urn:microsoft.com/office/officeart/2005/8/layout/orgChart1"/>
    <dgm:cxn modelId="{9348E4FB-9A84-4EBE-97B8-D70E37984412}" type="presParOf" srcId="{1A2C35F2-1286-4BC7-85DD-33D8F127157A}" destId="{0201451F-863B-4F14-8B81-03CD9016993C}" srcOrd="1" destOrd="0" presId="urn:microsoft.com/office/officeart/2005/8/layout/orgChart1"/>
    <dgm:cxn modelId="{A856BC09-5967-4F76-BF5E-DCF5EF3C5578}" type="presParOf" srcId="{1A2C35F2-1286-4BC7-85DD-33D8F127157A}" destId="{463DD933-07AA-407D-B041-40AF80403C2F}" srcOrd="2" destOrd="0" presId="urn:microsoft.com/office/officeart/2005/8/layout/orgChart1"/>
    <dgm:cxn modelId="{31286433-3350-4180-9C97-BFCF91609F5A}" type="presParOf" srcId="{286643AD-8D1C-4EE4-A7CE-D56C1190EE07}" destId="{A956F73F-6CBE-406A-9A45-D2E93D98B1F0}" srcOrd="2" destOrd="0" presId="urn:microsoft.com/office/officeart/2005/8/layout/orgChart1"/>
    <dgm:cxn modelId="{048C741F-6B5F-496A-8676-64FB78E22F66}" type="presParOf" srcId="{286643AD-8D1C-4EE4-A7CE-D56C1190EE07}" destId="{EEC5B5CE-45AF-4223-AE35-D0114737855B}" srcOrd="3" destOrd="0" presId="urn:microsoft.com/office/officeart/2005/8/layout/orgChart1"/>
    <dgm:cxn modelId="{0C87D156-6D15-48FD-A6B0-D86B0A66F834}" type="presParOf" srcId="{EEC5B5CE-45AF-4223-AE35-D0114737855B}" destId="{7DEBB426-392F-4A82-A22C-7375B2BFB430}" srcOrd="0" destOrd="0" presId="urn:microsoft.com/office/officeart/2005/8/layout/orgChart1"/>
    <dgm:cxn modelId="{887AE820-6EFB-462E-9D2D-6DBCEC46BB79}" type="presParOf" srcId="{7DEBB426-392F-4A82-A22C-7375B2BFB430}" destId="{30DBA6D8-B910-4DD1-991E-B78128650C50}" srcOrd="0" destOrd="0" presId="urn:microsoft.com/office/officeart/2005/8/layout/orgChart1"/>
    <dgm:cxn modelId="{BF116943-F8EF-4FF4-AD69-00779AAA7B88}" type="presParOf" srcId="{7DEBB426-392F-4A82-A22C-7375B2BFB430}" destId="{0C0EDF76-3A76-446E-935B-704429B52845}" srcOrd="1" destOrd="0" presId="urn:microsoft.com/office/officeart/2005/8/layout/orgChart1"/>
    <dgm:cxn modelId="{3435755B-5962-4853-8E62-08781E0163A8}" type="presParOf" srcId="{EEC5B5CE-45AF-4223-AE35-D0114737855B}" destId="{835BDA32-4E90-4AC3-83C5-DD07A1A7B314}" srcOrd="1" destOrd="0" presId="urn:microsoft.com/office/officeart/2005/8/layout/orgChart1"/>
    <dgm:cxn modelId="{35181D89-156A-4B47-9C9B-0027F0C58EDD}" type="presParOf" srcId="{EEC5B5CE-45AF-4223-AE35-D0114737855B}" destId="{5A7D9C8C-1AF7-42F5-9A90-65BADEF9A5D8}" srcOrd="2" destOrd="0" presId="urn:microsoft.com/office/officeart/2005/8/layout/orgChart1"/>
    <dgm:cxn modelId="{2C1CC631-A1DF-4B89-9F6C-A1D3B2B2C301}" type="presParOf" srcId="{286643AD-8D1C-4EE4-A7CE-D56C1190EE07}" destId="{C6461D5B-DF8E-4D73-80EF-0A8214D00B88}" srcOrd="4" destOrd="0" presId="urn:microsoft.com/office/officeart/2005/8/layout/orgChart1"/>
    <dgm:cxn modelId="{542C87AA-41B0-4514-A930-5B209ECDA512}" type="presParOf" srcId="{286643AD-8D1C-4EE4-A7CE-D56C1190EE07}" destId="{C76359F7-9294-4DC9-BC63-5880BB9B7B3F}" srcOrd="5" destOrd="0" presId="urn:microsoft.com/office/officeart/2005/8/layout/orgChart1"/>
    <dgm:cxn modelId="{24A743C5-76A2-4BD6-A8FF-88B8FB5A4FC9}" type="presParOf" srcId="{C76359F7-9294-4DC9-BC63-5880BB9B7B3F}" destId="{17262F7C-46CB-42C3-AD64-B302339B8095}" srcOrd="0" destOrd="0" presId="urn:microsoft.com/office/officeart/2005/8/layout/orgChart1"/>
    <dgm:cxn modelId="{11CD0589-A1E5-47F5-AC90-26DDD5FF679F}" type="presParOf" srcId="{17262F7C-46CB-42C3-AD64-B302339B8095}" destId="{311CCD1E-9C62-49EB-9D1B-07F686D9C0C6}" srcOrd="0" destOrd="0" presId="urn:microsoft.com/office/officeart/2005/8/layout/orgChart1"/>
    <dgm:cxn modelId="{D346BB90-B6AC-473B-BEC1-D5096292D1DD}" type="presParOf" srcId="{17262F7C-46CB-42C3-AD64-B302339B8095}" destId="{1FBA3FFD-4049-4121-BB83-39A262393531}" srcOrd="1" destOrd="0" presId="urn:microsoft.com/office/officeart/2005/8/layout/orgChart1"/>
    <dgm:cxn modelId="{3C1BA6B1-65EB-41E3-9B27-CDB660B6FD76}" type="presParOf" srcId="{C76359F7-9294-4DC9-BC63-5880BB9B7B3F}" destId="{90B59CA9-0038-4064-ADE0-5435B5C6ADAA}" srcOrd="1" destOrd="0" presId="urn:microsoft.com/office/officeart/2005/8/layout/orgChart1"/>
    <dgm:cxn modelId="{82F603E5-C4CE-45DC-BC74-8B84765E663E}" type="presParOf" srcId="{C76359F7-9294-4DC9-BC63-5880BB9B7B3F}" destId="{83321F59-1BDE-4751-9262-097A4ECE0FB9}" srcOrd="2" destOrd="0" presId="urn:microsoft.com/office/officeart/2005/8/layout/orgChart1"/>
    <dgm:cxn modelId="{FDDB9F9A-61A2-48C2-BE46-1A61F567E317}" type="presParOf" srcId="{CE5D3BCB-3604-4BB4-87E0-2CF8B2D986CA}" destId="{AB1EB64E-5A4C-464F-9BD4-88ADCC1A3A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1D5B-DF8E-4D73-80EF-0A8214D00B88}">
      <dsp:nvSpPr>
        <dsp:cNvPr id="0" name=""/>
        <dsp:cNvSpPr/>
      </dsp:nvSpPr>
      <dsp:spPr>
        <a:xfrm>
          <a:off x="5461000" y="2103120"/>
          <a:ext cx="3863697" cy="670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279"/>
              </a:lnTo>
              <a:lnTo>
                <a:pt x="3863697" y="335279"/>
              </a:lnTo>
              <a:lnTo>
                <a:pt x="3863697" y="670559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6F73F-6CBE-406A-9A45-D2E93D98B1F0}">
      <dsp:nvSpPr>
        <dsp:cNvPr id="0" name=""/>
        <dsp:cNvSpPr/>
      </dsp:nvSpPr>
      <dsp:spPr>
        <a:xfrm>
          <a:off x="5415280" y="2103120"/>
          <a:ext cx="91440" cy="6705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559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BC8CF-DCEA-40DA-874F-882FE56A727D}">
      <dsp:nvSpPr>
        <dsp:cNvPr id="0" name=""/>
        <dsp:cNvSpPr/>
      </dsp:nvSpPr>
      <dsp:spPr>
        <a:xfrm>
          <a:off x="1597302" y="2103120"/>
          <a:ext cx="3863697" cy="670559"/>
        </a:xfrm>
        <a:custGeom>
          <a:avLst/>
          <a:gdLst/>
          <a:ahLst/>
          <a:cxnLst/>
          <a:rect l="0" t="0" r="0" b="0"/>
          <a:pathLst>
            <a:path>
              <a:moveTo>
                <a:pt x="3863697" y="0"/>
              </a:moveTo>
              <a:lnTo>
                <a:pt x="3863697" y="335279"/>
              </a:lnTo>
              <a:lnTo>
                <a:pt x="0" y="335279"/>
              </a:lnTo>
              <a:lnTo>
                <a:pt x="0" y="670559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C2CE2-6A3B-489F-AB82-64DF9F545B2C}">
      <dsp:nvSpPr>
        <dsp:cNvPr id="0" name=""/>
        <dsp:cNvSpPr/>
      </dsp:nvSpPr>
      <dsp:spPr>
        <a:xfrm>
          <a:off x="3864430" y="506551"/>
          <a:ext cx="3193138" cy="15965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Iste’molchi</a:t>
          </a: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xatti</a:t>
          </a: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harakati</a:t>
          </a: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nazariyasi</a:t>
          </a:r>
          <a:endParaRPr lang="ru-RU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430" y="506551"/>
        <a:ext cx="3193138" cy="1596569"/>
      </dsp:txXfrm>
    </dsp:sp>
    <dsp:sp modelId="{17AAA12F-5A34-4416-827C-29C7D475FC2C}">
      <dsp:nvSpPr>
        <dsp:cNvPr id="0" name=""/>
        <dsp:cNvSpPr/>
      </dsp:nvSpPr>
      <dsp:spPr>
        <a:xfrm>
          <a:off x="733" y="2773679"/>
          <a:ext cx="3193138" cy="15965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narxi</a:t>
          </a:r>
          <a:endParaRPr lang="ru-RU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" y="2773679"/>
        <a:ext cx="3193138" cy="1596569"/>
      </dsp:txXfrm>
    </dsp:sp>
    <dsp:sp modelId="{30DBA6D8-B910-4DD1-991E-B78128650C50}">
      <dsp:nvSpPr>
        <dsp:cNvPr id="0" name=""/>
        <dsp:cNvSpPr/>
      </dsp:nvSpPr>
      <dsp:spPr>
        <a:xfrm>
          <a:off x="3864430" y="2773679"/>
          <a:ext cx="3193138" cy="15965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nafliligi</a:t>
          </a:r>
          <a:endParaRPr lang="ru-RU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430" y="2773679"/>
        <a:ext cx="3193138" cy="1596569"/>
      </dsp:txXfrm>
    </dsp:sp>
    <dsp:sp modelId="{311CCD1E-9C62-49EB-9D1B-07F686D9C0C6}">
      <dsp:nvSpPr>
        <dsp:cNvPr id="0" name=""/>
        <dsp:cNvSpPr/>
      </dsp:nvSpPr>
      <dsp:spPr>
        <a:xfrm>
          <a:off x="7728128" y="2773679"/>
          <a:ext cx="3193138" cy="15965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Iste’molchi</a:t>
          </a: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daromadi</a:t>
          </a:r>
          <a:endParaRPr lang="ru-RU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8128" y="2773679"/>
        <a:ext cx="3193138" cy="1596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C2905-EFAF-4332-8756-CDEEFCC6423E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0734A-B41C-403B-A07A-70DC6B28D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72386-3942-42B3-ADAD-496B55AF4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B70D8-8068-4416-A16F-99D44B38A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5ECBE-759A-41BF-AB25-4219C1E0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610B7-B049-4D63-88CF-D72723C2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87468-CD5A-4532-BA50-ADC1C243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23727-D261-4ABE-9122-0839BE01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E26807-4392-4D6C-913A-E6CB6F76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ABB67E-7FCF-4351-BD76-D9393E51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3EB0F-3A0A-4F47-81D3-F21FC9CF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13A72-4DEA-496A-A4EA-B9619CF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8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9CDDFD-D5D6-4B0B-B9DC-05C92E5B2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5A4D9-137A-47D0-A7B5-F263D018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D72592-6AC8-49AD-AA10-18E811C7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0E61C-6181-4069-96AB-BA874014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A9DB7-450C-47F3-9EE0-F4B571CA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CAC6F-F983-4DAD-B0AC-42AB04E5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DEE61-1244-40C0-8840-F6D04C8F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32A41-0286-454B-B066-4AFF2002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FA3F0-F744-483C-ACF5-BB154997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580DE-351F-4827-B0BC-B0EDEB17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79F9-7B8E-49EC-B10B-DC790161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C9DCA-7299-4371-AAF9-512939E4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41E8-5376-4B7A-B842-7F964250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14B0E-20B7-43DE-886E-64E20CF5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4E768-2E99-4C02-AA3E-3DC796C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9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9CC6F-9399-4D00-AFD2-6A869BBE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E52E3-137F-4875-896C-F72B9525C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7FD22-81C4-48A6-9AE9-29D99422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34E428-0536-486A-A8F7-8661A398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12F19-C1B8-4928-AABB-18938CE6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8E2761-8921-425B-8B84-B4E47F5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8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A199-E7DE-4419-967F-09D674D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E6024D-880F-43A8-B3F3-6FE7F6F0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E1CB6-9D7C-482A-9B40-6AFB2B532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BFFAD4-223F-4C40-AE0D-A15BB3AA7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F20A62-99D9-4882-AE1E-FAA2A1AE5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6B6D5C-3313-4E9C-B2D0-A3A1E6F0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8A1833-B081-4D9D-AF52-A20EDAAC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8F5E56-5BA2-4A36-AD8B-EE31AFF3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4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C0D4D-4EDC-453A-98CE-3A2DF427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85C8D5-FF0A-4736-B602-DAFBCBD4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7879B1-4771-4BAA-9C94-ED7B7024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A0DBC9-1CC0-4C2D-8224-C7CB1C72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7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6C0875-538A-4952-BC61-BE37F4D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F7EEC8-3234-44F3-B87B-5CE43C19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636BB9-2199-4809-AAE3-CF41C995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0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5C4E1-04D0-4238-BC36-3936AE00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8D47E-2816-4000-8D2D-FDF9607E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19717E-66A1-4035-83AA-AEF5F4FC1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2265EF-05DC-420F-A3BE-F80B3C1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7B157-9750-4D10-BA0C-ADC7127A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5CBA4-6F65-4FC2-ACFD-44808977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35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BD851-F624-48DD-87C1-24273691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DF9BB0-1CDB-411A-95E3-52B802A78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8875E2-0336-43D1-B388-C6C84BB01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CB2352-5BA6-4D35-A20E-2209EFF4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8889BA-7DD8-4212-8472-549B4AA0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4FDF9-C176-491B-8736-D939C8A6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9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01970-B6E1-4B19-BF65-F3DCEFA2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75CD8-DF8B-486E-874A-4B4CAC51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FBD79-9C2E-42C7-9853-DDA3D75D8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8F4E-9B46-41FD-BC4C-AC0367A7EAA4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2619D-27A6-4CA5-81CF-A754F827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8E677-C60A-4854-A605-C1B0521FC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263B-0C4A-4173-B1D5-6519910D73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4854" y="0"/>
            <a:ext cx="2059061" cy="6858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1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54800" y="984411"/>
            <a:ext cx="4665834" cy="5109268"/>
            <a:chOff x="0" y="0"/>
            <a:chExt cx="5759450" cy="6306820"/>
          </a:xfrm>
        </p:grpSpPr>
        <p:sp>
          <p:nvSpPr>
            <p:cNvPr id="6" name="Freeform 6"/>
            <p:cNvSpPr/>
            <p:nvPr/>
          </p:nvSpPr>
          <p:spPr>
            <a:xfrm>
              <a:off x="0" y="-109220"/>
              <a:ext cx="5759450" cy="6416040"/>
            </a:xfrm>
            <a:custGeom>
              <a:avLst/>
              <a:gdLst/>
              <a:ahLst/>
              <a:cxnLst/>
              <a:rect l="l" t="t" r="r" b="b"/>
              <a:pathLst>
                <a:path w="5759450" h="6416040">
                  <a:moveTo>
                    <a:pt x="3689350" y="2145030"/>
                  </a:moveTo>
                  <a:lnTo>
                    <a:pt x="5759450" y="1197610"/>
                  </a:lnTo>
                  <a:lnTo>
                    <a:pt x="5759450" y="2886710"/>
                  </a:lnTo>
                  <a:lnTo>
                    <a:pt x="4556760" y="3754120"/>
                  </a:lnTo>
                  <a:cubicBezTo>
                    <a:pt x="4946650" y="3728720"/>
                    <a:pt x="5336540" y="3740150"/>
                    <a:pt x="5723890" y="3787140"/>
                  </a:cubicBezTo>
                  <a:lnTo>
                    <a:pt x="5585460" y="5309870"/>
                  </a:lnTo>
                  <a:cubicBezTo>
                    <a:pt x="3920490" y="5110480"/>
                    <a:pt x="871220" y="6416040"/>
                    <a:pt x="871220" y="6416040"/>
                  </a:cubicBezTo>
                  <a:lnTo>
                    <a:pt x="871220" y="5125720"/>
                  </a:lnTo>
                  <a:lnTo>
                    <a:pt x="833120" y="5143500"/>
                  </a:lnTo>
                  <a:cubicBezTo>
                    <a:pt x="538480" y="5278120"/>
                    <a:pt x="189230" y="5148580"/>
                    <a:pt x="54610" y="4852670"/>
                  </a:cubicBezTo>
                  <a:cubicBezTo>
                    <a:pt x="17780" y="4776470"/>
                    <a:pt x="0" y="4692650"/>
                    <a:pt x="0" y="4607560"/>
                  </a:cubicBezTo>
                  <a:cubicBezTo>
                    <a:pt x="0" y="4114800"/>
                    <a:pt x="207010" y="3644900"/>
                    <a:pt x="570230" y="3310890"/>
                  </a:cubicBezTo>
                  <a:lnTo>
                    <a:pt x="1681480" y="2293620"/>
                  </a:lnTo>
                  <a:cubicBezTo>
                    <a:pt x="1130300" y="2419350"/>
                    <a:pt x="563880" y="2466340"/>
                    <a:pt x="0" y="2437130"/>
                  </a:cubicBezTo>
                  <a:lnTo>
                    <a:pt x="0" y="1084580"/>
                  </a:lnTo>
                  <a:cubicBezTo>
                    <a:pt x="1257300" y="1145540"/>
                    <a:pt x="2424430" y="811530"/>
                    <a:pt x="3529330" y="203200"/>
                  </a:cubicBezTo>
                  <a:cubicBezTo>
                    <a:pt x="3896360" y="0"/>
                    <a:pt x="4358640" y="133350"/>
                    <a:pt x="4561840" y="500380"/>
                  </a:cubicBezTo>
                  <a:cubicBezTo>
                    <a:pt x="4624070" y="613410"/>
                    <a:pt x="4657090" y="739140"/>
                    <a:pt x="4657090" y="867410"/>
                  </a:cubicBezTo>
                  <a:lnTo>
                    <a:pt x="4657090" y="923290"/>
                  </a:lnTo>
                  <a:cubicBezTo>
                    <a:pt x="4657090" y="1136650"/>
                    <a:pt x="4568190" y="1339850"/>
                    <a:pt x="4410710" y="1483360"/>
                  </a:cubicBezTo>
                  <a:cubicBezTo>
                    <a:pt x="4122420" y="1747520"/>
                    <a:pt x="3689350" y="2145030"/>
                    <a:pt x="3689350" y="2145030"/>
                  </a:cubicBezTo>
                  <a:close/>
                </a:path>
              </a:pathLst>
            </a:custGeom>
            <a:blipFill>
              <a:blip r:embed="rId2"/>
              <a:stretch>
                <a:fillRect l="-52299" r="-12087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-2483503" y="4736848"/>
            <a:ext cx="4967006" cy="4967006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10" y="0"/>
                </a:lnTo>
                <a:lnTo>
                  <a:pt x="7450510" y="7450510"/>
                </a:lnTo>
                <a:lnTo>
                  <a:pt x="0" y="7450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137750" y="-2869866"/>
            <a:ext cx="4967006" cy="4967006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917650"/>
            <a:ext cx="7620000" cy="1641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334" spc="261" dirty="0">
                <a:solidFill>
                  <a:srgbClr val="000000"/>
                </a:solidFill>
                <a:latin typeface="Cooper Black" panose="0208090404030B020404" pitchFamily="18" charset="0"/>
                <a:ea typeface="Dream Avenue"/>
                <a:cs typeface="Dream Avenue"/>
                <a:sym typeface="Dream Avenue"/>
              </a:rPr>
              <a:t>Theme 1. Theory of consumer behavior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57903" y="5454465"/>
            <a:ext cx="4418398" cy="1278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6"/>
              </a:lnSpc>
              <a:spcBef>
                <a:spcPct val="0"/>
              </a:spcBef>
            </a:pPr>
            <a:r>
              <a:rPr lang="en-US" sz="2411" dirty="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Teacher</a:t>
            </a:r>
            <a:r>
              <a:rPr lang="en-US" sz="2411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</a:p>
          <a:p>
            <a:pPr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Bekmuradova</a:t>
            </a:r>
            <a:r>
              <a:rPr lang="en-US" sz="2411" dirty="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F. (PhD)</a:t>
            </a:r>
          </a:p>
          <a:p>
            <a:pPr>
              <a:lnSpc>
                <a:spcPts val="3376"/>
              </a:lnSpc>
              <a:spcBef>
                <a:spcPct val="0"/>
              </a:spcBef>
            </a:pPr>
            <a:r>
              <a:rPr lang="en-US" sz="2411" dirty="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Karimova </a:t>
            </a:r>
            <a:r>
              <a:rPr lang="en-US" sz="2411" dirty="0" err="1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Kh</a:t>
            </a:r>
            <a:r>
              <a:rPr lang="en-US" sz="2411" dirty="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. (PhD)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8310C-95EB-5B74-F6D8-ABE6CD1149DC}"/>
              </a:ext>
            </a:extLst>
          </p:cNvPr>
          <p:cNvSpPr txBox="1"/>
          <p:nvPr/>
        </p:nvSpPr>
        <p:spPr>
          <a:xfrm>
            <a:off x="9617240" y="279400"/>
            <a:ext cx="205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ptos" panose="020B0004020202020204" pitchFamily="34" charset="0"/>
                <a:cs typeface="Aharoni" panose="02010803020104030203" pitchFamily="2" charset="-79"/>
              </a:rPr>
              <a:t>Microeconomics II</a:t>
            </a:r>
            <a:endParaRPr lang="ru-RU" sz="12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123B3-1C3E-989F-7CEF-A81ACBD4EF66}"/>
              </a:ext>
            </a:extLst>
          </p:cNvPr>
          <p:cNvSpPr txBox="1"/>
          <p:nvPr/>
        </p:nvSpPr>
        <p:spPr>
          <a:xfrm>
            <a:off x="1320801" y="3617209"/>
            <a:ext cx="42164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1-mavzu: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xatti-harakati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913734" y="330201"/>
            <a:ext cx="4364532" cy="80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  <a:spcBef>
                <a:spcPct val="0"/>
              </a:spcBef>
            </a:pPr>
            <a:r>
              <a:rPr lang="en-US" sz="4929" b="1" spc="64" dirty="0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Plan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584854" y="0"/>
            <a:ext cx="2059061" cy="6858000"/>
            <a:chOff x="0" y="0"/>
            <a:chExt cx="813456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1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3" name="Freeform 13"/>
          <p:cNvSpPr/>
          <p:nvPr/>
        </p:nvSpPr>
        <p:spPr>
          <a:xfrm rot="-5400000">
            <a:off x="-1614063" y="2804819"/>
            <a:ext cx="5695627" cy="1248363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A148787-7C7C-985E-F271-A00D88941ED4}"/>
              </a:ext>
            </a:extLst>
          </p:cNvPr>
          <p:cNvSpPr/>
          <p:nvPr/>
        </p:nvSpPr>
        <p:spPr>
          <a:xfrm rot="5400000">
            <a:off x="8258363" y="2836366"/>
            <a:ext cx="5695627" cy="1248363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E4A90-38D9-9091-A7F2-B8B59213484F}"/>
              </a:ext>
            </a:extLst>
          </p:cNvPr>
          <p:cNvSpPr txBox="1"/>
          <p:nvPr/>
        </p:nvSpPr>
        <p:spPr>
          <a:xfrm>
            <a:off x="1727200" y="1182904"/>
            <a:ext cx="9753600" cy="489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11" indent="-228611">
              <a:lnSpc>
                <a:spcPct val="200000"/>
              </a:lnSpc>
              <a:buFont typeface="+mj-lt"/>
              <a:buAutoNum type="arabicPeriod"/>
            </a:pP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tanlovi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	</a:t>
            </a: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choice</a:t>
            </a:r>
          </a:p>
          <a:p>
            <a:pPr marL="228611" indent="-228611">
              <a:lnSpc>
                <a:spcPct val="200000"/>
              </a:lnSpc>
              <a:buFont typeface="+mj-lt"/>
              <a:buAutoNum type="arabicPeriod"/>
            </a:pP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Naflilik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	</a:t>
            </a: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</a:t>
            </a:r>
          </a:p>
          <a:p>
            <a:pPr marL="228611" indent="-228611">
              <a:lnSpc>
                <a:spcPct val="200000"/>
              </a:lnSpc>
              <a:buFont typeface="+mj-lt"/>
              <a:buAutoNum type="arabicPeriod"/>
            </a:pP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Befarqlik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egri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chizig’i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almashtirish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zonasi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	</a:t>
            </a: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Indifference curve and substitution zone</a:t>
            </a:r>
          </a:p>
          <a:p>
            <a:pPr marL="228611" indent="-228611">
              <a:lnSpc>
                <a:spcPct val="200000"/>
              </a:lnSpc>
              <a:buFont typeface="+mj-lt"/>
              <a:buAutoNum type="arabicPeriod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cheklovi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constraint</a:t>
            </a:r>
          </a:p>
          <a:p>
            <a:pPr marL="228611" indent="-228611">
              <a:lnSpc>
                <a:spcPct val="200000"/>
              </a:lnSpc>
              <a:buFont typeface="+mj-lt"/>
              <a:buAutoNum type="arabicPeriod"/>
            </a:pP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Budjet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chizig’i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		</a:t>
            </a: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3886" y="1257388"/>
            <a:ext cx="413410" cy="286381"/>
          </a:xfrm>
          <a:custGeom>
            <a:avLst/>
            <a:gdLst/>
            <a:ahLst/>
            <a:cxnLst/>
            <a:rect l="l" t="t" r="r" b="b"/>
            <a:pathLst>
              <a:path w="620115" h="429571">
                <a:moveTo>
                  <a:pt x="0" y="0"/>
                </a:moveTo>
                <a:lnTo>
                  <a:pt x="620115" y="0"/>
                </a:lnTo>
                <a:lnTo>
                  <a:pt x="620115" y="429570"/>
                </a:lnTo>
                <a:lnTo>
                  <a:pt x="0" y="429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192676" y="998368"/>
            <a:ext cx="4418545" cy="80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64"/>
              </a:lnSpc>
              <a:spcBef>
                <a:spcPct val="0"/>
              </a:spcBef>
            </a:pPr>
            <a:r>
              <a:rPr lang="en-US" sz="4307" dirty="0">
                <a:solidFill>
                  <a:srgbClr val="000000"/>
                </a:solidFill>
                <a:latin typeface="TAN Pearl"/>
                <a:ea typeface="TAN Pearl"/>
                <a:cs typeface="TAN Pearl"/>
                <a:sym typeface="TAN Pearl"/>
              </a:rPr>
              <a:t>Consumer</a:t>
            </a:r>
          </a:p>
        </p:txBody>
      </p:sp>
      <p:sp>
        <p:nvSpPr>
          <p:cNvPr id="5" name="Freeform 5"/>
          <p:cNvSpPr/>
          <p:nvPr/>
        </p:nvSpPr>
        <p:spPr>
          <a:xfrm>
            <a:off x="7459597" y="1641944"/>
            <a:ext cx="4181842" cy="4009341"/>
          </a:xfrm>
          <a:custGeom>
            <a:avLst/>
            <a:gdLst/>
            <a:ahLst/>
            <a:cxnLst/>
            <a:rect l="l" t="t" r="r" b="b"/>
            <a:pathLst>
              <a:path w="6272763" h="6014011">
                <a:moveTo>
                  <a:pt x="0" y="0"/>
                </a:moveTo>
                <a:lnTo>
                  <a:pt x="6272763" y="0"/>
                </a:lnTo>
                <a:lnTo>
                  <a:pt x="6272763" y="6014011"/>
                </a:lnTo>
                <a:lnTo>
                  <a:pt x="0" y="6014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44115" y="1435949"/>
            <a:ext cx="4348691" cy="4178379"/>
            <a:chOff x="0" y="0"/>
            <a:chExt cx="6258560" cy="60134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58560" cy="6013450"/>
            </a:xfrm>
            <a:custGeom>
              <a:avLst/>
              <a:gdLst/>
              <a:ahLst/>
              <a:cxnLst/>
              <a:rect l="l" t="t" r="r" b="b"/>
              <a:pathLst>
                <a:path w="6258560" h="6013450">
                  <a:moveTo>
                    <a:pt x="6258560" y="1503680"/>
                  </a:moveTo>
                  <a:cubicBezTo>
                    <a:pt x="6258560" y="673100"/>
                    <a:pt x="5585460" y="0"/>
                    <a:pt x="4754880" y="0"/>
                  </a:cubicBezTo>
                  <a:lnTo>
                    <a:pt x="0" y="0"/>
                  </a:lnTo>
                  <a:lnTo>
                    <a:pt x="0" y="3006090"/>
                  </a:lnTo>
                  <a:lnTo>
                    <a:pt x="1503680" y="3006090"/>
                  </a:lnTo>
                  <a:cubicBezTo>
                    <a:pt x="673100" y="3006090"/>
                    <a:pt x="0" y="3679190"/>
                    <a:pt x="0" y="4509770"/>
                  </a:cubicBezTo>
                  <a:cubicBezTo>
                    <a:pt x="0" y="5340350"/>
                    <a:pt x="673100" y="6013450"/>
                    <a:pt x="1503680" y="6013450"/>
                  </a:cubicBezTo>
                  <a:lnTo>
                    <a:pt x="6258560" y="6013450"/>
                  </a:lnTo>
                  <a:lnTo>
                    <a:pt x="6258560" y="3007360"/>
                  </a:lnTo>
                  <a:lnTo>
                    <a:pt x="4754880" y="3007360"/>
                  </a:lnTo>
                  <a:cubicBezTo>
                    <a:pt x="5585460" y="3007360"/>
                    <a:pt x="6258560" y="2334260"/>
                    <a:pt x="6258560" y="1503680"/>
                  </a:cubicBezTo>
                  <a:close/>
                </a:path>
              </a:pathLst>
            </a:custGeom>
            <a:blipFill>
              <a:blip r:embed="rId6"/>
              <a:stretch>
                <a:fillRect t="-28105" b="-28105"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-714600" y="-847596"/>
            <a:ext cx="1907275" cy="1900123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1030948" y="5651284"/>
            <a:ext cx="2023589" cy="2016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550562" y="5651284"/>
            <a:ext cx="1284229" cy="98301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0750692" y="557966"/>
            <a:ext cx="1284229" cy="98301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8EE79-61AA-45DF-B92B-F9BD4BED9199}"/>
              </a:ext>
            </a:extLst>
          </p:cNvPr>
          <p:cNvSpPr txBox="1"/>
          <p:nvPr/>
        </p:nvSpPr>
        <p:spPr>
          <a:xfrm>
            <a:off x="711200" y="2118652"/>
            <a:ext cx="6084283" cy="371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Iste'molchi</a:t>
            </a: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xulq-atvori</a:t>
            </a: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guruhlar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ehtiyoj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istaklarni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qondirish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g'oyalar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tajribalarni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yo'q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o'rganishdir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(Solomon - 2006).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6B2B8C-AAEB-10FE-6544-38B1A1FEF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352539"/>
              </p:ext>
            </p:extLst>
          </p:nvPr>
        </p:nvGraphicFramePr>
        <p:xfrm>
          <a:off x="609600" y="1498600"/>
          <a:ext cx="1092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C55064-2BEE-44F3-DE6B-EA64118662C4}"/>
              </a:ext>
            </a:extLst>
          </p:cNvPr>
          <p:cNvSpPr txBox="1"/>
          <p:nvPr/>
        </p:nvSpPr>
        <p:spPr>
          <a:xfrm>
            <a:off x="1828800" y="279400"/>
            <a:ext cx="878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iqtisodiyotida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12000" y="836271"/>
            <a:ext cx="4769417" cy="6021729"/>
            <a:chOff x="0" y="0"/>
            <a:chExt cx="660400" cy="8338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833802"/>
            </a:xfrm>
            <a:custGeom>
              <a:avLst/>
              <a:gdLst/>
              <a:ahLst/>
              <a:cxnLst/>
              <a:rect l="l" t="t" r="r" b="b"/>
              <a:pathLst>
                <a:path w="660400" h="833802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969"/>
                  </a:cubicBezTo>
                  <a:lnTo>
                    <a:pt x="660400" y="833802"/>
                  </a:lnTo>
                  <a:lnTo>
                    <a:pt x="0" y="833802"/>
                  </a:lnTo>
                  <a:lnTo>
                    <a:pt x="0" y="329343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DFD3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8425"/>
              <a:ext cx="660400" cy="73537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1"/>
                </a:lnSpc>
              </a:pPr>
              <a:endParaRPr sz="1200"/>
            </a:p>
          </p:txBody>
        </p:sp>
      </p:grpSp>
      <p:sp>
        <p:nvSpPr>
          <p:cNvPr id="8" name="Freeform 8"/>
          <p:cNvSpPr/>
          <p:nvPr/>
        </p:nvSpPr>
        <p:spPr>
          <a:xfrm>
            <a:off x="152400" y="177800"/>
            <a:ext cx="1191059" cy="1117430"/>
          </a:xfrm>
          <a:custGeom>
            <a:avLst/>
            <a:gdLst/>
            <a:ahLst/>
            <a:cxnLst/>
            <a:rect l="l" t="t" r="r" b="b"/>
            <a:pathLst>
              <a:path w="1786588" h="1676145">
                <a:moveTo>
                  <a:pt x="0" y="0"/>
                </a:moveTo>
                <a:lnTo>
                  <a:pt x="1786589" y="0"/>
                </a:lnTo>
                <a:lnTo>
                  <a:pt x="1786589" y="1676145"/>
                </a:lnTo>
                <a:lnTo>
                  <a:pt x="0" y="167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409902" y="2514337"/>
            <a:ext cx="5452110" cy="5486400"/>
          </a:xfrm>
          <a:custGeom>
            <a:avLst/>
            <a:gdLst/>
            <a:ahLst/>
            <a:cxnLst/>
            <a:rect l="l" t="t" r="r" b="b"/>
            <a:pathLst>
              <a:path w="8178165" h="8229600">
                <a:moveTo>
                  <a:pt x="0" y="0"/>
                </a:moveTo>
                <a:lnTo>
                  <a:pt x="8178165" y="0"/>
                </a:lnTo>
                <a:lnTo>
                  <a:pt x="817816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CF2A0-A0DF-2C35-2533-DC063C0DC393}"/>
              </a:ext>
            </a:extLst>
          </p:cNvPr>
          <p:cNvSpPr txBox="1"/>
          <p:nvPr/>
        </p:nvSpPr>
        <p:spPr>
          <a:xfrm>
            <a:off x="169889" y="2260601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ratsional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57923-751E-C1DA-EA1E-03142ACC749D}"/>
              </a:ext>
            </a:extLst>
          </p:cNvPr>
          <p:cNvSpPr txBox="1"/>
          <p:nvPr/>
        </p:nvSpPr>
        <p:spPr>
          <a:xfrm>
            <a:off x="5260976" y="1429604"/>
            <a:ext cx="6149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11" indent="-228611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Sarf-xarajat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11" indent="-228611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11" indent="-228611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11" indent="-228611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yaxshisini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36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133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Cooper Black</vt:lpstr>
      <vt:lpstr>Dream Avenue</vt:lpstr>
      <vt:lpstr>Lora</vt:lpstr>
      <vt:lpstr>TAN Pearl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Khulkar</dc:creator>
  <cp:lastModifiedBy>Islomxoja Bafoxojayev</cp:lastModifiedBy>
  <cp:revision>11</cp:revision>
  <dcterms:created xsi:type="dcterms:W3CDTF">2024-09-15T13:51:03Z</dcterms:created>
  <dcterms:modified xsi:type="dcterms:W3CDTF">2025-10-31T11:27:49Z</dcterms:modified>
</cp:coreProperties>
</file>