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0" r:id="rId4"/>
    <p:sldMasterId id="2147486130" r:id="rId5"/>
    <p:sldMasterId id="2147486136" r:id="rId6"/>
    <p:sldMasterId id="2147486161" r:id="rId7"/>
  </p:sldMasterIdLst>
  <p:notesMasterIdLst>
    <p:notesMasterId r:id="rId21"/>
  </p:notesMasterIdLst>
  <p:sldIdLst>
    <p:sldId id="256" r:id="rId8"/>
    <p:sldId id="4000" r:id="rId9"/>
    <p:sldId id="4005" r:id="rId10"/>
    <p:sldId id="4006" r:id="rId11"/>
    <p:sldId id="4007" r:id="rId12"/>
    <p:sldId id="4008" r:id="rId13"/>
    <p:sldId id="4009" r:id="rId14"/>
    <p:sldId id="4010" r:id="rId15"/>
    <p:sldId id="4011" r:id="rId16"/>
    <p:sldId id="4012" r:id="rId17"/>
    <p:sldId id="4013" r:id="rId18"/>
    <p:sldId id="4014" r:id="rId19"/>
    <p:sldId id="3869" r:id="rId20"/>
  </p:sldIdLst>
  <p:sldSz cx="12192000" cy="6858000"/>
  <p:notesSz cx="9144000" cy="6858000"/>
  <p:defaultTextStyle>
    <a:defPPr>
      <a:defRPr lang="en-US"/>
    </a:defPPr>
    <a:lvl1pPr marL="0" indent="0" algn="l" defTabSz="914400" rtl="0" eaLnBrk="1" latinLnBrk="1" hangingPunct="1">
      <a:lnSpc>
        <a:spcPct val="100000"/>
      </a:lnSpc>
      <a:defRPr lang="en-US" sz="1800" b="0" i="0" u="none" strike="noStrike" kern="1200" smtClean="0">
        <a:solidFill>
          <a:schemeClr val="tx1"/>
        </a:solidFill>
        <a:latin typeface="+mn-lt"/>
        <a:ea typeface="+mn-ea"/>
        <a:cs typeface="+mn-cs"/>
      </a:defRPr>
    </a:lvl1pPr>
    <a:lvl2pPr marL="457200" lvl="1" indent="0" algn="l" defTabSz="914400" rtl="0" eaLnBrk="1" latinLnBrk="1" hangingPunct="1">
      <a:lnSpc>
        <a:spcPct val="100000"/>
      </a:lnSpc>
      <a:defRPr lang="en-US" sz="1800" b="0" i="0" u="none" strike="noStrike" kern="1200" smtClean="0">
        <a:solidFill>
          <a:schemeClr val="tx1"/>
        </a:solidFill>
        <a:latin typeface="+mn-lt"/>
        <a:ea typeface="+mn-ea"/>
        <a:cs typeface="+mn-cs"/>
      </a:defRPr>
    </a:lvl2pPr>
    <a:lvl3pPr marL="914400" lvl="2" indent="0" algn="l" defTabSz="914400" rtl="0" eaLnBrk="1" latinLnBrk="1" hangingPunct="1">
      <a:lnSpc>
        <a:spcPct val="100000"/>
      </a:lnSpc>
      <a:defRPr lang="en-US" sz="1800" b="0" i="0" u="none" strike="noStrike" kern="1200" smtClean="0">
        <a:solidFill>
          <a:schemeClr val="tx1"/>
        </a:solidFill>
        <a:latin typeface="+mn-lt"/>
        <a:ea typeface="+mn-ea"/>
        <a:cs typeface="+mn-cs"/>
      </a:defRPr>
    </a:lvl3pPr>
    <a:lvl4pPr marL="1371600" lvl="3" indent="0" algn="l" defTabSz="914400" rtl="0" eaLnBrk="1" latinLnBrk="1" hangingPunct="1">
      <a:lnSpc>
        <a:spcPct val="100000"/>
      </a:lnSpc>
      <a:defRPr lang="en-US" sz="1800" b="0" i="0" u="none" strike="noStrike" kern="1200" smtClean="0">
        <a:solidFill>
          <a:schemeClr val="tx1"/>
        </a:solidFill>
        <a:latin typeface="+mn-lt"/>
        <a:ea typeface="+mn-ea"/>
        <a:cs typeface="+mn-cs"/>
      </a:defRPr>
    </a:lvl4pPr>
    <a:lvl5pPr marL="1828800" lvl="4" indent="0" algn="l" defTabSz="914400" rtl="0" eaLnBrk="1" latinLnBrk="1" hangingPunct="1">
      <a:lnSpc>
        <a:spcPct val="100000"/>
      </a:lnSpc>
      <a:defRPr lang="en-US" sz="1800" b="0" i="0" u="none" strike="noStrike" kern="1200" smtClean="0">
        <a:solidFill>
          <a:schemeClr val="tx1"/>
        </a:solidFill>
        <a:latin typeface="+mn-lt"/>
        <a:ea typeface="+mn-ea"/>
        <a:cs typeface="+mn-cs"/>
      </a:defRPr>
    </a:lvl5pPr>
    <a:lvl6pPr marL="2286000" lvl="5" indent="0" algn="l" defTabSz="914400" rtl="0" eaLnBrk="1" latinLnBrk="1" hangingPunct="1">
      <a:lnSpc>
        <a:spcPct val="100000"/>
      </a:lnSpc>
      <a:defRPr lang="en-US" sz="1800" b="0" i="0" u="none" strike="noStrike" kern="1200" smtClean="0">
        <a:solidFill>
          <a:schemeClr val="tx1"/>
        </a:solidFill>
        <a:latin typeface="+mn-lt"/>
        <a:ea typeface="+mn-ea"/>
        <a:cs typeface="+mn-cs"/>
      </a:defRPr>
    </a:lvl6pPr>
    <a:lvl7pPr marL="2743200" lvl="6" indent="0" algn="l" defTabSz="914400" rtl="0" eaLnBrk="1" latinLnBrk="1" hangingPunct="1">
      <a:lnSpc>
        <a:spcPct val="100000"/>
      </a:lnSpc>
      <a:defRPr lang="en-US" sz="1800" b="0" i="0" u="none" strike="noStrike" kern="1200" smtClean="0">
        <a:solidFill>
          <a:schemeClr val="tx1"/>
        </a:solidFill>
        <a:latin typeface="+mn-lt"/>
        <a:ea typeface="+mn-ea"/>
        <a:cs typeface="+mn-cs"/>
      </a:defRPr>
    </a:lvl7pPr>
    <a:lvl8pPr marL="3200400" lvl="7" indent="0" algn="l" defTabSz="914400" rtl="0" eaLnBrk="1" latinLnBrk="1" hangingPunct="1">
      <a:lnSpc>
        <a:spcPct val="100000"/>
      </a:lnSpc>
      <a:defRPr lang="en-US" sz="1800" b="0" i="0" u="none" strike="noStrike" kern="1200" smtClean="0">
        <a:solidFill>
          <a:schemeClr val="tx1"/>
        </a:solidFill>
        <a:latin typeface="+mn-lt"/>
        <a:ea typeface="+mn-ea"/>
        <a:cs typeface="+mn-cs"/>
      </a:defRPr>
    </a:lvl8pPr>
    <a:lvl9pPr marL="3657600" lvl="8" indent="0" algn="l" defTabSz="914400" rtl="0" eaLnBrk="1" latinLnBrk="1" hangingPunct="1">
      <a:lnSpc>
        <a:spcPct val="100000"/>
      </a:lnSpc>
      <a:defRPr lang="en-US" sz="1800" b="0" i="0" u="none" strike="noStrike" kern="1200" smtClean="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guide id="3" orient="horz" pos="792" userDrawn="1">
          <p15:clr>
            <a:srgbClr val="A4A3A4"/>
          </p15:clr>
        </p15:guide>
        <p15:guide id="4" pos="432" userDrawn="1">
          <p15:clr>
            <a:srgbClr val="A4A3A4"/>
          </p15:clr>
        </p15:guide>
        <p15:guide id="5" orient="horz" pos="12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njana Arora" initials="AA [3]" lastIdx="1" clrIdx="6"/>
  <p:cmAuthor id="1" name="Anjana Arora" initials="AA" lastIdx="31" clrIdx="0"/>
  <p:cmAuthor id="8" name="Yatish Wasnik" initials="YW" lastIdx="3" clrIdx="7">
    <p:extLst>
      <p:ext uri="{19B8F6BF-5375-455C-9EA6-DF929625EA0E}">
        <p15:presenceInfo xmlns:p15="http://schemas.microsoft.com/office/powerpoint/2012/main" userId="S-1-5-21-4258623681-1986105082-3371408213-66141" providerId="AD"/>
      </p:ext>
    </p:extLst>
  </p:cmAuthor>
  <p:cmAuthor id="2" name="Anjana" initials="AA" lastIdx="49" clrIdx="1"/>
  <p:cmAuthor id="3" name="Sameena Ali" initials="SA" lastIdx="43" clrIdx="2"/>
  <p:cmAuthor id="4" name="Rajesh Rao" initials="RR" lastIdx="11" clrIdx="3"/>
  <p:cmAuthor id="5" name="Anjana Arora" initials="AA [2]" lastIdx="3" clrIdx="4"/>
  <p:cmAuthor id="6" name="Sean Manchanda" initials="SM" lastIdx="14"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176490"/>
    <a:srgbClr val="99E2F1"/>
    <a:srgbClr val="F47F28"/>
    <a:srgbClr val="0187AC"/>
    <a:srgbClr val="FF9900"/>
    <a:srgbClr val="FF3399"/>
    <a:srgbClr val="000000"/>
    <a:srgbClr val="0573EB"/>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75" autoAdjust="0"/>
    <p:restoredTop sz="94264" autoAdjust="0"/>
  </p:normalViewPr>
  <p:slideViewPr>
    <p:cSldViewPr snapToGrid="0">
      <p:cViewPr varScale="1">
        <p:scale>
          <a:sx n="143" d="100"/>
          <a:sy n="143" d="100"/>
        </p:scale>
        <p:origin x="848" y="192"/>
      </p:cViewPr>
      <p:guideLst>
        <p:guide orient="horz" pos="2880"/>
        <p:guide pos="2160"/>
        <p:guide orient="horz" pos="792"/>
        <p:guide pos="432"/>
        <p:guide orient="horz" pos="1224"/>
      </p:guideLst>
    </p:cSldViewPr>
  </p:slid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B70BC27-19B5-43E1-ADB1-B3AAC78A7329}" type="datetimeFigureOut">
              <a:rPr lang="en-US" smtClean="0"/>
              <a:pPr/>
              <a:t>2/10/21</a:t>
            </a:fld>
            <a:endParaRPr lang="en-US"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2D353B2-988F-4F8D-BFA9-E93E11E388C3}" type="slidenum">
              <a:rPr lang="en-US" smtClean="0"/>
              <a:pPr/>
              <a:t>‹#›</a:t>
            </a:fld>
            <a:endParaRPr lang="en-US" dirty="0"/>
          </a:p>
        </p:txBody>
      </p:sp>
    </p:spTree>
    <p:extLst>
      <p:ext uri="{BB962C8B-B14F-4D97-AF65-F5344CB8AC3E}">
        <p14:creationId xmlns:p14="http://schemas.microsoft.com/office/powerpoint/2010/main" val="3524350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Hardware_virtualization" TargetMode="External"/><Relationship Id="rId3" Type="http://schemas.openxmlformats.org/officeDocument/2006/relationships/hyperlink" Target="https://en.wikipedia.org/wiki/Enterprise_software" TargetMode="External"/><Relationship Id="rId7" Type="http://schemas.openxmlformats.org/officeDocument/2006/relationships/hyperlink" Target="https://en.wikipedia.org/wiki/Server_(computing)"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VMware" TargetMode="External"/><Relationship Id="rId5" Type="http://schemas.openxmlformats.org/officeDocument/2006/relationships/hyperlink" Target="https://en.wikipedia.org/wiki/Hypervisor" TargetMode="External"/><Relationship Id="rId4" Type="http://schemas.openxmlformats.org/officeDocument/2006/relationships/hyperlink" Target="https://en.wikipedia.org/wiki/Native_hypervisor"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Hardware_virtualization" TargetMode="External"/><Relationship Id="rId3" Type="http://schemas.openxmlformats.org/officeDocument/2006/relationships/hyperlink" Target="https://en.wikipedia.org/wiki/Enterprise_software" TargetMode="External"/><Relationship Id="rId7" Type="http://schemas.openxmlformats.org/officeDocument/2006/relationships/hyperlink" Target="https://en.wikipedia.org/wiki/Server_(computing)"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VMware" TargetMode="External"/><Relationship Id="rId5" Type="http://schemas.openxmlformats.org/officeDocument/2006/relationships/hyperlink" Target="https://en.wikipedia.org/wiki/Hypervisor" TargetMode="External"/><Relationship Id="rId4" Type="http://schemas.openxmlformats.org/officeDocument/2006/relationships/hyperlink" Target="https://en.wikipedia.org/wiki/Native_hypervisor"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u="none" strike="noStrike" kern="1200" dirty="0">
                <a:solidFill>
                  <a:schemeClr val="tx1"/>
                </a:solidFill>
                <a:effectLst/>
                <a:latin typeface="+mn-lt"/>
                <a:ea typeface="+mn-ea"/>
                <a:cs typeface="+mn-cs"/>
              </a:rPr>
              <a:t>VMware </a:t>
            </a:r>
            <a:r>
              <a:rPr lang="en-IN" sz="1200" b="1" i="0" u="none" strike="noStrike" kern="1200" dirty="0" err="1">
                <a:solidFill>
                  <a:schemeClr val="tx1"/>
                </a:solidFill>
                <a:effectLst/>
                <a:latin typeface="+mn-lt"/>
                <a:ea typeface="+mn-ea"/>
                <a:cs typeface="+mn-cs"/>
              </a:rPr>
              <a:t>ESXi</a:t>
            </a:r>
            <a:r>
              <a:rPr lang="en-IN" sz="1200" b="0" i="0" u="none" strike="noStrike" kern="1200" dirty="0">
                <a:solidFill>
                  <a:schemeClr val="tx1"/>
                </a:solidFill>
                <a:effectLst/>
                <a:latin typeface="+mn-lt"/>
                <a:ea typeface="+mn-ea"/>
                <a:cs typeface="+mn-cs"/>
              </a:rPr>
              <a:t> (formerly </a:t>
            </a:r>
            <a:r>
              <a:rPr lang="en-IN" sz="1200" b="1" i="0" u="none" strike="noStrike" kern="1200" dirty="0">
                <a:solidFill>
                  <a:schemeClr val="tx1"/>
                </a:solidFill>
                <a:effectLst/>
                <a:latin typeface="+mn-lt"/>
                <a:ea typeface="+mn-ea"/>
                <a:cs typeface="+mn-cs"/>
              </a:rPr>
              <a:t>ESX</a:t>
            </a:r>
            <a:r>
              <a:rPr lang="en-IN" sz="1200" b="0" i="0" u="none" strike="noStrike" kern="1200" dirty="0">
                <a:solidFill>
                  <a:schemeClr val="tx1"/>
                </a:solidFill>
                <a:effectLst/>
                <a:latin typeface="+mn-lt"/>
                <a:ea typeface="+mn-ea"/>
                <a:cs typeface="+mn-cs"/>
              </a:rPr>
              <a:t>) is an </a:t>
            </a:r>
            <a:r>
              <a:rPr lang="en-IN" sz="1200" b="0" i="0" u="none" strike="noStrike" kern="1200" dirty="0">
                <a:solidFill>
                  <a:schemeClr val="tx1"/>
                </a:solidFill>
                <a:effectLst/>
                <a:latin typeface="+mn-lt"/>
                <a:ea typeface="+mn-ea"/>
                <a:cs typeface="+mn-cs"/>
                <a:hlinkClick r:id="rId3" tooltip="Enterprise software"/>
              </a:rPr>
              <a:t>enterprise-class</a:t>
            </a:r>
            <a:r>
              <a:rPr lang="en-IN" sz="1200" b="0" i="0" u="none" strike="noStrike" kern="1200" dirty="0">
                <a:solidFill>
                  <a:schemeClr val="tx1"/>
                </a:solidFill>
                <a:effectLst/>
                <a:latin typeface="+mn-lt"/>
                <a:ea typeface="+mn-ea"/>
                <a:cs typeface="+mn-cs"/>
              </a:rPr>
              <a:t>, </a:t>
            </a:r>
            <a:r>
              <a:rPr lang="en-IN" sz="1200" b="0" i="0" u="none" strike="noStrike" kern="1200" dirty="0">
                <a:solidFill>
                  <a:schemeClr val="tx1"/>
                </a:solidFill>
                <a:effectLst/>
                <a:latin typeface="+mn-lt"/>
                <a:ea typeface="+mn-ea"/>
                <a:cs typeface="+mn-cs"/>
                <a:hlinkClick r:id="rId4" tooltip="Native hypervisor"/>
              </a:rPr>
              <a:t>type-1</a:t>
            </a:r>
            <a:r>
              <a:rPr lang="en-IN" sz="1200" b="0" i="0" u="none" strike="noStrike" kern="1200" dirty="0">
                <a:solidFill>
                  <a:schemeClr val="tx1"/>
                </a:solidFill>
                <a:effectLst/>
                <a:latin typeface="+mn-lt"/>
                <a:ea typeface="+mn-ea"/>
                <a:cs typeface="+mn-cs"/>
              </a:rPr>
              <a:t> </a:t>
            </a:r>
            <a:r>
              <a:rPr lang="en-IN" sz="1200" b="0" i="0" u="none" strike="noStrike" kern="1200" dirty="0">
                <a:solidFill>
                  <a:schemeClr val="tx1"/>
                </a:solidFill>
                <a:effectLst/>
                <a:latin typeface="+mn-lt"/>
                <a:ea typeface="+mn-ea"/>
                <a:cs typeface="+mn-cs"/>
                <a:hlinkClick r:id="rId5" tooltip="Hypervisor"/>
              </a:rPr>
              <a:t>hypervisor</a:t>
            </a:r>
            <a:r>
              <a:rPr lang="en-IN" sz="1200" b="0" i="0" u="none" strike="noStrike" kern="1200" dirty="0">
                <a:solidFill>
                  <a:schemeClr val="tx1"/>
                </a:solidFill>
                <a:effectLst/>
                <a:latin typeface="+mn-lt"/>
                <a:ea typeface="+mn-ea"/>
                <a:cs typeface="+mn-cs"/>
              </a:rPr>
              <a:t> developed by </a:t>
            </a:r>
            <a:r>
              <a:rPr lang="en-IN" sz="1200" b="0" i="0" u="none" strike="noStrike" kern="1200" dirty="0">
                <a:solidFill>
                  <a:schemeClr val="tx1"/>
                </a:solidFill>
                <a:effectLst/>
                <a:latin typeface="+mn-lt"/>
                <a:ea typeface="+mn-ea"/>
                <a:cs typeface="+mn-cs"/>
                <a:hlinkClick r:id="rId6" tooltip="VMware"/>
              </a:rPr>
              <a:t>VMware</a:t>
            </a:r>
            <a:r>
              <a:rPr lang="en-IN" sz="1200" b="0" i="0" u="none" strike="noStrike" kern="1200" dirty="0">
                <a:solidFill>
                  <a:schemeClr val="tx1"/>
                </a:solidFill>
                <a:effectLst/>
                <a:latin typeface="+mn-lt"/>
                <a:ea typeface="+mn-ea"/>
                <a:cs typeface="+mn-cs"/>
              </a:rPr>
              <a:t> for deploying and </a:t>
            </a:r>
            <a:r>
              <a:rPr lang="en-IN" sz="1200" b="0" i="0" u="none" strike="noStrike" kern="1200" dirty="0">
                <a:solidFill>
                  <a:schemeClr val="tx1"/>
                </a:solidFill>
                <a:effectLst/>
                <a:latin typeface="+mn-lt"/>
                <a:ea typeface="+mn-ea"/>
                <a:cs typeface="+mn-cs"/>
                <a:hlinkClick r:id="rId7" tooltip="Server (computing)"/>
              </a:rPr>
              <a:t>serving</a:t>
            </a:r>
            <a:r>
              <a:rPr lang="en-IN" sz="1200" b="0" i="0" u="none" strike="noStrike" kern="1200" dirty="0">
                <a:solidFill>
                  <a:schemeClr val="tx1"/>
                </a:solidFill>
                <a:effectLst/>
                <a:latin typeface="+mn-lt"/>
                <a:ea typeface="+mn-ea"/>
                <a:cs typeface="+mn-cs"/>
              </a:rPr>
              <a:t> </a:t>
            </a:r>
            <a:r>
              <a:rPr lang="en-IN" sz="1200" b="0" i="0" u="none" strike="noStrike" kern="1200" dirty="0">
                <a:solidFill>
                  <a:schemeClr val="tx1"/>
                </a:solidFill>
                <a:effectLst/>
                <a:latin typeface="+mn-lt"/>
                <a:ea typeface="+mn-ea"/>
                <a:cs typeface="+mn-cs"/>
                <a:hlinkClick r:id="rId8" tooltip="Hardware virtualization"/>
              </a:rPr>
              <a:t>virtual computers</a:t>
            </a:r>
            <a:endParaRPr lang="en-US" dirty="0"/>
          </a:p>
        </p:txBody>
      </p:sp>
      <p:sp>
        <p:nvSpPr>
          <p:cNvPr id="4" name="Slide Number Placeholder 3"/>
          <p:cNvSpPr>
            <a:spLocks noGrp="1"/>
          </p:cNvSpPr>
          <p:nvPr>
            <p:ph type="sldNum" sz="quarter" idx="5"/>
          </p:nvPr>
        </p:nvSpPr>
        <p:spPr/>
        <p:txBody>
          <a:bodyPr/>
          <a:lstStyle/>
          <a:p>
            <a:fld id="{02D353B2-988F-4F8D-BFA9-E93E11E388C3}" type="slidenum">
              <a:rPr lang="en-US" smtClean="0"/>
              <a:pPr/>
              <a:t>3</a:t>
            </a:fld>
            <a:endParaRPr lang="en-US" dirty="0"/>
          </a:p>
        </p:txBody>
      </p:sp>
    </p:spTree>
    <p:extLst>
      <p:ext uri="{BB962C8B-B14F-4D97-AF65-F5344CB8AC3E}">
        <p14:creationId xmlns:p14="http://schemas.microsoft.com/office/powerpoint/2010/main" val="1267471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u="none" strike="noStrike" kern="1200" dirty="0">
                <a:solidFill>
                  <a:schemeClr val="tx1"/>
                </a:solidFill>
                <a:effectLst/>
                <a:latin typeface="+mn-lt"/>
                <a:ea typeface="+mn-ea"/>
                <a:cs typeface="+mn-cs"/>
              </a:rPr>
              <a:t>VMware </a:t>
            </a:r>
            <a:r>
              <a:rPr lang="en-IN" sz="1200" b="1" i="0" u="none" strike="noStrike" kern="1200" dirty="0" err="1">
                <a:solidFill>
                  <a:schemeClr val="tx1"/>
                </a:solidFill>
                <a:effectLst/>
                <a:latin typeface="+mn-lt"/>
                <a:ea typeface="+mn-ea"/>
                <a:cs typeface="+mn-cs"/>
              </a:rPr>
              <a:t>ESXi</a:t>
            </a:r>
            <a:r>
              <a:rPr lang="en-IN" sz="1200" b="0" i="0" u="none" strike="noStrike" kern="1200" dirty="0">
                <a:solidFill>
                  <a:schemeClr val="tx1"/>
                </a:solidFill>
                <a:effectLst/>
                <a:latin typeface="+mn-lt"/>
                <a:ea typeface="+mn-ea"/>
                <a:cs typeface="+mn-cs"/>
              </a:rPr>
              <a:t> (formerly </a:t>
            </a:r>
            <a:r>
              <a:rPr lang="en-IN" sz="1200" b="1" i="0" u="none" strike="noStrike" kern="1200" dirty="0">
                <a:solidFill>
                  <a:schemeClr val="tx1"/>
                </a:solidFill>
                <a:effectLst/>
                <a:latin typeface="+mn-lt"/>
                <a:ea typeface="+mn-ea"/>
                <a:cs typeface="+mn-cs"/>
              </a:rPr>
              <a:t>ESX</a:t>
            </a:r>
            <a:r>
              <a:rPr lang="en-IN" sz="1200" b="0" i="0" u="none" strike="noStrike" kern="1200" dirty="0">
                <a:solidFill>
                  <a:schemeClr val="tx1"/>
                </a:solidFill>
                <a:effectLst/>
                <a:latin typeface="+mn-lt"/>
                <a:ea typeface="+mn-ea"/>
                <a:cs typeface="+mn-cs"/>
              </a:rPr>
              <a:t>) is an </a:t>
            </a:r>
            <a:r>
              <a:rPr lang="en-IN" sz="1200" b="0" i="0" u="none" strike="noStrike" kern="1200" dirty="0">
                <a:solidFill>
                  <a:schemeClr val="tx1"/>
                </a:solidFill>
                <a:effectLst/>
                <a:latin typeface="+mn-lt"/>
                <a:ea typeface="+mn-ea"/>
                <a:cs typeface="+mn-cs"/>
                <a:hlinkClick r:id="rId3" tooltip="Enterprise software"/>
              </a:rPr>
              <a:t>enterprise-class</a:t>
            </a:r>
            <a:r>
              <a:rPr lang="en-IN" sz="1200" b="0" i="0" u="none" strike="noStrike" kern="1200" dirty="0">
                <a:solidFill>
                  <a:schemeClr val="tx1"/>
                </a:solidFill>
                <a:effectLst/>
                <a:latin typeface="+mn-lt"/>
                <a:ea typeface="+mn-ea"/>
                <a:cs typeface="+mn-cs"/>
              </a:rPr>
              <a:t>, </a:t>
            </a:r>
            <a:r>
              <a:rPr lang="en-IN" sz="1200" b="0" i="0" u="none" strike="noStrike" kern="1200" dirty="0">
                <a:solidFill>
                  <a:schemeClr val="tx1"/>
                </a:solidFill>
                <a:effectLst/>
                <a:latin typeface="+mn-lt"/>
                <a:ea typeface="+mn-ea"/>
                <a:cs typeface="+mn-cs"/>
                <a:hlinkClick r:id="rId4" tooltip="Native hypervisor"/>
              </a:rPr>
              <a:t>type-1</a:t>
            </a:r>
            <a:r>
              <a:rPr lang="en-IN" sz="1200" b="0" i="0" u="none" strike="noStrike" kern="1200" dirty="0">
                <a:solidFill>
                  <a:schemeClr val="tx1"/>
                </a:solidFill>
                <a:effectLst/>
                <a:latin typeface="+mn-lt"/>
                <a:ea typeface="+mn-ea"/>
                <a:cs typeface="+mn-cs"/>
              </a:rPr>
              <a:t> </a:t>
            </a:r>
            <a:r>
              <a:rPr lang="en-IN" sz="1200" b="0" i="0" u="none" strike="noStrike" kern="1200" dirty="0">
                <a:solidFill>
                  <a:schemeClr val="tx1"/>
                </a:solidFill>
                <a:effectLst/>
                <a:latin typeface="+mn-lt"/>
                <a:ea typeface="+mn-ea"/>
                <a:cs typeface="+mn-cs"/>
                <a:hlinkClick r:id="rId5" tooltip="Hypervisor"/>
              </a:rPr>
              <a:t>hypervisor</a:t>
            </a:r>
            <a:r>
              <a:rPr lang="en-IN" sz="1200" b="0" i="0" u="none" strike="noStrike" kern="1200" dirty="0">
                <a:solidFill>
                  <a:schemeClr val="tx1"/>
                </a:solidFill>
                <a:effectLst/>
                <a:latin typeface="+mn-lt"/>
                <a:ea typeface="+mn-ea"/>
                <a:cs typeface="+mn-cs"/>
              </a:rPr>
              <a:t> developed by </a:t>
            </a:r>
            <a:r>
              <a:rPr lang="en-IN" sz="1200" b="0" i="0" u="none" strike="noStrike" kern="1200" dirty="0">
                <a:solidFill>
                  <a:schemeClr val="tx1"/>
                </a:solidFill>
                <a:effectLst/>
                <a:latin typeface="+mn-lt"/>
                <a:ea typeface="+mn-ea"/>
                <a:cs typeface="+mn-cs"/>
                <a:hlinkClick r:id="rId6" tooltip="VMware"/>
              </a:rPr>
              <a:t>VMware</a:t>
            </a:r>
            <a:r>
              <a:rPr lang="en-IN" sz="1200" b="0" i="0" u="none" strike="noStrike" kern="1200" dirty="0">
                <a:solidFill>
                  <a:schemeClr val="tx1"/>
                </a:solidFill>
                <a:effectLst/>
                <a:latin typeface="+mn-lt"/>
                <a:ea typeface="+mn-ea"/>
                <a:cs typeface="+mn-cs"/>
              </a:rPr>
              <a:t> for deploying and </a:t>
            </a:r>
            <a:r>
              <a:rPr lang="en-IN" sz="1200" b="0" i="0" u="none" strike="noStrike" kern="1200" dirty="0">
                <a:solidFill>
                  <a:schemeClr val="tx1"/>
                </a:solidFill>
                <a:effectLst/>
                <a:latin typeface="+mn-lt"/>
                <a:ea typeface="+mn-ea"/>
                <a:cs typeface="+mn-cs"/>
                <a:hlinkClick r:id="rId7" tooltip="Server (computing)"/>
              </a:rPr>
              <a:t>serving</a:t>
            </a:r>
            <a:r>
              <a:rPr lang="en-IN" sz="1200" b="0" i="0" u="none" strike="noStrike" kern="1200" dirty="0">
                <a:solidFill>
                  <a:schemeClr val="tx1"/>
                </a:solidFill>
                <a:effectLst/>
                <a:latin typeface="+mn-lt"/>
                <a:ea typeface="+mn-ea"/>
                <a:cs typeface="+mn-cs"/>
              </a:rPr>
              <a:t> </a:t>
            </a:r>
            <a:r>
              <a:rPr lang="en-IN" sz="1200" b="0" i="0" u="none" strike="noStrike" kern="1200" dirty="0">
                <a:solidFill>
                  <a:schemeClr val="tx1"/>
                </a:solidFill>
                <a:effectLst/>
                <a:latin typeface="+mn-lt"/>
                <a:ea typeface="+mn-ea"/>
                <a:cs typeface="+mn-cs"/>
                <a:hlinkClick r:id="rId8" tooltip="Hardware virtualization"/>
              </a:rPr>
              <a:t>virtual computers</a:t>
            </a:r>
            <a:endParaRPr lang="en-US" dirty="0"/>
          </a:p>
        </p:txBody>
      </p:sp>
      <p:sp>
        <p:nvSpPr>
          <p:cNvPr id="4" name="Slide Number Placeholder 3"/>
          <p:cNvSpPr>
            <a:spLocks noGrp="1"/>
          </p:cNvSpPr>
          <p:nvPr>
            <p:ph type="sldNum" sz="quarter" idx="5"/>
          </p:nvPr>
        </p:nvSpPr>
        <p:spPr/>
        <p:txBody>
          <a:bodyPr/>
          <a:lstStyle/>
          <a:p>
            <a:fld id="{02D353B2-988F-4F8D-BFA9-E93E11E388C3}" type="slidenum">
              <a:rPr lang="en-US" smtClean="0"/>
              <a:pPr/>
              <a:t>4</a:t>
            </a:fld>
            <a:endParaRPr lang="en-US" dirty="0"/>
          </a:p>
        </p:txBody>
      </p:sp>
    </p:spTree>
    <p:extLst>
      <p:ext uri="{BB962C8B-B14F-4D97-AF65-F5344CB8AC3E}">
        <p14:creationId xmlns:p14="http://schemas.microsoft.com/office/powerpoint/2010/main" val="875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D353B2-988F-4F8D-BFA9-E93E11E388C3}" type="slidenum">
              <a:rPr lang="en-US" smtClean="0"/>
              <a:pPr/>
              <a:t>8</a:t>
            </a:fld>
            <a:endParaRPr lang="en-US" dirty="0"/>
          </a:p>
        </p:txBody>
      </p:sp>
    </p:spTree>
    <p:extLst>
      <p:ext uri="{BB962C8B-B14F-4D97-AF65-F5344CB8AC3E}">
        <p14:creationId xmlns:p14="http://schemas.microsoft.com/office/powerpoint/2010/main" val="1817192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D353B2-988F-4F8D-BFA9-E93E11E388C3}" type="slidenum">
              <a:rPr lang="en-US" smtClean="0"/>
              <a:pPr/>
              <a:t>9</a:t>
            </a:fld>
            <a:endParaRPr lang="en-US" dirty="0"/>
          </a:p>
        </p:txBody>
      </p:sp>
    </p:spTree>
    <p:extLst>
      <p:ext uri="{BB962C8B-B14F-4D97-AF65-F5344CB8AC3E}">
        <p14:creationId xmlns:p14="http://schemas.microsoft.com/office/powerpoint/2010/main" val="614425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D353B2-988F-4F8D-BFA9-E93E11E388C3}" type="slidenum">
              <a:rPr lang="en-US" smtClean="0"/>
              <a:pPr/>
              <a:t>10</a:t>
            </a:fld>
            <a:endParaRPr lang="en-US" dirty="0"/>
          </a:p>
        </p:txBody>
      </p:sp>
    </p:spTree>
    <p:extLst>
      <p:ext uri="{BB962C8B-B14F-4D97-AF65-F5344CB8AC3E}">
        <p14:creationId xmlns:p14="http://schemas.microsoft.com/office/powerpoint/2010/main" val="3606857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D353B2-988F-4F8D-BFA9-E93E11E388C3}" type="slidenum">
              <a:rPr lang="en-US" smtClean="0"/>
              <a:pPr/>
              <a:t>11</a:t>
            </a:fld>
            <a:endParaRPr lang="en-US" dirty="0"/>
          </a:p>
        </p:txBody>
      </p:sp>
    </p:spTree>
    <p:extLst>
      <p:ext uri="{BB962C8B-B14F-4D97-AF65-F5344CB8AC3E}">
        <p14:creationId xmlns:p14="http://schemas.microsoft.com/office/powerpoint/2010/main" val="3168278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D353B2-988F-4F8D-BFA9-E93E11E388C3}" type="slidenum">
              <a:rPr lang="en-US" smtClean="0"/>
              <a:pPr/>
              <a:t>12</a:t>
            </a:fld>
            <a:endParaRPr lang="en-US" dirty="0"/>
          </a:p>
        </p:txBody>
      </p:sp>
    </p:spTree>
    <p:extLst>
      <p:ext uri="{BB962C8B-B14F-4D97-AF65-F5344CB8AC3E}">
        <p14:creationId xmlns:p14="http://schemas.microsoft.com/office/powerpoint/2010/main" val="408956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67491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915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251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8628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ission / Vision">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6396567" y="-16934"/>
            <a:ext cx="5793317" cy="6318251"/>
          </a:xfrm>
        </p:spPr>
        <p:txBody>
          <a:bodyPr vert="horz" anchor="t"/>
          <a:lstStyle>
            <a:lvl1pPr>
              <a:defRPr>
                <a:solidFill>
                  <a:srgbClr val="B5BABE"/>
                </a:solidFill>
                <a:latin typeface="Arial Narrow" panose="020B0606020202030204" pitchFamily="34" charset="0"/>
                <a:cs typeface="Arial Narrow" panose="020B0606020202030204" pitchFamily="34" charset="0"/>
              </a:defRPr>
            </a:lvl1pPr>
          </a:lstStyle>
          <a:p>
            <a:endParaRPr lang="en-US" dirty="0"/>
          </a:p>
        </p:txBody>
      </p:sp>
      <p:sp>
        <p:nvSpPr>
          <p:cNvPr id="5" name="Shape 91"/>
          <p:cNvSpPr>
            <a:spLocks noGrp="1"/>
          </p:cNvSpPr>
          <p:nvPr>
            <p:ph type="title"/>
          </p:nvPr>
        </p:nvSpPr>
        <p:spPr>
          <a:xfrm>
            <a:off x="641261" y="193231"/>
            <a:ext cx="10414000" cy="907493"/>
          </a:xfrm>
          <a:prstGeom prst="rect">
            <a:avLst/>
          </a:prstGeom>
          <a:ln w="12700">
            <a:miter lim="400000"/>
          </a:ln>
        </p:spPr>
        <p:txBody>
          <a:bodyPr lIns="50800" tIns="50800" rIns="50800" bIns="50800" anchor="t">
            <a:normAutofit/>
          </a:bodyPr>
          <a:lstStyle>
            <a:lvl1pPr>
              <a:defRPr sz="5000" b="1">
                <a:solidFill>
                  <a:srgbClr val="4F5D68"/>
                </a:solidFill>
                <a:ea typeface="Arial Narrow" panose="020B0606020202030204" pitchFamily="34" charset="0"/>
              </a:defRPr>
            </a:lvl1pPr>
          </a:lstStyle>
          <a:p>
            <a:pPr lvl="0" algn="l"/>
            <a:r>
              <a:rPr dirty="0"/>
              <a:t>Title Text</a:t>
            </a:r>
          </a:p>
        </p:txBody>
      </p:sp>
      <p:sp>
        <p:nvSpPr>
          <p:cNvPr id="6" name="Shape 92"/>
          <p:cNvSpPr>
            <a:spLocks noGrp="1"/>
          </p:cNvSpPr>
          <p:nvPr>
            <p:ph type="body" sz="quarter" idx="1"/>
          </p:nvPr>
        </p:nvSpPr>
        <p:spPr>
          <a:xfrm>
            <a:off x="641261" y="1393212"/>
            <a:ext cx="10414000" cy="793751"/>
          </a:xfrm>
          <a:prstGeom prst="rect">
            <a:avLst/>
          </a:prstGeom>
        </p:spPr>
        <p:txBody>
          <a:bodyPr anchor="t"/>
          <a:lstStyle>
            <a:lvl1pPr marL="0" indent="0">
              <a:spcBef>
                <a:spcPts val="0"/>
              </a:spcBef>
              <a:buSzTx/>
              <a:buNone/>
              <a:defRPr sz="1000">
                <a:latin typeface="Arial Narrow" panose="020B0606020202030204" pitchFamily="34" charset="0"/>
                <a:ea typeface="Roboto Light"/>
                <a:cs typeface="Arial Narrow" panose="020B0606020202030204" pitchFamily="34" charset="0"/>
                <a:sym typeface="Roboto Light"/>
              </a:defRPr>
            </a:lvl1pPr>
            <a:lvl2pPr marL="0" indent="114297">
              <a:spcBef>
                <a:spcPts val="0"/>
              </a:spcBef>
              <a:buSzTx/>
              <a:buNone/>
              <a:defRPr sz="1000">
                <a:latin typeface="Arial Narrow" panose="020B0606020202030204" pitchFamily="34" charset="0"/>
                <a:ea typeface="Roboto Light"/>
                <a:cs typeface="Arial Narrow" panose="020B0606020202030204" pitchFamily="34" charset="0"/>
                <a:sym typeface="Roboto Light"/>
              </a:defRPr>
            </a:lvl2pPr>
            <a:lvl3pPr marL="0" indent="228594">
              <a:spcBef>
                <a:spcPts val="0"/>
              </a:spcBef>
              <a:buSzTx/>
              <a:buNone/>
              <a:defRPr sz="1000">
                <a:latin typeface="Arial Narrow" panose="020B0606020202030204" pitchFamily="34" charset="0"/>
                <a:ea typeface="Roboto Light"/>
                <a:cs typeface="Arial Narrow" panose="020B0606020202030204" pitchFamily="34" charset="0"/>
                <a:sym typeface="Roboto Light"/>
              </a:defRPr>
            </a:lvl3pPr>
            <a:lvl4pPr marL="0" indent="342891">
              <a:spcBef>
                <a:spcPts val="0"/>
              </a:spcBef>
              <a:buSzTx/>
              <a:buNone/>
              <a:defRPr sz="1000">
                <a:latin typeface="Arial Narrow" panose="020B0606020202030204" pitchFamily="34" charset="0"/>
                <a:ea typeface="Roboto Light"/>
                <a:cs typeface="Arial Narrow" panose="020B0606020202030204" pitchFamily="34" charset="0"/>
                <a:sym typeface="Roboto Light"/>
              </a:defRPr>
            </a:lvl4pPr>
            <a:lvl5pPr marL="0" indent="457189">
              <a:spcBef>
                <a:spcPts val="0"/>
              </a:spcBef>
              <a:buSzTx/>
              <a:buNone/>
              <a:defRPr sz="1000">
                <a:latin typeface="Arial Narrow" panose="020B0606020202030204" pitchFamily="34" charset="0"/>
                <a:ea typeface="Roboto Light"/>
                <a:cs typeface="Arial Narrow" panose="020B0606020202030204" pitchFamily="34" charset="0"/>
                <a:sym typeface="Roboto Light"/>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 name="Shape 93"/>
          <p:cNvSpPr/>
          <p:nvPr userDrawn="1"/>
        </p:nvSpPr>
        <p:spPr>
          <a:xfrm>
            <a:off x="0" y="6302197"/>
            <a:ext cx="12192000" cy="552451"/>
          </a:xfrm>
          <a:prstGeom prst="rect">
            <a:avLst/>
          </a:prstGeom>
          <a:solidFill>
            <a:srgbClr val="E4E6E7"/>
          </a:solidFill>
          <a:ln w="12700">
            <a:miter lim="400000"/>
          </a:ln>
        </p:spPr>
        <p:txBody>
          <a:bodyPr lIns="25400" tIns="25400" rIns="25400" bIns="25400" anchor="ctr"/>
          <a:lstStyle/>
          <a:p>
            <a:pPr>
              <a:defRPr sz="3200">
                <a:solidFill>
                  <a:srgbClr val="FFFFFF"/>
                </a:solidFill>
              </a:defRPr>
            </a:pPr>
            <a:endParaRPr sz="1600" dirty="0"/>
          </a:p>
        </p:txBody>
      </p:sp>
      <p:sp>
        <p:nvSpPr>
          <p:cNvPr id="20" name="Shape 106"/>
          <p:cNvSpPr>
            <a:spLocks noGrp="1"/>
          </p:cNvSpPr>
          <p:nvPr>
            <p:ph type="sldNum" sz="quarter" idx="2"/>
          </p:nvPr>
        </p:nvSpPr>
        <p:spPr>
          <a:xfrm>
            <a:off x="11526062" y="513627"/>
            <a:ext cx="262892" cy="290677"/>
          </a:xfrm>
          <a:prstGeom prst="rect">
            <a:avLst/>
          </a:prstGeom>
        </p:spPr>
        <p:txBody>
          <a:bodyPr/>
          <a:lstStyle>
            <a:lvl1pPr>
              <a:defRPr sz="1000">
                <a:solidFill>
                  <a:srgbClr val="FFFFFF"/>
                </a:solidFill>
                <a:latin typeface="Arial Narrow" panose="020B0606020202030204" pitchFamily="34" charset="0"/>
                <a:ea typeface="Roboto Medium"/>
                <a:cs typeface="Arial Narrow" panose="020B0606020202030204" pitchFamily="34" charset="0"/>
                <a:sym typeface="Roboto Medium"/>
              </a:defRPr>
            </a:lvl1pPr>
          </a:lstStyle>
          <a:p>
            <a:fld id="{86CB4B4D-7CA3-9044-876B-883B54F8677D}" type="slidenum">
              <a:rPr lang="en-US" smtClean="0"/>
              <a:pPr/>
              <a:t>‹#›</a:t>
            </a:fld>
            <a:endParaRPr lang="en-US" dirty="0"/>
          </a:p>
        </p:txBody>
      </p:sp>
      <p:sp>
        <p:nvSpPr>
          <p:cNvPr id="23" name="Shape 136"/>
          <p:cNvSpPr/>
          <p:nvPr userDrawn="1"/>
        </p:nvSpPr>
        <p:spPr>
          <a:xfrm>
            <a:off x="695812" y="1627460"/>
            <a:ext cx="102217" cy="102217"/>
          </a:xfrm>
          <a:prstGeom prst="ellipse">
            <a:avLst/>
          </a:prstGeom>
          <a:solidFill>
            <a:schemeClr val="accent1"/>
          </a:solidFill>
          <a:ln w="12700">
            <a:miter lim="400000"/>
          </a:ln>
        </p:spPr>
        <p:txBody>
          <a:bodyPr lIns="25400" tIns="25400" rIns="25400" bIns="25400" anchor="ctr"/>
          <a:lstStyle/>
          <a:p>
            <a:pPr>
              <a:defRPr sz="3200">
                <a:solidFill>
                  <a:srgbClr val="FFFFFF"/>
                </a:solidFill>
              </a:defRPr>
            </a:pPr>
            <a:endParaRPr sz="1600" dirty="0"/>
          </a:p>
        </p:txBody>
      </p:sp>
      <p:sp>
        <p:nvSpPr>
          <p:cNvPr id="24" name="Shape 137"/>
          <p:cNvSpPr/>
          <p:nvPr userDrawn="1"/>
        </p:nvSpPr>
        <p:spPr>
          <a:xfrm>
            <a:off x="777295" y="1627460"/>
            <a:ext cx="102217" cy="102217"/>
          </a:xfrm>
          <a:prstGeom prst="ellipse">
            <a:avLst/>
          </a:prstGeom>
          <a:solidFill>
            <a:schemeClr val="accent2"/>
          </a:solidFill>
          <a:ln w="12700">
            <a:miter lim="400000"/>
          </a:ln>
        </p:spPr>
        <p:txBody>
          <a:bodyPr lIns="25400" tIns="25400" rIns="25400" bIns="25400" anchor="ctr"/>
          <a:lstStyle/>
          <a:p>
            <a:pPr>
              <a:defRPr sz="3200">
                <a:solidFill>
                  <a:srgbClr val="FFFFFF"/>
                </a:solidFill>
              </a:defRPr>
            </a:pPr>
            <a:endParaRPr sz="1600" dirty="0"/>
          </a:p>
        </p:txBody>
      </p:sp>
      <p:sp>
        <p:nvSpPr>
          <p:cNvPr id="25" name="Shape 138"/>
          <p:cNvSpPr/>
          <p:nvPr userDrawn="1"/>
        </p:nvSpPr>
        <p:spPr>
          <a:xfrm>
            <a:off x="858778" y="1627460"/>
            <a:ext cx="102217" cy="102217"/>
          </a:xfrm>
          <a:prstGeom prst="ellipse">
            <a:avLst/>
          </a:prstGeom>
          <a:solidFill>
            <a:schemeClr val="accent3"/>
          </a:solidFill>
          <a:ln w="12700">
            <a:miter lim="400000"/>
          </a:ln>
        </p:spPr>
        <p:txBody>
          <a:bodyPr lIns="25400" tIns="25400" rIns="25400" bIns="25400" anchor="ctr"/>
          <a:lstStyle/>
          <a:p>
            <a:pPr>
              <a:defRPr sz="3200">
                <a:solidFill>
                  <a:srgbClr val="FFFFFF"/>
                </a:solidFill>
              </a:defRPr>
            </a:pPr>
            <a:endParaRPr sz="1600" dirty="0"/>
          </a:p>
        </p:txBody>
      </p:sp>
      <p:sp>
        <p:nvSpPr>
          <p:cNvPr id="26" name="Shape 139"/>
          <p:cNvSpPr/>
          <p:nvPr userDrawn="1"/>
        </p:nvSpPr>
        <p:spPr>
          <a:xfrm>
            <a:off x="940262" y="1627460"/>
            <a:ext cx="102217" cy="102217"/>
          </a:xfrm>
          <a:prstGeom prst="ellipse">
            <a:avLst/>
          </a:prstGeom>
          <a:solidFill>
            <a:schemeClr val="accent4"/>
          </a:solidFill>
          <a:ln w="12700">
            <a:miter lim="400000"/>
          </a:ln>
        </p:spPr>
        <p:txBody>
          <a:bodyPr lIns="25400" tIns="25400" rIns="25400" bIns="25400" anchor="ctr"/>
          <a:lstStyle/>
          <a:p>
            <a:pPr>
              <a:defRPr sz="3200">
                <a:solidFill>
                  <a:srgbClr val="FFFFFF"/>
                </a:solidFill>
              </a:defRPr>
            </a:pPr>
            <a:endParaRPr sz="1600" dirty="0"/>
          </a:p>
        </p:txBody>
      </p:sp>
      <p:sp>
        <p:nvSpPr>
          <p:cNvPr id="27" name="Shape 140"/>
          <p:cNvSpPr/>
          <p:nvPr userDrawn="1"/>
        </p:nvSpPr>
        <p:spPr>
          <a:xfrm>
            <a:off x="1021746" y="1627460"/>
            <a:ext cx="102217" cy="102217"/>
          </a:xfrm>
          <a:prstGeom prst="ellipse">
            <a:avLst/>
          </a:prstGeom>
          <a:solidFill>
            <a:schemeClr val="accent5"/>
          </a:solidFill>
          <a:ln w="12700">
            <a:miter lim="400000"/>
          </a:ln>
        </p:spPr>
        <p:txBody>
          <a:bodyPr lIns="25400" tIns="25400" rIns="25400" bIns="25400" anchor="ctr"/>
          <a:lstStyle/>
          <a:p>
            <a:pPr>
              <a:defRPr sz="3200">
                <a:solidFill>
                  <a:srgbClr val="FFFFFF"/>
                </a:solidFill>
              </a:defRPr>
            </a:pPr>
            <a:endParaRPr sz="1600" dirty="0"/>
          </a:p>
        </p:txBody>
      </p:sp>
      <p:sp>
        <p:nvSpPr>
          <p:cNvPr id="19" name="Shape 78"/>
          <p:cNvSpPr/>
          <p:nvPr userDrawn="1"/>
        </p:nvSpPr>
        <p:spPr>
          <a:xfrm>
            <a:off x="5626858" y="6656499"/>
            <a:ext cx="916918" cy="139846"/>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lvl1pPr>
              <a:lnSpc>
                <a:spcPct val="60000"/>
              </a:lnSpc>
              <a:defRPr sz="1800">
                <a:solidFill>
                  <a:srgbClr val="4F5D68"/>
                </a:solidFill>
                <a:latin typeface="Roboto Light"/>
                <a:ea typeface="Roboto Light"/>
                <a:cs typeface="Roboto Light"/>
                <a:sym typeface="Roboto Light"/>
              </a:defRPr>
            </a:lvl1pPr>
          </a:lstStyle>
          <a:p>
            <a:r>
              <a:rPr lang="en-US" sz="900" dirty="0">
                <a:solidFill>
                  <a:schemeClr val="tx1">
                    <a:lumMod val="75000"/>
                    <a:lumOff val="25000"/>
                  </a:schemeClr>
                </a:solidFill>
                <a:latin typeface="Arial" pitchFamily="34" charset="0"/>
                <a:cs typeface="Arial" pitchFamily="34" charset="0"/>
              </a:rPr>
              <a:t>www.infinite.com</a:t>
            </a:r>
            <a:endParaRPr sz="900" dirty="0">
              <a:solidFill>
                <a:schemeClr val="tx1">
                  <a:lumMod val="75000"/>
                  <a:lumOff val="25000"/>
                </a:schemeClr>
              </a:solidFill>
              <a:latin typeface="Arial" pitchFamily="34" charset="0"/>
              <a:cs typeface="Arial" pitchFamily="34" charset="0"/>
            </a:endParaRPr>
          </a:p>
        </p:txBody>
      </p:sp>
      <p:sp>
        <p:nvSpPr>
          <p:cNvPr id="21" name="Shape 79"/>
          <p:cNvSpPr/>
          <p:nvPr userDrawn="1"/>
        </p:nvSpPr>
        <p:spPr>
          <a:xfrm>
            <a:off x="4575440" y="6502547"/>
            <a:ext cx="3119444" cy="22923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lvl1pPr>
              <a:lnSpc>
                <a:spcPct val="60000"/>
              </a:lnSpc>
              <a:defRPr sz="2000">
                <a:solidFill>
                  <a:srgbClr val="4F5D68"/>
                </a:solidFill>
                <a:latin typeface="Roboto Medium"/>
                <a:ea typeface="Roboto Medium"/>
                <a:cs typeface="Roboto Medium"/>
                <a:sym typeface="Roboto Medium"/>
              </a:defRPr>
            </a:lvl1pPr>
          </a:lstStyle>
          <a:p>
            <a:pPr marL="0" marR="0" indent="0" algn="l" defTabSz="1219170" rtl="0" eaLnBrk="1" fontAlgn="auto" latinLnBrk="0" hangingPunct="1">
              <a:lnSpc>
                <a:spcPct val="60000"/>
              </a:lnSpc>
              <a:spcBef>
                <a:spcPts val="0"/>
              </a:spcBef>
              <a:spcAft>
                <a:spcPts val="0"/>
              </a:spcAft>
              <a:buClrTx/>
              <a:buSzTx/>
              <a:buFontTx/>
              <a:buNone/>
              <a:tabLst/>
              <a:defRPr/>
            </a:pPr>
            <a:r>
              <a:rPr lang="en-US" sz="933" b="0" dirty="0">
                <a:solidFill>
                  <a:schemeClr val="tx1">
                    <a:lumMod val="75000"/>
                    <a:lumOff val="25000"/>
                  </a:schemeClr>
                </a:solidFill>
                <a:latin typeface="Arial" pitchFamily="34" charset="0"/>
                <a:cs typeface="Arial" pitchFamily="34" charset="0"/>
              </a:rPr>
              <a:t>© 2016 Infinite Computer  Solutions . All Rights Reserved</a:t>
            </a:r>
          </a:p>
          <a:p>
            <a:endParaRPr sz="933" b="0" dirty="0">
              <a:solidFill>
                <a:schemeClr val="tx1">
                  <a:lumMod val="75000"/>
                  <a:lumOff val="25000"/>
                </a:schemeClr>
              </a:solidFill>
              <a:latin typeface="Arial" pitchFamily="34" charset="0"/>
              <a:cs typeface="Arial" pitchFamily="34" charset="0"/>
            </a:endParaRPr>
          </a:p>
        </p:txBody>
      </p:sp>
      <p:sp>
        <p:nvSpPr>
          <p:cNvPr id="31" name="TextBox 30"/>
          <p:cNvSpPr txBox="1"/>
          <p:nvPr userDrawn="1"/>
        </p:nvSpPr>
        <p:spPr>
          <a:xfrm>
            <a:off x="8477086" y="6305604"/>
            <a:ext cx="3631548" cy="5368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7733" tIns="67733" rIns="67733" bIns="67733" numCol="1" spcCol="38100" rtlCol="0" anchor="ctr">
            <a:spAutoFit/>
          </a:bodyPr>
          <a:lstStyle/>
          <a:p>
            <a:pPr marL="0" marR="0" indent="0" algn="r" defTabSz="1100639"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accent1"/>
                </a:solidFill>
                <a:effectLst/>
                <a:uFillTx/>
                <a:latin typeface="Arial" pitchFamily="34" charset="0"/>
                <a:ea typeface="Roboto Medium"/>
                <a:cs typeface="Arial" pitchFamily="34" charset="0"/>
                <a:sym typeface="Helvetica Light"/>
              </a:rPr>
              <a:t>CONFIDENTIAL</a:t>
            </a:r>
            <a:r>
              <a:rPr kumimoji="0" lang="en-US" sz="1000" b="0" i="0" u="none" strike="noStrike" cap="none" spc="0" normalizeH="0" baseline="0" dirty="0">
                <a:ln>
                  <a:noFill/>
                </a:ln>
                <a:solidFill>
                  <a:srgbClr val="4F5D68"/>
                </a:solidFill>
                <a:effectLst/>
                <a:uFillTx/>
                <a:latin typeface="Arial" pitchFamily="34" charset="0"/>
                <a:ea typeface="Roboto Medium"/>
                <a:cs typeface="Arial" pitchFamily="34" charset="0"/>
                <a:sym typeface="Helvetica Light"/>
              </a:rPr>
              <a:t> | </a:t>
            </a:r>
            <a:r>
              <a:rPr kumimoji="0" lang="en-US" sz="1000" b="0" i="0" u="none" strike="noStrike" cap="none" spc="0" normalizeH="0" baseline="0" dirty="0">
                <a:ln>
                  <a:noFill/>
                </a:ln>
                <a:solidFill>
                  <a:schemeClr val="accent2"/>
                </a:solidFill>
                <a:effectLst/>
                <a:uFillTx/>
                <a:latin typeface="Arial" pitchFamily="34" charset="0"/>
                <a:ea typeface="Roboto Medium"/>
                <a:cs typeface="Arial" pitchFamily="34" charset="0"/>
                <a:sym typeface="Helvetica Light"/>
              </a:rPr>
              <a:t>PROPRIETARY</a:t>
            </a:r>
          </a:p>
          <a:p>
            <a:pPr marL="0" marR="0" indent="0" algn="r" defTabSz="1100639"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4F5D68"/>
                </a:solidFill>
                <a:effectLst/>
                <a:uFillTx/>
                <a:latin typeface="Arial" pitchFamily="34" charset="0"/>
                <a:ea typeface="Roboto Light"/>
                <a:cs typeface="Arial" pitchFamily="34" charset="0"/>
                <a:sym typeface="Helvetica Light"/>
              </a:rPr>
              <a:t>NOT BE USED, DISCLOSED OR REPRODUCED, IN WHOLE OR IN PART, WITHOUT PRIOR WRITTEN CONSENT OF INFINITE, INC.</a:t>
            </a:r>
          </a:p>
        </p:txBody>
      </p:sp>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202" y="6386889"/>
            <a:ext cx="458233" cy="445812"/>
          </a:xfrm>
          <a:prstGeom prst="rect">
            <a:avLst/>
          </a:prstGeom>
        </p:spPr>
      </p:pic>
    </p:spTree>
    <p:extLst>
      <p:ext uri="{BB962C8B-B14F-4D97-AF65-F5344CB8AC3E}">
        <p14:creationId xmlns:p14="http://schemas.microsoft.com/office/powerpoint/2010/main" val="376465081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Online Marketing">
    <p:spTree>
      <p:nvGrpSpPr>
        <p:cNvPr id="1" name=""/>
        <p:cNvGrpSpPr/>
        <p:nvPr/>
      </p:nvGrpSpPr>
      <p:grpSpPr>
        <a:xfrm>
          <a:off x="0" y="0"/>
          <a:ext cx="0" cy="0"/>
          <a:chOff x="0" y="0"/>
          <a:chExt cx="0" cy="0"/>
        </a:xfrm>
      </p:grpSpPr>
      <p:sp>
        <p:nvSpPr>
          <p:cNvPr id="38" name="Shape 38"/>
          <p:cNvSpPr>
            <a:spLocks noGrp="1"/>
          </p:cNvSpPr>
          <p:nvPr>
            <p:ph type="title"/>
          </p:nvPr>
        </p:nvSpPr>
        <p:spPr>
          <a:xfrm>
            <a:off x="889000" y="193231"/>
            <a:ext cx="10414000" cy="907493"/>
          </a:xfrm>
          <a:prstGeom prst="rect">
            <a:avLst/>
          </a:prstGeom>
        </p:spPr>
        <p:txBody>
          <a:bodyPr anchor="t"/>
          <a:lstStyle>
            <a:lvl1pPr>
              <a:defRPr sz="5000">
                <a:solidFill>
                  <a:srgbClr val="4F5D68"/>
                </a:solidFill>
                <a:latin typeface="Arial Narrow" panose="020B0606020202030204" pitchFamily="34" charset="0"/>
                <a:ea typeface="Arial Narrow" panose="020B0606020202030204" pitchFamily="34" charset="0"/>
                <a:cs typeface="Arial Narrow" panose="020B0606020202030204" pitchFamily="34" charset="0"/>
                <a:sym typeface="Bebas Neue Bold"/>
              </a:defRPr>
            </a:lvl1pPr>
          </a:lstStyle>
          <a:p>
            <a:r>
              <a:rPr dirty="0"/>
              <a:t>Title Text</a:t>
            </a:r>
          </a:p>
        </p:txBody>
      </p:sp>
      <p:sp>
        <p:nvSpPr>
          <p:cNvPr id="39" name="Shape 39"/>
          <p:cNvSpPr>
            <a:spLocks noGrp="1"/>
          </p:cNvSpPr>
          <p:nvPr>
            <p:ph type="body" sz="quarter" idx="1"/>
          </p:nvPr>
        </p:nvSpPr>
        <p:spPr>
          <a:xfrm>
            <a:off x="889000" y="855675"/>
            <a:ext cx="10414000" cy="793751"/>
          </a:xfrm>
          <a:prstGeom prst="rect">
            <a:avLst/>
          </a:prstGeom>
        </p:spPr>
        <p:txBody>
          <a:bodyPr anchor="t"/>
          <a:lstStyle>
            <a:lvl1pPr marL="0" indent="0" algn="ctr">
              <a:spcBef>
                <a:spcPts val="0"/>
              </a:spcBef>
              <a:buSzTx/>
              <a:buNone/>
              <a:defRPr sz="1000">
                <a:latin typeface="Arial Narrow" panose="020B0606020202030204" pitchFamily="34" charset="0"/>
                <a:ea typeface="Roboto Light"/>
                <a:cs typeface="Arial Narrow" panose="020B0606020202030204" pitchFamily="34" charset="0"/>
                <a:sym typeface="Roboto Light"/>
              </a:defRPr>
            </a:lvl1pPr>
            <a:lvl2pPr marL="0" indent="114297" algn="ctr">
              <a:spcBef>
                <a:spcPts val="0"/>
              </a:spcBef>
              <a:buSzTx/>
              <a:buNone/>
              <a:defRPr sz="1000">
                <a:latin typeface="Arial Narrow" panose="020B0606020202030204" pitchFamily="34" charset="0"/>
                <a:ea typeface="Roboto Light"/>
                <a:cs typeface="Arial Narrow" panose="020B0606020202030204" pitchFamily="34" charset="0"/>
                <a:sym typeface="Roboto Light"/>
              </a:defRPr>
            </a:lvl2pPr>
            <a:lvl3pPr marL="0" indent="228594" algn="ctr">
              <a:spcBef>
                <a:spcPts val="0"/>
              </a:spcBef>
              <a:buSzTx/>
              <a:buNone/>
              <a:defRPr sz="1000">
                <a:latin typeface="Arial Narrow" panose="020B0606020202030204" pitchFamily="34" charset="0"/>
                <a:ea typeface="Roboto Light"/>
                <a:cs typeface="Arial Narrow" panose="020B0606020202030204" pitchFamily="34" charset="0"/>
                <a:sym typeface="Roboto Light"/>
              </a:defRPr>
            </a:lvl3pPr>
            <a:lvl4pPr marL="0" indent="342891" algn="ctr">
              <a:spcBef>
                <a:spcPts val="0"/>
              </a:spcBef>
              <a:buSzTx/>
              <a:buNone/>
              <a:defRPr sz="1000">
                <a:latin typeface="Arial Narrow" panose="020B0606020202030204" pitchFamily="34" charset="0"/>
                <a:ea typeface="Roboto Light"/>
                <a:cs typeface="Arial Narrow" panose="020B0606020202030204" pitchFamily="34" charset="0"/>
                <a:sym typeface="Roboto Light"/>
              </a:defRPr>
            </a:lvl4pPr>
            <a:lvl5pPr marL="0" indent="457189" algn="ctr">
              <a:spcBef>
                <a:spcPts val="0"/>
              </a:spcBef>
              <a:buSzTx/>
              <a:buNone/>
              <a:defRPr sz="1000">
                <a:latin typeface="Arial Narrow" panose="020B0606020202030204" pitchFamily="34" charset="0"/>
                <a:ea typeface="Roboto Light"/>
                <a:cs typeface="Arial Narrow" panose="020B0606020202030204" pitchFamily="34" charset="0"/>
                <a:sym typeface="Roboto Light"/>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0" name="Shape 40"/>
          <p:cNvSpPr>
            <a:spLocks noGrp="1"/>
          </p:cNvSpPr>
          <p:nvPr>
            <p:ph type="sldNum" sz="quarter" idx="2"/>
          </p:nvPr>
        </p:nvSpPr>
        <p:spPr>
          <a:xfrm>
            <a:off x="11526062" y="513627"/>
            <a:ext cx="262892" cy="290677"/>
          </a:xfrm>
          <a:prstGeom prst="rect">
            <a:avLst/>
          </a:prstGeom>
        </p:spPr>
        <p:txBody>
          <a:bodyPr/>
          <a:lstStyle>
            <a:lvl1pPr>
              <a:defRPr sz="1000">
                <a:solidFill>
                  <a:srgbClr val="FFFFFF"/>
                </a:solidFill>
                <a:latin typeface="Arial Narrow" panose="020B0606020202030204" pitchFamily="34" charset="0"/>
                <a:ea typeface="Roboto Medium"/>
                <a:cs typeface="Arial Narrow" panose="020B0606020202030204" pitchFamily="34" charset="0"/>
                <a:sym typeface="Roboto Medium"/>
              </a:defRPr>
            </a:lvl1pPr>
          </a:lstStyle>
          <a:p>
            <a:fld id="{86CB4B4D-7CA3-9044-876B-883B54F8677D}" type="slidenum">
              <a:rPr lang="en-US" smtClean="0"/>
              <a:pPr/>
              <a:t>‹#›</a:t>
            </a:fld>
            <a:endParaRPr lang="en-US" dirty="0"/>
          </a:p>
        </p:txBody>
      </p:sp>
      <p:sp>
        <p:nvSpPr>
          <p:cNvPr id="18" name="Shape 136"/>
          <p:cNvSpPr/>
          <p:nvPr userDrawn="1"/>
        </p:nvSpPr>
        <p:spPr>
          <a:xfrm>
            <a:off x="5876448" y="1085469"/>
            <a:ext cx="102217" cy="102217"/>
          </a:xfrm>
          <a:prstGeom prst="ellipse">
            <a:avLst/>
          </a:prstGeom>
          <a:solidFill>
            <a:schemeClr val="accent1"/>
          </a:solidFill>
          <a:ln w="12700">
            <a:miter lim="400000"/>
          </a:ln>
        </p:spPr>
        <p:txBody>
          <a:bodyPr lIns="25400" tIns="25400" rIns="25400" bIns="25400" anchor="ctr"/>
          <a:lstStyle/>
          <a:p>
            <a:pPr>
              <a:defRPr sz="3200">
                <a:solidFill>
                  <a:srgbClr val="FFFFFF"/>
                </a:solidFill>
              </a:defRPr>
            </a:pPr>
            <a:endParaRPr sz="1600" dirty="0"/>
          </a:p>
        </p:txBody>
      </p:sp>
      <p:sp>
        <p:nvSpPr>
          <p:cNvPr id="19" name="Shape 137"/>
          <p:cNvSpPr/>
          <p:nvPr userDrawn="1"/>
        </p:nvSpPr>
        <p:spPr>
          <a:xfrm>
            <a:off x="5957932" y="1085469"/>
            <a:ext cx="102217" cy="102217"/>
          </a:xfrm>
          <a:prstGeom prst="ellipse">
            <a:avLst/>
          </a:prstGeom>
          <a:solidFill>
            <a:schemeClr val="accent2"/>
          </a:solidFill>
          <a:ln w="12700">
            <a:miter lim="400000"/>
          </a:ln>
        </p:spPr>
        <p:txBody>
          <a:bodyPr lIns="25400" tIns="25400" rIns="25400" bIns="25400" anchor="ctr"/>
          <a:lstStyle/>
          <a:p>
            <a:pPr>
              <a:defRPr sz="3200">
                <a:solidFill>
                  <a:srgbClr val="FFFFFF"/>
                </a:solidFill>
              </a:defRPr>
            </a:pPr>
            <a:endParaRPr sz="1600" dirty="0"/>
          </a:p>
        </p:txBody>
      </p:sp>
      <p:sp>
        <p:nvSpPr>
          <p:cNvPr id="20" name="Shape 138"/>
          <p:cNvSpPr/>
          <p:nvPr userDrawn="1"/>
        </p:nvSpPr>
        <p:spPr>
          <a:xfrm>
            <a:off x="6039414" y="1085469"/>
            <a:ext cx="102217" cy="102217"/>
          </a:xfrm>
          <a:prstGeom prst="ellipse">
            <a:avLst/>
          </a:prstGeom>
          <a:solidFill>
            <a:schemeClr val="accent3"/>
          </a:solidFill>
          <a:ln w="12700">
            <a:miter lim="400000"/>
          </a:ln>
        </p:spPr>
        <p:txBody>
          <a:bodyPr lIns="25400" tIns="25400" rIns="25400" bIns="25400" anchor="ctr"/>
          <a:lstStyle/>
          <a:p>
            <a:pPr>
              <a:defRPr sz="3200">
                <a:solidFill>
                  <a:srgbClr val="FFFFFF"/>
                </a:solidFill>
              </a:defRPr>
            </a:pPr>
            <a:endParaRPr sz="1600" dirty="0"/>
          </a:p>
        </p:txBody>
      </p:sp>
      <p:sp>
        <p:nvSpPr>
          <p:cNvPr id="21" name="Shape 139"/>
          <p:cNvSpPr/>
          <p:nvPr userDrawn="1"/>
        </p:nvSpPr>
        <p:spPr>
          <a:xfrm>
            <a:off x="6120898" y="1085469"/>
            <a:ext cx="102217" cy="102217"/>
          </a:xfrm>
          <a:prstGeom prst="ellipse">
            <a:avLst/>
          </a:prstGeom>
          <a:solidFill>
            <a:schemeClr val="accent4"/>
          </a:solidFill>
          <a:ln w="12700">
            <a:miter lim="400000"/>
          </a:ln>
        </p:spPr>
        <p:txBody>
          <a:bodyPr lIns="25400" tIns="25400" rIns="25400" bIns="25400" anchor="ctr"/>
          <a:lstStyle/>
          <a:p>
            <a:pPr>
              <a:defRPr sz="3200">
                <a:solidFill>
                  <a:srgbClr val="FFFFFF"/>
                </a:solidFill>
              </a:defRPr>
            </a:pPr>
            <a:endParaRPr sz="1600" dirty="0"/>
          </a:p>
        </p:txBody>
      </p:sp>
      <p:sp>
        <p:nvSpPr>
          <p:cNvPr id="22" name="Shape 140"/>
          <p:cNvSpPr/>
          <p:nvPr userDrawn="1"/>
        </p:nvSpPr>
        <p:spPr>
          <a:xfrm>
            <a:off x="6202382" y="1085469"/>
            <a:ext cx="102217" cy="102217"/>
          </a:xfrm>
          <a:prstGeom prst="ellipse">
            <a:avLst/>
          </a:prstGeom>
          <a:solidFill>
            <a:schemeClr val="accent5"/>
          </a:solidFill>
          <a:ln w="12700">
            <a:miter lim="400000"/>
          </a:ln>
        </p:spPr>
        <p:txBody>
          <a:bodyPr lIns="25400" tIns="25400" rIns="25400" bIns="25400" anchor="ctr"/>
          <a:lstStyle/>
          <a:p>
            <a:pPr>
              <a:defRPr sz="3200">
                <a:solidFill>
                  <a:srgbClr val="FFFFFF"/>
                </a:solidFill>
              </a:defRPr>
            </a:pPr>
            <a:endParaRPr sz="1600" dirty="0"/>
          </a:p>
        </p:txBody>
      </p:sp>
      <p:sp>
        <p:nvSpPr>
          <p:cNvPr id="30" name="Shape 93"/>
          <p:cNvSpPr/>
          <p:nvPr userDrawn="1"/>
        </p:nvSpPr>
        <p:spPr>
          <a:xfrm>
            <a:off x="0" y="6302197"/>
            <a:ext cx="12192000" cy="552451"/>
          </a:xfrm>
          <a:prstGeom prst="rect">
            <a:avLst/>
          </a:prstGeom>
          <a:solidFill>
            <a:srgbClr val="E4E6E7"/>
          </a:solidFill>
          <a:ln w="12700">
            <a:miter lim="400000"/>
          </a:ln>
        </p:spPr>
        <p:txBody>
          <a:bodyPr lIns="25400" tIns="25400" rIns="25400" bIns="25400" anchor="ctr"/>
          <a:lstStyle/>
          <a:p>
            <a:pPr>
              <a:defRPr sz="3200">
                <a:solidFill>
                  <a:srgbClr val="FFFFFF"/>
                </a:solidFill>
              </a:defRPr>
            </a:pPr>
            <a:endParaRPr sz="1600" dirty="0"/>
          </a:p>
        </p:txBody>
      </p:sp>
      <p:sp>
        <p:nvSpPr>
          <p:cNvPr id="31" name="Shape 26"/>
          <p:cNvSpPr/>
          <p:nvPr userDrawn="1"/>
        </p:nvSpPr>
        <p:spPr>
          <a:xfrm>
            <a:off x="0" y="6337294"/>
            <a:ext cx="12192000" cy="535111"/>
          </a:xfrm>
          <a:prstGeom prst="rect">
            <a:avLst/>
          </a:prstGeom>
          <a:solidFill>
            <a:srgbClr val="FFFFFF"/>
          </a:solidFill>
          <a:ln w="12700">
            <a:miter lim="400000"/>
          </a:ln>
        </p:spPr>
        <p:txBody>
          <a:bodyPr lIns="25400" tIns="25400" rIns="25400" bIns="25400" anchor="ctr"/>
          <a:lstStyle/>
          <a:p>
            <a:pPr>
              <a:defRPr sz="3200">
                <a:solidFill>
                  <a:srgbClr val="FFFFFF"/>
                </a:solidFill>
              </a:defRPr>
            </a:pPr>
            <a:endParaRPr sz="1600" dirty="0"/>
          </a:p>
        </p:txBody>
      </p:sp>
      <p:sp>
        <p:nvSpPr>
          <p:cNvPr id="32" name="Shape 78"/>
          <p:cNvSpPr/>
          <p:nvPr userDrawn="1"/>
        </p:nvSpPr>
        <p:spPr>
          <a:xfrm>
            <a:off x="5626858" y="6656499"/>
            <a:ext cx="916918" cy="13984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lvl1pPr>
              <a:lnSpc>
                <a:spcPct val="60000"/>
              </a:lnSpc>
              <a:defRPr sz="1800">
                <a:solidFill>
                  <a:srgbClr val="4F5D68"/>
                </a:solidFill>
                <a:latin typeface="Roboto Light"/>
                <a:ea typeface="Roboto Light"/>
                <a:cs typeface="Roboto Light"/>
                <a:sym typeface="Roboto Light"/>
              </a:defRPr>
            </a:lvl1pPr>
          </a:lstStyle>
          <a:p>
            <a:r>
              <a:rPr lang="en-US" sz="900" dirty="0">
                <a:solidFill>
                  <a:schemeClr val="tx1">
                    <a:lumMod val="75000"/>
                    <a:lumOff val="25000"/>
                  </a:schemeClr>
                </a:solidFill>
                <a:latin typeface="Arial" pitchFamily="34" charset="0"/>
                <a:cs typeface="Arial" pitchFamily="34" charset="0"/>
              </a:rPr>
              <a:t>www.infinite.com</a:t>
            </a:r>
            <a:endParaRPr sz="900" dirty="0">
              <a:solidFill>
                <a:schemeClr val="tx1">
                  <a:lumMod val="75000"/>
                  <a:lumOff val="25000"/>
                </a:schemeClr>
              </a:solidFill>
              <a:latin typeface="Arial" pitchFamily="34" charset="0"/>
              <a:cs typeface="Arial" pitchFamily="34" charset="0"/>
            </a:endParaRPr>
          </a:p>
        </p:txBody>
      </p:sp>
      <p:sp>
        <p:nvSpPr>
          <p:cNvPr id="33" name="Shape 79"/>
          <p:cNvSpPr/>
          <p:nvPr userDrawn="1"/>
        </p:nvSpPr>
        <p:spPr>
          <a:xfrm>
            <a:off x="4575440" y="6502547"/>
            <a:ext cx="3119444" cy="22923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lvl1pPr>
              <a:lnSpc>
                <a:spcPct val="60000"/>
              </a:lnSpc>
              <a:defRPr sz="2000">
                <a:solidFill>
                  <a:srgbClr val="4F5D68"/>
                </a:solidFill>
                <a:latin typeface="Roboto Medium"/>
                <a:ea typeface="Roboto Medium"/>
                <a:cs typeface="Roboto Medium"/>
                <a:sym typeface="Roboto Medium"/>
              </a:defRPr>
            </a:lvl1pPr>
          </a:lstStyle>
          <a:p>
            <a:pPr marL="0" marR="0" indent="0" algn="l" defTabSz="1219170" rtl="0" eaLnBrk="1" fontAlgn="auto" latinLnBrk="0" hangingPunct="1">
              <a:lnSpc>
                <a:spcPct val="60000"/>
              </a:lnSpc>
              <a:spcBef>
                <a:spcPts val="0"/>
              </a:spcBef>
              <a:spcAft>
                <a:spcPts val="0"/>
              </a:spcAft>
              <a:buClrTx/>
              <a:buSzTx/>
              <a:buFontTx/>
              <a:buNone/>
              <a:tabLst/>
              <a:defRPr/>
            </a:pPr>
            <a:r>
              <a:rPr lang="en-US" sz="933" b="0" dirty="0">
                <a:solidFill>
                  <a:schemeClr val="tx1">
                    <a:lumMod val="75000"/>
                    <a:lumOff val="25000"/>
                  </a:schemeClr>
                </a:solidFill>
                <a:latin typeface="Arial" pitchFamily="34" charset="0"/>
                <a:cs typeface="Arial" pitchFamily="34" charset="0"/>
              </a:rPr>
              <a:t>© 2016 Infinite Computer  Solutions . All Rights Reserved</a:t>
            </a:r>
          </a:p>
          <a:p>
            <a:endParaRPr sz="933" b="0" dirty="0">
              <a:solidFill>
                <a:schemeClr val="tx1">
                  <a:lumMod val="75000"/>
                  <a:lumOff val="25000"/>
                </a:schemeClr>
              </a:solidFill>
              <a:latin typeface="Arial" pitchFamily="34" charset="0"/>
              <a:cs typeface="Arial" pitchFamily="34" charset="0"/>
            </a:endParaRPr>
          </a:p>
        </p:txBody>
      </p:sp>
      <p:sp>
        <p:nvSpPr>
          <p:cNvPr id="34" name="TextBox 33"/>
          <p:cNvSpPr txBox="1"/>
          <p:nvPr userDrawn="1"/>
        </p:nvSpPr>
        <p:spPr>
          <a:xfrm>
            <a:off x="8477086" y="6305604"/>
            <a:ext cx="3631548" cy="5368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7733" tIns="67733" rIns="67733" bIns="67733" numCol="1" spcCol="38100" rtlCol="0" anchor="ctr">
            <a:spAutoFit/>
          </a:bodyPr>
          <a:lstStyle/>
          <a:p>
            <a:pPr marL="0" marR="0" indent="0" algn="r" defTabSz="1100639"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accent1"/>
                </a:solidFill>
                <a:effectLst/>
                <a:uFillTx/>
                <a:latin typeface="Arial" pitchFamily="34" charset="0"/>
                <a:ea typeface="Roboto Medium"/>
                <a:cs typeface="Arial" pitchFamily="34" charset="0"/>
                <a:sym typeface="Helvetica Light"/>
              </a:rPr>
              <a:t>CONFIDENTIAL</a:t>
            </a:r>
            <a:r>
              <a:rPr kumimoji="0" lang="en-US" sz="1000" b="0" i="0" u="none" strike="noStrike" cap="none" spc="0" normalizeH="0" baseline="0" dirty="0">
                <a:ln>
                  <a:noFill/>
                </a:ln>
                <a:solidFill>
                  <a:srgbClr val="4F5D68"/>
                </a:solidFill>
                <a:effectLst/>
                <a:uFillTx/>
                <a:latin typeface="Arial" pitchFamily="34" charset="0"/>
                <a:ea typeface="Roboto Medium"/>
                <a:cs typeface="Arial" pitchFamily="34" charset="0"/>
                <a:sym typeface="Helvetica Light"/>
              </a:rPr>
              <a:t> | </a:t>
            </a:r>
            <a:r>
              <a:rPr kumimoji="0" lang="en-US" sz="1000" b="0" i="0" u="none" strike="noStrike" cap="none" spc="0" normalizeH="0" baseline="0" dirty="0">
                <a:ln>
                  <a:noFill/>
                </a:ln>
                <a:solidFill>
                  <a:schemeClr val="accent2"/>
                </a:solidFill>
                <a:effectLst/>
                <a:uFillTx/>
                <a:latin typeface="Arial" pitchFamily="34" charset="0"/>
                <a:ea typeface="Roboto Medium"/>
                <a:cs typeface="Arial" pitchFamily="34" charset="0"/>
                <a:sym typeface="Helvetica Light"/>
              </a:rPr>
              <a:t>PROPRIETARY</a:t>
            </a:r>
          </a:p>
          <a:p>
            <a:pPr marL="0" marR="0" indent="0" algn="r" defTabSz="1100639"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4F5D68"/>
                </a:solidFill>
                <a:effectLst/>
                <a:uFillTx/>
                <a:latin typeface="Arial" pitchFamily="34" charset="0"/>
                <a:ea typeface="Roboto Light"/>
                <a:cs typeface="Arial" pitchFamily="34" charset="0"/>
                <a:sym typeface="Helvetica Light"/>
              </a:rPr>
              <a:t>NOT BE USED, DISCLOSED OR REPRODUCED, IN WHOLE OR IN PART, WITHOUT PRIOR WRITTEN CONSENT OF INFINITE, INC.</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202" y="6386889"/>
            <a:ext cx="458233" cy="445812"/>
          </a:xfrm>
          <a:prstGeom prst="rect">
            <a:avLst/>
          </a:prstGeom>
        </p:spPr>
      </p:pic>
    </p:spTree>
    <p:extLst>
      <p:ext uri="{BB962C8B-B14F-4D97-AF65-F5344CB8AC3E}">
        <p14:creationId xmlns:p14="http://schemas.microsoft.com/office/powerpoint/2010/main" val="324354858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604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6" name="Content Placeholder 8"/>
          <p:cNvSpPr>
            <a:spLocks noGrp="1"/>
          </p:cNvSpPr>
          <p:nvPr>
            <p:ph sz="quarter" idx="13"/>
          </p:nvPr>
        </p:nvSpPr>
        <p:spPr>
          <a:xfrm>
            <a:off x="557494" y="717056"/>
            <a:ext cx="10970199" cy="402167"/>
          </a:xfrm>
        </p:spPr>
        <p:txBody>
          <a:bodyPr/>
          <a:lstStyle>
            <a:lvl1pPr marL="0" indent="0">
              <a:buFont typeface="Arial"/>
              <a:buNone/>
              <a:defRPr sz="2529">
                <a:solidFill>
                  <a:schemeClr val="bg2"/>
                </a:solidFill>
                <a:latin typeface="+mj-lt"/>
              </a:defRPr>
            </a:lvl1pPr>
          </a:lstStyle>
          <a:p>
            <a:pPr lvl="0"/>
            <a:r>
              <a:rPr lang="en-US"/>
              <a:t>Click to edit Master text styles</a:t>
            </a:r>
          </a:p>
        </p:txBody>
      </p:sp>
    </p:spTree>
    <p:extLst>
      <p:ext uri="{BB962C8B-B14F-4D97-AF65-F5344CB8AC3E}">
        <p14:creationId xmlns:p14="http://schemas.microsoft.com/office/powerpoint/2010/main" val="213547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64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959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Full Slide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6864000"/>
          </a:xfrm>
          <a:prstGeom prst="rect">
            <a:avLst/>
          </a:prstGeom>
        </p:spPr>
        <p:txBody>
          <a:bodyPr vert="horz" lIns="91434" tIns="45717" rIns="91434" bIns="45717" anchor="t">
            <a:normAutofit/>
          </a:bodyPr>
          <a:lstStyle>
            <a:lvl1pPr algn="l">
              <a:defRPr sz="1600">
                <a:solidFill>
                  <a:schemeClr val="bg2"/>
                </a:solidFill>
                <a:latin typeface="Arial Black" panose="020B0A04020102020204" pitchFamily="34" charset="0"/>
                <a:cs typeface="Arial Black" panose="020B0A04020102020204" pitchFamily="34" charset="0"/>
              </a:defRPr>
            </a:lvl1pPr>
          </a:lstStyle>
          <a:p>
            <a:endParaRPr lang="en-US"/>
          </a:p>
        </p:txBody>
      </p:sp>
    </p:spTree>
    <p:extLst>
      <p:ext uri="{BB962C8B-B14F-4D97-AF65-F5344CB8AC3E}">
        <p14:creationId xmlns:p14="http://schemas.microsoft.com/office/powerpoint/2010/main" val="192923316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4145280" y="6377939"/>
            <a:ext cx="3901440" cy="342899"/>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609601" y="6377939"/>
            <a:ext cx="2804160" cy="3428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2/10/21</a:t>
            </a:fld>
            <a:endParaRPr lang="en-US"/>
          </a:p>
        </p:txBody>
      </p:sp>
      <p:sp>
        <p:nvSpPr>
          <p:cNvPr id="4" name="Holder 4"/>
          <p:cNvSpPr>
            <a:spLocks noGrp="1"/>
          </p:cNvSpPr>
          <p:nvPr>
            <p:ph type="sldNum" sz="quarter" idx="7"/>
          </p:nvPr>
        </p:nvSpPr>
        <p:spPr>
          <a:xfrm>
            <a:off x="8778241" y="6377939"/>
            <a:ext cx="2804160" cy="342899"/>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8594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58006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5DC41B-BE16-4BC4-9ABB-928875AC13DC}" type="datetime1">
              <a:rPr lang="en-US" smtClean="0"/>
              <a:t>2/10/21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9F64EAA-DC90-4B11-A8DF-36D793CAD7AD}" type="slidenum">
              <a:rPr lang="en-US" smtClean="0"/>
              <a:t>‹#›</a:t>
            </a:fld>
            <a:endParaRPr lang="en-US" dirty="0"/>
          </a:p>
        </p:txBody>
      </p:sp>
      <p:pic>
        <p:nvPicPr>
          <p:cNvPr id="12" name="Picture 11"/>
          <p:cNvPicPr>
            <a:picLocks noChangeAspect="1"/>
          </p:cNvPicPr>
          <p:nvPr userDrawn="1"/>
        </p:nvPicPr>
        <p:blipFill>
          <a:blip r:embed="rId2"/>
          <a:stretch>
            <a:fillRect/>
          </a:stretch>
        </p:blipFill>
        <p:spPr>
          <a:xfrm>
            <a:off x="11353801" y="129260"/>
            <a:ext cx="604265" cy="604265"/>
          </a:xfrm>
          <a:prstGeom prst="rect">
            <a:avLst/>
          </a:prstGeom>
        </p:spPr>
      </p:pic>
      <p:cxnSp>
        <p:nvCxnSpPr>
          <p:cNvPr id="6" name="Straight Connector 5"/>
          <p:cNvCxnSpPr/>
          <p:nvPr userDrawn="1"/>
        </p:nvCxnSpPr>
        <p:spPr>
          <a:xfrm>
            <a:off x="0" y="835025"/>
            <a:ext cx="12192000" cy="0"/>
          </a:xfrm>
          <a:prstGeom prst="line">
            <a:avLst/>
          </a:prstGeom>
          <a:ln w="12700">
            <a:solidFill>
              <a:srgbClr val="87A0F6"/>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userDrawn="1"/>
        </p:nvGrpSpPr>
        <p:grpSpPr>
          <a:xfrm>
            <a:off x="4768850" y="6778626"/>
            <a:ext cx="2654300" cy="79375"/>
            <a:chOff x="4768850" y="6667500"/>
            <a:chExt cx="2654300" cy="190500"/>
          </a:xfrm>
        </p:grpSpPr>
        <p:sp>
          <p:nvSpPr>
            <p:cNvPr id="8" name="Rectangle 7"/>
            <p:cNvSpPr/>
            <p:nvPr/>
          </p:nvSpPr>
          <p:spPr>
            <a:xfrm>
              <a:off x="5340350" y="6667500"/>
              <a:ext cx="1511300" cy="190500"/>
            </a:xfrm>
            <a:prstGeom prst="rect">
              <a:avLst/>
            </a:prstGeom>
            <a:solidFill>
              <a:srgbClr val="87A0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Rectangle 8"/>
            <p:cNvSpPr/>
            <p:nvPr/>
          </p:nvSpPr>
          <p:spPr>
            <a:xfrm>
              <a:off x="7042150" y="6750050"/>
              <a:ext cx="381000" cy="107950"/>
            </a:xfrm>
            <a:prstGeom prst="rect">
              <a:avLst/>
            </a:prstGeom>
            <a:solidFill>
              <a:srgbClr val="68DA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p:nvSpPr>
          <p:spPr>
            <a:xfrm>
              <a:off x="4768850" y="6750050"/>
              <a:ext cx="381000" cy="107950"/>
            </a:xfrm>
            <a:prstGeom prst="rect">
              <a:avLst/>
            </a:prstGeom>
            <a:solidFill>
              <a:srgbClr val="F79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13" name="Title 1"/>
          <p:cNvSpPr>
            <a:spLocks noGrp="1"/>
          </p:cNvSpPr>
          <p:nvPr>
            <p:ph type="title"/>
          </p:nvPr>
        </p:nvSpPr>
        <p:spPr>
          <a:xfrm>
            <a:off x="353668" y="129260"/>
            <a:ext cx="10515600" cy="604265"/>
          </a:xfrm>
        </p:spPr>
        <p:txBody>
          <a:bodyPr>
            <a:normAutofit/>
          </a:bodyPr>
          <a:lstStyle>
            <a:lvl1pPr>
              <a:defRPr lang="en-US" sz="2800" b="1" kern="1200" dirty="0">
                <a:solidFill>
                  <a:schemeClr val="tx2"/>
                </a:solidFill>
                <a:latin typeface="Avenir Heavy"/>
                <a:ea typeface="+mn-ea"/>
                <a:cs typeface="+mn-cs"/>
              </a:defRPr>
            </a:lvl1pPr>
          </a:lstStyle>
          <a:p>
            <a:pPr marL="0" lvl="0" algn="l" defTabSz="914381" rtl="0" eaLnBrk="1" latinLnBrk="0" hangingPunct="1">
              <a:defRPr/>
            </a:pPr>
            <a:r>
              <a:rPr lang="en-US" dirty="0"/>
              <a:t>Click to edit Master title style</a:t>
            </a:r>
          </a:p>
        </p:txBody>
      </p:sp>
    </p:spTree>
    <p:extLst>
      <p:ext uri="{BB962C8B-B14F-4D97-AF65-F5344CB8AC3E}">
        <p14:creationId xmlns:p14="http://schemas.microsoft.com/office/powerpoint/2010/main" val="5869460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1.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4.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Shape 15232">
            <a:extLst>
              <a:ext uri="{FF2B5EF4-FFF2-40B4-BE49-F238E27FC236}">
                <a16:creationId xmlns:a16="http://schemas.microsoft.com/office/drawing/2014/main" id="{5628B68D-E8D7-4AD2-8D23-00AE682A9C43}"/>
              </a:ext>
            </a:extLst>
          </p:cNvPr>
          <p:cNvSpPr txBox="1">
            <a:spLocks/>
          </p:cNvSpPr>
          <p:nvPr userDrawn="1"/>
        </p:nvSpPr>
        <p:spPr>
          <a:xfrm>
            <a:off x="11577191" y="6545801"/>
            <a:ext cx="336573" cy="241092"/>
          </a:xfrm>
          <a:prstGeom prst="rect">
            <a:avLst/>
          </a:prstGeom>
          <a:extLst>
            <a:ext uri="{C572A759-6A51-4108-AA02-DFA0A04FC94B}">
              <ma14:wrappingTextBoxFlag xmlns="" xmlns:ma14="http://schemas.microsoft.com/office/mac/drawingml/2011/main" val="1"/>
            </a:ext>
          </a:extLst>
        </p:spPr>
        <p:txBody>
          <a:bodyPr/>
          <a:lstStyle/>
          <a:p>
            <a:pPr marL="0" marR="0" lvl="0" indent="0" algn="ctr" defTabSz="309563" rtl="0" eaLnBrk="1" fontAlgn="auto" latinLnBrk="0" hangingPunct="0">
              <a:lnSpc>
                <a:spcPct val="100000"/>
              </a:lnSpc>
              <a:spcBef>
                <a:spcPts val="0"/>
              </a:spcBef>
              <a:spcAft>
                <a:spcPts val="0"/>
              </a:spcAft>
              <a:buClrTx/>
              <a:buSzTx/>
              <a:buFontTx/>
              <a:buNone/>
              <a:tabLst/>
              <a:defRPr/>
            </a:pPr>
            <a:fld id="{86CB4B4D-7CA3-9044-876B-883B54F8677D}" type="slidenum">
              <a:rPr kumimoji="0" lang="en-GB" sz="800" b="0" i="0" u="none" strike="noStrike" kern="0" cap="all" spc="0" normalizeH="0" baseline="0" noProof="0" smtClean="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rPr>
              <a:pPr marL="0" marR="0" lvl="0" indent="0" algn="ctr" defTabSz="309563" rtl="0" eaLnBrk="1" fontAlgn="auto" latinLnBrk="0" hangingPunct="0">
                <a:lnSpc>
                  <a:spcPct val="100000"/>
                </a:lnSpc>
                <a:spcBef>
                  <a:spcPts val="0"/>
                </a:spcBef>
                <a:spcAft>
                  <a:spcPts val="0"/>
                </a:spcAft>
                <a:buClrTx/>
                <a:buSzTx/>
                <a:buFontTx/>
                <a:buNone/>
                <a:tabLst/>
                <a:defRPr/>
              </a:pPr>
              <a:t>‹#›</a:t>
            </a:fld>
            <a:endParaRPr kumimoji="0" lang="en-GB" sz="1400" b="0" i="0" u="none" strike="noStrike" kern="0" cap="all" spc="0" normalizeH="0" baseline="0" noProof="0" dirty="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endParaRPr>
          </a:p>
        </p:txBody>
      </p:sp>
      <p:sp>
        <p:nvSpPr>
          <p:cNvPr id="3" name="TextBox 2">
            <a:extLst>
              <a:ext uri="{FF2B5EF4-FFF2-40B4-BE49-F238E27FC236}">
                <a16:creationId xmlns:a16="http://schemas.microsoft.com/office/drawing/2014/main" id="{85514D2F-35AF-46B5-B4B5-AC5312126C56}"/>
              </a:ext>
            </a:extLst>
          </p:cNvPr>
          <p:cNvSpPr txBox="1"/>
          <p:nvPr userDrawn="1"/>
        </p:nvSpPr>
        <p:spPr>
          <a:xfrm>
            <a:off x="1514129" y="6553495"/>
            <a:ext cx="8658225" cy="2257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700" b="0" i="0" u="none" strike="noStrike" cap="none" spc="0" normalizeH="0" baseline="0" dirty="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CONFIDENTIAL | PROPRIETARY</a:t>
            </a:r>
            <a:r>
              <a:rPr kumimoji="0" lang="en-US" sz="800" b="0" i="0" u="none" strike="noStrike" cap="none" spc="0" normalizeH="0" baseline="0" dirty="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a:t>
            </a:r>
            <a:r>
              <a:rPr kumimoji="0" lang="en-US" sz="700" b="0" i="0" u="none" strike="noStrike" cap="none" spc="0" normalizeH="0" baseline="0" dirty="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 </a:t>
            </a:r>
            <a:r>
              <a:rPr kumimoji="0" lang="en-US" sz="700" b="0" i="0" u="none" strike="noStrike" cap="none" spc="0" normalizeH="0" baseline="0" dirty="0">
                <a:ln>
                  <a:noFill/>
                </a:ln>
                <a:solidFill>
                  <a:schemeClr val="tx1">
                    <a:lumMod val="75000"/>
                    <a:lumOff val="25000"/>
                  </a:schemeClr>
                </a:solidFill>
                <a:effectLst/>
                <a:uFillTx/>
                <a:latin typeface="Segoe UI" panose="020B0502040204020203" pitchFamily="34" charset="0"/>
                <a:ea typeface="Roboto Light"/>
                <a:cs typeface="Segoe UI" panose="020B0502040204020203" pitchFamily="34" charset="0"/>
                <a:sym typeface="Helvetica Light"/>
              </a:rPr>
              <a:t>NOT BE USED, DISCLOSED OR REPRODUCED, IN WHOLE OR IN PART, WITHOUT PRIOR WRITTEN CONSENT OF INFINITE, INC.</a:t>
            </a:r>
          </a:p>
        </p:txBody>
      </p:sp>
      <p:pic>
        <p:nvPicPr>
          <p:cNvPr id="4" name="Picture Placeholder 9">
            <a:extLst>
              <a:ext uri="{FF2B5EF4-FFF2-40B4-BE49-F238E27FC236}">
                <a16:creationId xmlns:a16="http://schemas.microsoft.com/office/drawing/2014/main" id="{A9AE3369-60EA-4E95-BD55-B94AA7B7CDA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b="16362"/>
          <a:stretch/>
        </p:blipFill>
        <p:spPr>
          <a:xfrm>
            <a:off x="278235" y="6432699"/>
            <a:ext cx="450911" cy="350416"/>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1297503240"/>
      </p:ext>
    </p:extLst>
  </p:cSld>
  <p:clrMap bg1="lt1" tx1="dk1" bg2="lt2" tx2="dk2" accent1="accent1" accent2="accent2" accent3="accent3" accent4="accent4" accent5="accent5" accent6="accent6" hlink="hlink" folHlink="folHlink"/>
  <p:sldLayoutIdLst>
    <p:sldLayoutId id="2147483761" r:id="rId1"/>
    <p:sldLayoutId id="2147486131" r:id="rId2"/>
    <p:sldLayoutId id="2147486146"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503240"/>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Shape 15232">
            <a:extLst>
              <a:ext uri="{FF2B5EF4-FFF2-40B4-BE49-F238E27FC236}">
                <a16:creationId xmlns:a16="http://schemas.microsoft.com/office/drawing/2014/main" id="{5628B68D-E8D7-4AD2-8D23-00AE682A9C43}"/>
              </a:ext>
            </a:extLst>
          </p:cNvPr>
          <p:cNvSpPr txBox="1">
            <a:spLocks/>
          </p:cNvSpPr>
          <p:nvPr userDrawn="1"/>
        </p:nvSpPr>
        <p:spPr>
          <a:xfrm>
            <a:off x="11577191" y="6545801"/>
            <a:ext cx="336573" cy="241092"/>
          </a:xfrm>
          <a:prstGeom prst="rect">
            <a:avLst/>
          </a:prstGeom>
          <a:extLst>
            <a:ext uri="{C572A759-6A51-4108-AA02-DFA0A04FC94B}">
              <ma14:wrappingTextBoxFlag xmlns:ma14="http://schemas.microsoft.com/office/mac/drawingml/2011/main" xmlns="" val="1"/>
            </a:ext>
          </a:extLst>
        </p:spPr>
        <p:txBody>
          <a:bodyPr/>
          <a:lstStyle/>
          <a:p>
            <a:pPr marL="0" marR="0" lvl="0" indent="0" algn="ctr" defTabSz="309563" rtl="0" eaLnBrk="1" fontAlgn="auto" latinLnBrk="0" hangingPunct="0">
              <a:lnSpc>
                <a:spcPct val="100000"/>
              </a:lnSpc>
              <a:spcBef>
                <a:spcPts val="0"/>
              </a:spcBef>
              <a:spcAft>
                <a:spcPts val="0"/>
              </a:spcAft>
              <a:buClrTx/>
              <a:buSzTx/>
              <a:buFontTx/>
              <a:buNone/>
              <a:tabLst/>
              <a:defRPr/>
            </a:pPr>
            <a:fld id="{86CB4B4D-7CA3-9044-876B-883B54F8677D}" type="slidenum">
              <a:rPr kumimoji="0" lang="en-GB" sz="800" b="0" i="0" u="none" strike="noStrike" kern="0" cap="all" spc="0" normalizeH="0" baseline="0" noProof="0" smtClean="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rPr>
              <a:pPr marL="0" marR="0" lvl="0" indent="0" algn="ctr" defTabSz="309563" rtl="0" eaLnBrk="1" fontAlgn="auto" latinLnBrk="0" hangingPunct="0">
                <a:lnSpc>
                  <a:spcPct val="100000"/>
                </a:lnSpc>
                <a:spcBef>
                  <a:spcPts val="0"/>
                </a:spcBef>
                <a:spcAft>
                  <a:spcPts val="0"/>
                </a:spcAft>
                <a:buClrTx/>
                <a:buSzTx/>
                <a:buFontTx/>
                <a:buNone/>
                <a:tabLst/>
                <a:defRPr/>
              </a:pPr>
              <a:t>‹#›</a:t>
            </a:fld>
            <a:endParaRPr kumimoji="0" lang="en-GB" sz="1400" b="0" i="0" u="none" strike="noStrike" kern="0" cap="all" spc="0" normalizeH="0" baseline="0" noProof="0" dirty="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endParaRPr>
          </a:p>
        </p:txBody>
      </p:sp>
      <p:sp>
        <p:nvSpPr>
          <p:cNvPr id="3" name="TextBox 2">
            <a:extLst>
              <a:ext uri="{FF2B5EF4-FFF2-40B4-BE49-F238E27FC236}">
                <a16:creationId xmlns:a16="http://schemas.microsoft.com/office/drawing/2014/main" id="{85514D2F-35AF-46B5-B4B5-AC5312126C56}"/>
              </a:ext>
            </a:extLst>
          </p:cNvPr>
          <p:cNvSpPr txBox="1"/>
          <p:nvPr userDrawn="1"/>
        </p:nvSpPr>
        <p:spPr>
          <a:xfrm>
            <a:off x="1514129" y="6553495"/>
            <a:ext cx="8658225" cy="2257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700" b="0" i="0" u="none" strike="noStrike" cap="none" spc="0" normalizeH="0" baseline="0" dirty="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CONFIDENTIAL | PROPRIETARY</a:t>
            </a:r>
            <a:r>
              <a:rPr kumimoji="0" lang="en-US" sz="800" b="0" i="0" u="none" strike="noStrike" cap="none" spc="0" normalizeH="0" baseline="0" dirty="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a:t>
            </a:r>
            <a:r>
              <a:rPr kumimoji="0" lang="en-US" sz="700" b="0" i="0" u="none" strike="noStrike" cap="none" spc="0" normalizeH="0" baseline="0" dirty="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 </a:t>
            </a:r>
            <a:r>
              <a:rPr kumimoji="0" lang="en-US" sz="700" b="0" i="0" u="none" strike="noStrike" cap="none" spc="0" normalizeH="0" baseline="0" dirty="0">
                <a:ln>
                  <a:noFill/>
                </a:ln>
                <a:solidFill>
                  <a:schemeClr val="tx1">
                    <a:lumMod val="75000"/>
                    <a:lumOff val="25000"/>
                  </a:schemeClr>
                </a:solidFill>
                <a:effectLst/>
                <a:uFillTx/>
                <a:latin typeface="Segoe UI" panose="020B0502040204020203" pitchFamily="34" charset="0"/>
                <a:ea typeface="Roboto Light"/>
                <a:cs typeface="Segoe UI" panose="020B0502040204020203" pitchFamily="34" charset="0"/>
                <a:sym typeface="Helvetica Light"/>
              </a:rPr>
              <a:t>NOT BE USED, DISCLOSED OR REPRODUCED, IN WHOLE OR IN PART, WITHOUT PRIOR WRITTEN CONSENT OF INFINITE, INC.</a:t>
            </a:r>
          </a:p>
        </p:txBody>
      </p:sp>
      <p:pic>
        <p:nvPicPr>
          <p:cNvPr id="4" name="Picture Placeholder 9">
            <a:extLst>
              <a:ext uri="{FF2B5EF4-FFF2-40B4-BE49-F238E27FC236}">
                <a16:creationId xmlns:a16="http://schemas.microsoft.com/office/drawing/2014/main" id="{A9AE3369-60EA-4E95-BD55-B94AA7B7CDA9}"/>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b="16362"/>
          <a:stretch/>
        </p:blipFill>
        <p:spPr>
          <a:xfrm>
            <a:off x="278235" y="6432699"/>
            <a:ext cx="450911" cy="350416"/>
          </a:xfrm>
          <a:prstGeom prst="rect">
            <a:avLst/>
          </a:prstGeom>
          <a:ln w="12700">
            <a:miter lim="400000"/>
          </a:ln>
          <a:extLst>
            <a:ext uri="{C572A759-6A51-4108-AA02-DFA0A04FC94B}">
              <ma14:wrappingTextBoxFlag xmlns="" xmlns:ma14="http://schemas.microsoft.com/office/mac/drawingml/2011/main" val="1"/>
            </a:ext>
          </a:extLst>
        </p:spPr>
      </p:pic>
    </p:spTree>
    <p:extLst>
      <p:ext uri="{BB962C8B-B14F-4D97-AF65-F5344CB8AC3E}">
        <p14:creationId xmlns:p14="http://schemas.microsoft.com/office/powerpoint/2010/main" val="1597092301"/>
      </p:ext>
    </p:extLst>
  </p:cSld>
  <p:clrMap bg1="lt1" tx1="dk1" bg2="lt2" tx2="dk2" accent1="accent1" accent2="accent2" accent3="accent3" accent4="accent4" accent5="accent5" accent6="accent6" hlink="hlink" folHlink="folHlink"/>
  <p:sldLayoutIdLst>
    <p:sldLayoutId id="2147486137" r:id="rId1"/>
    <p:sldLayoutId id="2147486138" r:id="rId2"/>
    <p:sldLayoutId id="2147486139" r:id="rId3"/>
    <p:sldLayoutId id="2147486140" r:id="rId4"/>
    <p:sldLayoutId id="2147486141" r:id="rId5"/>
    <p:sldLayoutId id="2147486143"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Shape 15232">
            <a:extLst>
              <a:ext uri="{FF2B5EF4-FFF2-40B4-BE49-F238E27FC236}">
                <a16:creationId xmlns:a16="http://schemas.microsoft.com/office/drawing/2014/main" id="{5628B68D-E8D7-4AD2-8D23-00AE682A9C43}"/>
              </a:ext>
            </a:extLst>
          </p:cNvPr>
          <p:cNvSpPr txBox="1">
            <a:spLocks/>
          </p:cNvSpPr>
          <p:nvPr userDrawn="1"/>
        </p:nvSpPr>
        <p:spPr>
          <a:xfrm>
            <a:off x="11577191" y="6545801"/>
            <a:ext cx="336573" cy="241092"/>
          </a:xfrm>
          <a:prstGeom prst="rect">
            <a:avLst/>
          </a:prstGeom>
          <a:extLst>
            <a:ext uri="{C572A759-6A51-4108-AA02-DFA0A04FC94B}">
              <ma14:wrappingTextBoxFlag xmlns="" xmlns:ma14="http://schemas.microsoft.com/office/mac/drawingml/2011/main" val="1"/>
            </a:ext>
          </a:extLst>
        </p:spPr>
        <p:txBody>
          <a:bodyPr/>
          <a:lstStyle/>
          <a:p>
            <a:pPr marL="0" marR="0" lvl="0" indent="0" algn="ctr" defTabSz="309563" rtl="0" eaLnBrk="1" fontAlgn="auto" latinLnBrk="0" hangingPunct="0">
              <a:lnSpc>
                <a:spcPct val="100000"/>
              </a:lnSpc>
              <a:spcBef>
                <a:spcPts val="0"/>
              </a:spcBef>
              <a:spcAft>
                <a:spcPts val="0"/>
              </a:spcAft>
              <a:buClrTx/>
              <a:buSzTx/>
              <a:buFontTx/>
              <a:buNone/>
              <a:tabLst/>
              <a:defRPr/>
            </a:pPr>
            <a:fld id="{86CB4B4D-7CA3-9044-876B-883B54F8677D}" type="slidenum">
              <a:rPr kumimoji="0" lang="en-GB" sz="800" b="0" i="0" u="none" strike="noStrike" kern="0" cap="all" spc="0" normalizeH="0" baseline="0" noProof="0" smtClean="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rPr>
              <a:pPr marL="0" marR="0" lvl="0" indent="0" algn="ctr" defTabSz="309563" rtl="0" eaLnBrk="1" fontAlgn="auto" latinLnBrk="0" hangingPunct="0">
                <a:lnSpc>
                  <a:spcPct val="100000"/>
                </a:lnSpc>
                <a:spcBef>
                  <a:spcPts val="0"/>
                </a:spcBef>
                <a:spcAft>
                  <a:spcPts val="0"/>
                </a:spcAft>
                <a:buClrTx/>
                <a:buSzTx/>
                <a:buFontTx/>
                <a:buNone/>
                <a:tabLst/>
                <a:defRPr/>
              </a:pPr>
              <a:t>‹#›</a:t>
            </a:fld>
            <a:endParaRPr kumimoji="0" lang="en-GB" sz="1400" b="0" i="0" u="none" strike="noStrike" kern="0" cap="all" spc="0" normalizeH="0" baseline="0" noProof="0" dirty="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endParaRPr>
          </a:p>
        </p:txBody>
      </p:sp>
      <p:sp>
        <p:nvSpPr>
          <p:cNvPr id="9" name="TextBox 8">
            <a:extLst>
              <a:ext uri="{FF2B5EF4-FFF2-40B4-BE49-F238E27FC236}">
                <a16:creationId xmlns:a16="http://schemas.microsoft.com/office/drawing/2014/main" id="{85514D2F-35AF-46B5-B4B5-AC5312126C56}"/>
              </a:ext>
            </a:extLst>
          </p:cNvPr>
          <p:cNvSpPr txBox="1"/>
          <p:nvPr userDrawn="1"/>
        </p:nvSpPr>
        <p:spPr>
          <a:xfrm>
            <a:off x="1514129" y="6553495"/>
            <a:ext cx="8658225" cy="2257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700" b="0" i="0" u="none" strike="noStrike" cap="none" spc="0" normalizeH="0" baseline="0" dirty="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CONFIDENTIAL | PROPRIETARY</a:t>
            </a:r>
            <a:r>
              <a:rPr kumimoji="0" lang="en-US" sz="800" b="0" i="0" u="none" strike="noStrike" cap="none" spc="0" normalizeH="0" baseline="0" dirty="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a:t>
            </a:r>
            <a:r>
              <a:rPr kumimoji="0" lang="en-US" sz="700" b="0" i="0" u="none" strike="noStrike" cap="none" spc="0" normalizeH="0" baseline="0" dirty="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 </a:t>
            </a:r>
            <a:r>
              <a:rPr kumimoji="0" lang="en-US" sz="700" b="0" i="0" u="none" strike="noStrike" cap="none" spc="0" normalizeH="0" baseline="0" dirty="0">
                <a:ln>
                  <a:noFill/>
                </a:ln>
                <a:solidFill>
                  <a:schemeClr val="tx1">
                    <a:lumMod val="75000"/>
                    <a:lumOff val="25000"/>
                  </a:schemeClr>
                </a:solidFill>
                <a:effectLst/>
                <a:uFillTx/>
                <a:latin typeface="Segoe UI" panose="020B0502040204020203" pitchFamily="34" charset="0"/>
                <a:ea typeface="Roboto Light"/>
                <a:cs typeface="Segoe UI" panose="020B0502040204020203" pitchFamily="34" charset="0"/>
                <a:sym typeface="Helvetica Light"/>
              </a:rPr>
              <a:t>NOT BE USED, DISCLOSED OR REPRODUCED, IN WHOLE OR IN PART, WITHOUT PRIOR WRITTEN CONSENT OF INFINITE, INC.</a:t>
            </a:r>
          </a:p>
        </p:txBody>
      </p:sp>
      <p:pic>
        <p:nvPicPr>
          <p:cNvPr id="10" name="Picture Placeholder 9">
            <a:extLst>
              <a:ext uri="{FF2B5EF4-FFF2-40B4-BE49-F238E27FC236}">
                <a16:creationId xmlns:a16="http://schemas.microsoft.com/office/drawing/2014/main" id="{A9AE3369-60EA-4E95-BD55-B94AA7B7CDA9}"/>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b="16362"/>
          <a:stretch/>
        </p:blipFill>
        <p:spPr>
          <a:xfrm>
            <a:off x="278235" y="6432699"/>
            <a:ext cx="450911" cy="350416"/>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342028995"/>
      </p:ext>
    </p:extLst>
  </p:cSld>
  <p:clrMap bg1="lt1" tx1="dk1" bg2="lt2" tx2="dk2" accent1="accent1" accent2="accent2" accent3="accent3" accent4="accent4" accent5="accent5" accent6="accent6" hlink="hlink" folHlink="folHlink"/>
  <p:sldLayoutIdLst>
    <p:sldLayoutId id="2147486162" r:id="rId1"/>
    <p:sldLayoutId id="2147486163" r:id="rId2"/>
    <p:sldLayoutId id="2147486164" r:id="rId3"/>
    <p:sldLayoutId id="2147486165" r:id="rId4"/>
    <p:sldLayoutId id="2147486166"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System" TargetMode="External"/><Relationship Id="rId2" Type="http://schemas.openxmlformats.org/officeDocument/2006/relationships/hyperlink" Target="https://en.wikipedia.org/wiki/Requirement"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Image result for software development image">
            <a:extLst>
              <a:ext uri="{FF2B5EF4-FFF2-40B4-BE49-F238E27FC236}">
                <a16:creationId xmlns:a16="http://schemas.microsoft.com/office/drawing/2014/main" id="{969D5EA4-03F4-7548-94CA-2702D6EEC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52018" cy="568332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2" y="5701260"/>
            <a:ext cx="12193305" cy="864522"/>
          </a:xfrm>
          <a:prstGeom prst="rect">
            <a:avLst/>
          </a:prstGeom>
          <a:solidFill>
            <a:srgbClr val="0573EB">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Software Development Life Cycle (SDLC)</a:t>
            </a: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432" y="5747659"/>
            <a:ext cx="964851" cy="753789"/>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8864" y="76815"/>
            <a:ext cx="803153" cy="781382"/>
          </a:xfrm>
          <a:prstGeom prst="rect">
            <a:avLst/>
          </a:prstGeom>
        </p:spPr>
      </p:pic>
    </p:spTree>
    <p:extLst>
      <p:ext uri="{BB962C8B-B14F-4D97-AF65-F5344CB8AC3E}">
        <p14:creationId xmlns:p14="http://schemas.microsoft.com/office/powerpoint/2010/main" val="305406069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891078"/>
          </a:xfrm>
          <a:prstGeom prst="rect">
            <a:avLst/>
          </a:prstGeom>
          <a:noFill/>
        </p:spPr>
        <p:txBody>
          <a:bodyPr wrap="square" rtlCol="0">
            <a:spAutoFit/>
          </a:bodyPr>
          <a:lstStyle/>
          <a:p>
            <a:pPr defTabSz="913852">
              <a:lnSpc>
                <a:spcPct val="80000"/>
              </a:lnSpc>
              <a:defRPr/>
            </a:pPr>
            <a:r>
              <a:rPr lang="en-IN" sz="2800" b="1" dirty="0">
                <a:gradFill>
                  <a:gsLst>
                    <a:gs pos="100000">
                      <a:srgbClr val="176490"/>
                    </a:gs>
                    <a:gs pos="0">
                      <a:srgbClr val="1AA4BE">
                        <a:alpha val="80000"/>
                      </a:srgbClr>
                    </a:gs>
                  </a:gsLst>
                  <a:path path="circle">
                    <a:fillToRect l="100000" t="100000"/>
                  </a:path>
                </a:gradFill>
                <a:latin typeface="+mj-lt"/>
                <a:cs typeface="Arial" pitchFamily="34" charset="0"/>
              </a:rPr>
              <a:t>Testing</a:t>
            </a:r>
            <a:endParaRPr lang="en-IN" sz="2000" b="1" dirty="0">
              <a:gradFill>
                <a:gsLst>
                  <a:gs pos="100000">
                    <a:srgbClr val="176490"/>
                  </a:gs>
                  <a:gs pos="0">
                    <a:srgbClr val="1AA4BE">
                      <a:alpha val="80000"/>
                    </a:srgbClr>
                  </a:gs>
                </a:gsLst>
                <a:path path="circle">
                  <a:fillToRect l="100000" t="100000"/>
                </a:path>
              </a:gradFill>
              <a:latin typeface="+mj-lt"/>
              <a:cs typeface="Arial" pitchFamily="34" charset="0"/>
            </a:endParaRPr>
          </a:p>
          <a:p>
            <a:pPr defTabSz="913852">
              <a:lnSpc>
                <a:spcPct val="80000"/>
              </a:lnSpc>
              <a:defRPr/>
            </a:pP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4522865" y="1385675"/>
            <a:ext cx="7117465" cy="5309146"/>
          </a:xfrm>
          <a:prstGeom prst="rect">
            <a:avLst/>
          </a:prstGeom>
        </p:spPr>
        <p:txBody>
          <a:bodyPr wrap="square">
            <a:spAutoFit/>
          </a:bodyPr>
          <a:lstStyle/>
          <a:p>
            <a:r>
              <a:rPr lang="en-IN" dirty="0"/>
              <a:t>Software testing is a process to validate the functionality of a software application with an intent to find whether the developed software met the specified requirements or not. </a:t>
            </a:r>
          </a:p>
          <a:p>
            <a:endParaRPr lang="en-IN" dirty="0"/>
          </a:p>
          <a:p>
            <a:r>
              <a:rPr lang="en-IN" sz="1600" b="1" dirty="0"/>
              <a:t>Manual Testing: </a:t>
            </a:r>
            <a:r>
              <a:rPr lang="en-IN" sz="1600" dirty="0"/>
              <a:t>​</a:t>
            </a:r>
            <a:r>
              <a:rPr lang="en-IN" sz="1200" dirty="0"/>
              <a:t>is performed by person/people, by clicking through or interacting with the software and APIs with the appropriate tooling. Manual testing is very expensive as it requires someone to set up an environment and execute the tests themselves. </a:t>
            </a:r>
            <a:endParaRPr lang="en-IN" sz="1400" dirty="0"/>
          </a:p>
          <a:p>
            <a:r>
              <a:rPr lang="en-IN" sz="1600" b="1" dirty="0"/>
              <a:t>Automated Testing: </a:t>
            </a:r>
            <a:r>
              <a:rPr lang="en-IN" sz="1200" dirty="0"/>
              <a:t>​is the process of testing the software using an automation tool to find the defects. In this process, testers execute the test scripts and generate the test results automatically by using automation tools. </a:t>
            </a:r>
          </a:p>
          <a:p>
            <a:r>
              <a:rPr lang="en-IN" sz="1600" b="1" dirty="0"/>
              <a:t>Types of testing: </a:t>
            </a:r>
            <a:endParaRPr lang="en-IN" sz="1400" dirty="0"/>
          </a:p>
          <a:p>
            <a:pPr lvl="1"/>
            <a:r>
              <a:rPr lang="en-IN" sz="1200" dirty="0"/>
              <a:t>●  Unit Testing </a:t>
            </a:r>
            <a:endParaRPr lang="en-IN" sz="1100" dirty="0"/>
          </a:p>
          <a:p>
            <a:pPr lvl="1"/>
            <a:r>
              <a:rPr lang="en-IN" sz="1200" dirty="0"/>
              <a:t>●  Integration Testing </a:t>
            </a:r>
            <a:endParaRPr lang="en-IN" sz="1100" dirty="0"/>
          </a:p>
          <a:p>
            <a:pPr lvl="1"/>
            <a:r>
              <a:rPr lang="en-IN" sz="1200" dirty="0"/>
              <a:t>●  System Testing </a:t>
            </a:r>
            <a:endParaRPr lang="en-IN" sz="1100" dirty="0"/>
          </a:p>
          <a:p>
            <a:pPr lvl="1"/>
            <a:r>
              <a:rPr lang="en-IN" sz="1200" dirty="0"/>
              <a:t>●  User Acceptance Testing </a:t>
            </a:r>
            <a:endParaRPr lang="en-IN" sz="1100" dirty="0"/>
          </a:p>
          <a:p>
            <a:pPr lvl="1"/>
            <a:r>
              <a:rPr lang="en-IN" sz="1200" dirty="0"/>
              <a:t>●  Smoke Testing </a:t>
            </a:r>
            <a:endParaRPr lang="en-IN" sz="1100" dirty="0"/>
          </a:p>
          <a:p>
            <a:pPr lvl="1"/>
            <a:r>
              <a:rPr lang="en-IN" sz="1200" dirty="0"/>
              <a:t>●  Regression Testing </a:t>
            </a:r>
          </a:p>
          <a:p>
            <a:pPr lvl="1"/>
            <a:endParaRPr lang="en-IN" sz="1200" dirty="0"/>
          </a:p>
          <a:p>
            <a:r>
              <a:rPr lang="en-IN" sz="1600" b="1" dirty="0"/>
              <a:t>Testing Techniques: </a:t>
            </a:r>
            <a:endParaRPr lang="en-IN" sz="1200" dirty="0"/>
          </a:p>
          <a:p>
            <a:r>
              <a:rPr lang="en-IN" sz="1200" b="1" dirty="0"/>
              <a:t>Blackbox: </a:t>
            </a:r>
            <a:r>
              <a:rPr lang="en-IN" sz="1200" dirty="0"/>
              <a:t>​is a type of testing where Tester have ​</a:t>
            </a:r>
            <a:r>
              <a:rPr lang="en-IN" sz="1200" b="1" dirty="0"/>
              <a:t>no </a:t>
            </a:r>
            <a:r>
              <a:rPr lang="en-IN" sz="1200" dirty="0"/>
              <a:t>information/knowledge about the internal structure of code or program. </a:t>
            </a:r>
          </a:p>
          <a:p>
            <a:r>
              <a:rPr lang="en-IN" sz="1200" b="1" dirty="0"/>
              <a:t>Whitebox:</a:t>
            </a:r>
            <a:r>
              <a:rPr lang="en-IN" sz="1200" dirty="0"/>
              <a:t>​is a type of testing where Tester have information/knowledge about the internal structure of code or program. Generally developers perform this type of testing. </a:t>
            </a:r>
          </a:p>
          <a:p>
            <a:pPr lvl="1"/>
            <a:endParaRPr lang="en-IN" sz="1200" dirty="0"/>
          </a:p>
          <a:p>
            <a:pPr lvl="2"/>
            <a:endParaRPr lang="en-IN" sz="1100" dirty="0"/>
          </a:p>
        </p:txBody>
      </p:sp>
      <p:sp>
        <p:nvSpPr>
          <p:cNvPr id="47" name="Rectangle 46">
            <a:extLst>
              <a:ext uri="{FF2B5EF4-FFF2-40B4-BE49-F238E27FC236}">
                <a16:creationId xmlns:a16="http://schemas.microsoft.com/office/drawing/2014/main" id="{C9FA1C0E-AF8F-41E4-9B81-861A8A86CDC3}"/>
              </a:ext>
            </a:extLst>
          </p:cNvPr>
          <p:cNvSpPr/>
          <p:nvPr/>
        </p:nvSpPr>
        <p:spPr>
          <a:xfrm>
            <a:off x="409668" y="1331294"/>
            <a:ext cx="3933121" cy="4434346"/>
          </a:xfrm>
          <a:prstGeom prst="rect">
            <a:avLst/>
          </a:prstGeom>
          <a:solidFill>
            <a:schemeClr val="bg1"/>
          </a:solidFill>
          <a:ln>
            <a:noFill/>
          </a:ln>
          <a:effectLst>
            <a:outerShdw blurRad="190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en-US" dirty="0"/>
          </a:p>
        </p:txBody>
      </p:sp>
      <p:sp>
        <p:nvSpPr>
          <p:cNvPr id="50" name="Rectangle 49">
            <a:extLst>
              <a:ext uri="{FF2B5EF4-FFF2-40B4-BE49-F238E27FC236}">
                <a16:creationId xmlns:a16="http://schemas.microsoft.com/office/drawing/2014/main" id="{85E6A1E3-328C-48EE-9B31-23ACA3C9B401}"/>
              </a:ext>
            </a:extLst>
          </p:cNvPr>
          <p:cNvSpPr/>
          <p:nvPr/>
        </p:nvSpPr>
        <p:spPr>
          <a:xfrm>
            <a:off x="1017748" y="1780369"/>
            <a:ext cx="303288" cy="400110"/>
          </a:xfrm>
          <a:prstGeom prst="rect">
            <a:avLst/>
          </a:prstGeom>
        </p:spPr>
        <p:txBody>
          <a:bodyPr wrap="none">
            <a:spAutoFit/>
          </a:bodyPr>
          <a:lstStyle/>
          <a:p>
            <a:pPr marR="0" lvl="0" algn="ctr" eaLnBrk="0" fontAlgn="auto" hangingPunct="0">
              <a:spcBef>
                <a:spcPts val="0"/>
              </a:spcBef>
              <a:spcAft>
                <a:spcPts val="0"/>
              </a:spcAft>
              <a:buClrTx/>
              <a:buSzTx/>
              <a:buFontTx/>
              <a:buNone/>
              <a:tabLst/>
              <a:defRPr/>
            </a:pPr>
            <a:r>
              <a:rPr lang="en-US" sz="2000" b="1" dirty="0">
                <a:solidFill>
                  <a:schemeClr val="bg1"/>
                </a:solidFill>
                <a:cs typeface="Arial" pitchFamily="34" charset="0"/>
                <a:sym typeface="Helvetica Light"/>
              </a:rPr>
              <a:t>?</a:t>
            </a:r>
          </a:p>
        </p:txBody>
      </p:sp>
      <p:pic>
        <p:nvPicPr>
          <p:cNvPr id="13314" name="Picture 2" descr="Image result for software testing image">
            <a:extLst>
              <a:ext uri="{FF2B5EF4-FFF2-40B4-BE49-F238E27FC236}">
                <a16:creationId xmlns:a16="http://schemas.microsoft.com/office/drawing/2014/main" id="{35995249-CE51-C847-B32F-D921EF7D2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669" y="1798803"/>
            <a:ext cx="3892278" cy="3127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08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891078"/>
          </a:xfrm>
          <a:prstGeom prst="rect">
            <a:avLst/>
          </a:prstGeom>
          <a:noFill/>
        </p:spPr>
        <p:txBody>
          <a:bodyPr wrap="square" rtlCol="0">
            <a:spAutoFit/>
          </a:bodyPr>
          <a:lstStyle/>
          <a:p>
            <a:pPr defTabSz="913852">
              <a:lnSpc>
                <a:spcPct val="80000"/>
              </a:lnSpc>
              <a:defRPr/>
            </a:pPr>
            <a:r>
              <a:rPr lang="en-IN" sz="2800" b="1" dirty="0">
                <a:gradFill>
                  <a:gsLst>
                    <a:gs pos="100000">
                      <a:srgbClr val="176490"/>
                    </a:gs>
                    <a:gs pos="0">
                      <a:srgbClr val="1AA4BE">
                        <a:alpha val="80000"/>
                      </a:srgbClr>
                    </a:gs>
                  </a:gsLst>
                  <a:path path="circle">
                    <a:fillToRect l="100000" t="100000"/>
                  </a:path>
                </a:gradFill>
                <a:latin typeface="+mj-lt"/>
                <a:cs typeface="Arial" pitchFamily="34" charset="0"/>
              </a:rPr>
              <a:t>Deployment</a:t>
            </a:r>
            <a:endParaRPr lang="en-IN" sz="2000" b="1" dirty="0">
              <a:gradFill>
                <a:gsLst>
                  <a:gs pos="100000">
                    <a:srgbClr val="176490"/>
                  </a:gs>
                  <a:gs pos="0">
                    <a:srgbClr val="1AA4BE">
                      <a:alpha val="80000"/>
                    </a:srgbClr>
                  </a:gs>
                </a:gsLst>
                <a:path path="circle">
                  <a:fillToRect l="100000" t="100000"/>
                </a:path>
              </a:gradFill>
              <a:latin typeface="+mj-lt"/>
              <a:cs typeface="Arial" pitchFamily="34" charset="0"/>
            </a:endParaRPr>
          </a:p>
          <a:p>
            <a:pPr defTabSz="913852">
              <a:lnSpc>
                <a:spcPct val="80000"/>
              </a:lnSpc>
              <a:defRPr/>
            </a:pP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430947" y="4627555"/>
            <a:ext cx="11084518" cy="1615827"/>
          </a:xfrm>
          <a:prstGeom prst="rect">
            <a:avLst/>
          </a:prstGeom>
        </p:spPr>
        <p:txBody>
          <a:bodyPr wrap="square">
            <a:spAutoFit/>
          </a:bodyPr>
          <a:lstStyle/>
          <a:p>
            <a:pPr marL="285750" indent="-285750">
              <a:buFont typeface="Arial" panose="020B0604020202020204" pitchFamily="34" charset="0"/>
              <a:buChar char="•"/>
            </a:pPr>
            <a:r>
              <a:rPr lang="en-IN" b="1" dirty="0"/>
              <a:t>Continuous Integration </a:t>
            </a:r>
            <a:r>
              <a:rPr lang="en-IN" sz="1600" dirty="0"/>
              <a:t>is integrating code into a shared repository frequently that can be verified by an automated build and automated tests</a:t>
            </a:r>
            <a:endParaRPr lang="en-IN" dirty="0"/>
          </a:p>
          <a:p>
            <a:pPr marL="285750" indent="-285750">
              <a:buFont typeface="Arial" panose="020B0604020202020204" pitchFamily="34" charset="0"/>
              <a:buChar char="•"/>
            </a:pPr>
            <a:r>
              <a:rPr lang="en-IN" b="1" dirty="0"/>
              <a:t>Continuous Deployment </a:t>
            </a:r>
            <a:r>
              <a:rPr lang="en-IN" sz="1600" dirty="0"/>
              <a:t>is the process by which qualified changes are deployed to production as soon as they are ready and without human intervention</a:t>
            </a:r>
          </a:p>
          <a:p>
            <a:pPr marL="285750" indent="-285750">
              <a:buFont typeface="Arial" panose="020B0604020202020204" pitchFamily="34" charset="0"/>
              <a:buChar char="•"/>
            </a:pPr>
            <a:r>
              <a:rPr lang="en-IN" b="1" dirty="0"/>
              <a:t>Continuous Delivery </a:t>
            </a:r>
            <a:r>
              <a:rPr lang="en-IN" sz="1600" dirty="0"/>
              <a:t>is the practice in which teams develop, build, test, and release software in short cycles.  </a:t>
            </a:r>
          </a:p>
          <a:p>
            <a:pPr lvl="2"/>
            <a:endParaRPr lang="en-IN" sz="1100" dirty="0"/>
          </a:p>
        </p:txBody>
      </p:sp>
      <p:sp>
        <p:nvSpPr>
          <p:cNvPr id="47" name="Rectangle 46">
            <a:extLst>
              <a:ext uri="{FF2B5EF4-FFF2-40B4-BE49-F238E27FC236}">
                <a16:creationId xmlns:a16="http://schemas.microsoft.com/office/drawing/2014/main" id="{C9FA1C0E-AF8F-41E4-9B81-861A8A86CDC3}"/>
              </a:ext>
            </a:extLst>
          </p:cNvPr>
          <p:cNvSpPr/>
          <p:nvPr/>
        </p:nvSpPr>
        <p:spPr>
          <a:xfrm>
            <a:off x="430947" y="1265376"/>
            <a:ext cx="5516003" cy="2876318"/>
          </a:xfrm>
          <a:prstGeom prst="rect">
            <a:avLst/>
          </a:prstGeom>
          <a:solidFill>
            <a:schemeClr val="bg1"/>
          </a:solidFill>
          <a:ln>
            <a:noFill/>
          </a:ln>
          <a:effectLst>
            <a:outerShdw blurRad="190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en-US" dirty="0"/>
          </a:p>
        </p:txBody>
      </p:sp>
      <p:sp>
        <p:nvSpPr>
          <p:cNvPr id="50" name="Rectangle 49">
            <a:extLst>
              <a:ext uri="{FF2B5EF4-FFF2-40B4-BE49-F238E27FC236}">
                <a16:creationId xmlns:a16="http://schemas.microsoft.com/office/drawing/2014/main" id="{85E6A1E3-328C-48EE-9B31-23ACA3C9B401}"/>
              </a:ext>
            </a:extLst>
          </p:cNvPr>
          <p:cNvSpPr/>
          <p:nvPr/>
        </p:nvSpPr>
        <p:spPr>
          <a:xfrm>
            <a:off x="1017748" y="1780369"/>
            <a:ext cx="303288" cy="400110"/>
          </a:xfrm>
          <a:prstGeom prst="rect">
            <a:avLst/>
          </a:prstGeom>
        </p:spPr>
        <p:txBody>
          <a:bodyPr wrap="none">
            <a:spAutoFit/>
          </a:bodyPr>
          <a:lstStyle/>
          <a:p>
            <a:pPr marR="0" lvl="0" algn="ctr" eaLnBrk="0" fontAlgn="auto" hangingPunct="0">
              <a:spcBef>
                <a:spcPts val="0"/>
              </a:spcBef>
              <a:spcAft>
                <a:spcPts val="0"/>
              </a:spcAft>
              <a:buClrTx/>
              <a:buSzTx/>
              <a:buFontTx/>
              <a:buNone/>
              <a:tabLst/>
              <a:defRPr/>
            </a:pPr>
            <a:r>
              <a:rPr lang="en-US" sz="2000" b="1" dirty="0">
                <a:solidFill>
                  <a:schemeClr val="bg1"/>
                </a:solidFill>
                <a:cs typeface="Arial" pitchFamily="34" charset="0"/>
                <a:sym typeface="Helvetica Light"/>
              </a:rPr>
              <a:t>?</a:t>
            </a:r>
          </a:p>
        </p:txBody>
      </p:sp>
      <p:pic>
        <p:nvPicPr>
          <p:cNvPr id="14338" name="Picture 2" descr="Image result for sofrtware deployment image">
            <a:extLst>
              <a:ext uri="{FF2B5EF4-FFF2-40B4-BE49-F238E27FC236}">
                <a16:creationId xmlns:a16="http://schemas.microsoft.com/office/drawing/2014/main" id="{7D6FAEC1-735C-5E49-B1BF-C6FA7DD693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58" y="1599929"/>
            <a:ext cx="5273251" cy="231250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17E7572D-8B70-0745-B422-34598AA031A0}"/>
              </a:ext>
            </a:extLst>
          </p:cNvPr>
          <p:cNvSpPr/>
          <p:nvPr/>
        </p:nvSpPr>
        <p:spPr>
          <a:xfrm>
            <a:off x="6342189" y="1465609"/>
            <a:ext cx="5227454" cy="2169825"/>
          </a:xfrm>
          <a:prstGeom prst="rect">
            <a:avLst/>
          </a:prstGeom>
        </p:spPr>
        <p:txBody>
          <a:bodyPr wrap="square">
            <a:spAutoFit/>
          </a:bodyPr>
          <a:lstStyle/>
          <a:p>
            <a:pPr marL="285750" indent="-285750">
              <a:buFont typeface="Arial" panose="020B0604020202020204" pitchFamily="34" charset="0"/>
              <a:buChar char="•"/>
            </a:pPr>
            <a:r>
              <a:rPr lang="en-IN" b="1" dirty="0"/>
              <a:t>Software deployment </a:t>
            </a:r>
            <a:r>
              <a:rPr lang="en-IN" dirty="0"/>
              <a:t>is all of the activities that make a software system available for use. </a:t>
            </a:r>
          </a:p>
          <a:p>
            <a:pPr marL="285750" indent="-285750">
              <a:buFont typeface="Arial" panose="020B0604020202020204" pitchFamily="34" charset="0"/>
              <a:buChar char="•"/>
            </a:pPr>
            <a:r>
              <a:rPr lang="en-IN" dirty="0"/>
              <a:t>The general deployment process consists of several      interrelated activities with possible transitions </a:t>
            </a:r>
          </a:p>
          <a:p>
            <a:pPr marL="285750" indent="-285750">
              <a:buFont typeface="Arial" panose="020B0604020202020204" pitchFamily="34" charset="0"/>
              <a:buChar char="•"/>
            </a:pPr>
            <a:r>
              <a:rPr lang="en-IN" dirty="0"/>
              <a:t>These activities can occur at the producer side or  at the consumer side or both. </a:t>
            </a:r>
          </a:p>
          <a:p>
            <a:pPr marL="285750" indent="-285750">
              <a:buFont typeface="Arial" panose="020B0604020202020204" pitchFamily="34" charset="0"/>
              <a:buChar char="•"/>
            </a:pPr>
            <a:r>
              <a:rPr lang="en-IN" sz="1600" dirty="0"/>
              <a:t>Automation of these processes is called </a:t>
            </a:r>
            <a:r>
              <a:rPr lang="en-IN" sz="1600" b="1" dirty="0" err="1"/>
              <a:t>devOps</a:t>
            </a:r>
            <a:endParaRPr lang="en-IN" sz="1600" b="1" dirty="0"/>
          </a:p>
          <a:p>
            <a:pPr lvl="2"/>
            <a:endParaRPr lang="en-IN" sz="1100" dirty="0"/>
          </a:p>
        </p:txBody>
      </p:sp>
    </p:spTree>
    <p:extLst>
      <p:ext uri="{BB962C8B-B14F-4D97-AF65-F5344CB8AC3E}">
        <p14:creationId xmlns:p14="http://schemas.microsoft.com/office/powerpoint/2010/main" val="33232728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891078"/>
          </a:xfrm>
          <a:prstGeom prst="rect">
            <a:avLst/>
          </a:prstGeom>
          <a:noFill/>
        </p:spPr>
        <p:txBody>
          <a:bodyPr wrap="square" rtlCol="0">
            <a:spAutoFit/>
          </a:bodyPr>
          <a:lstStyle/>
          <a:p>
            <a:pPr defTabSz="913852">
              <a:lnSpc>
                <a:spcPct val="80000"/>
              </a:lnSpc>
              <a:defRPr/>
            </a:pPr>
            <a:r>
              <a:rPr lang="en-IN" sz="2800" b="1" dirty="0">
                <a:gradFill>
                  <a:gsLst>
                    <a:gs pos="100000">
                      <a:srgbClr val="176490"/>
                    </a:gs>
                    <a:gs pos="0">
                      <a:srgbClr val="1AA4BE">
                        <a:alpha val="80000"/>
                      </a:srgbClr>
                    </a:gs>
                  </a:gsLst>
                  <a:path path="circle">
                    <a:fillToRect l="100000" t="100000"/>
                  </a:path>
                </a:gradFill>
                <a:latin typeface="+mj-lt"/>
                <a:cs typeface="Arial" pitchFamily="34" charset="0"/>
              </a:rPr>
              <a:t>Maintenance and Support</a:t>
            </a:r>
            <a:endParaRPr lang="en-IN" sz="2000" b="1" dirty="0">
              <a:gradFill>
                <a:gsLst>
                  <a:gs pos="100000">
                    <a:srgbClr val="176490"/>
                  </a:gs>
                  <a:gs pos="0">
                    <a:srgbClr val="1AA4BE">
                      <a:alpha val="80000"/>
                    </a:srgbClr>
                  </a:gs>
                </a:gsLst>
                <a:path path="circle">
                  <a:fillToRect l="100000" t="100000"/>
                </a:path>
              </a:gradFill>
              <a:latin typeface="+mj-lt"/>
              <a:cs typeface="Arial" pitchFamily="34" charset="0"/>
            </a:endParaRPr>
          </a:p>
          <a:p>
            <a:pPr defTabSz="913852">
              <a:lnSpc>
                <a:spcPct val="80000"/>
              </a:lnSpc>
              <a:defRPr/>
            </a:pP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5276080" y="1693691"/>
            <a:ext cx="6530437" cy="4078039"/>
          </a:xfrm>
          <a:prstGeom prst="rect">
            <a:avLst/>
          </a:prstGeom>
        </p:spPr>
        <p:txBody>
          <a:bodyPr wrap="square">
            <a:spAutoFit/>
          </a:bodyPr>
          <a:lstStyle/>
          <a:p>
            <a:pPr marL="285750" indent="-285750">
              <a:buFont typeface="Arial" panose="020B0604020202020204" pitchFamily="34" charset="0"/>
              <a:buChar char="•"/>
            </a:pPr>
            <a:r>
              <a:rPr lang="en-IN" b="1" dirty="0"/>
              <a:t>Maintenance is </a:t>
            </a:r>
            <a:r>
              <a:rPr lang="en-IN" dirty="0"/>
              <a:t>modification of a software product after delivery to correct faults, to improve performance or other attributes.</a:t>
            </a:r>
            <a:endParaRPr lang="en-IN" sz="1600" b="1" dirty="0"/>
          </a:p>
          <a:p>
            <a:pPr marL="742950" lvl="1" indent="-285750">
              <a:buFont typeface="Arial" panose="020B0604020202020204" pitchFamily="34" charset="0"/>
              <a:buChar char="•"/>
            </a:pPr>
            <a:r>
              <a:rPr lang="en-IN" sz="1600" dirty="0"/>
              <a:t>Bug Fixes</a:t>
            </a:r>
          </a:p>
          <a:p>
            <a:pPr marL="742950" lvl="1" indent="-285750">
              <a:buFont typeface="Arial" panose="020B0604020202020204" pitchFamily="34" charset="0"/>
              <a:buChar char="•"/>
            </a:pPr>
            <a:r>
              <a:rPr lang="en-IN" sz="1600" dirty="0"/>
              <a:t>Enhancements</a:t>
            </a:r>
          </a:p>
          <a:p>
            <a:pPr marL="742950" lvl="1" indent="-285750">
              <a:buFont typeface="Arial" panose="020B0604020202020204" pitchFamily="34" charset="0"/>
              <a:buChar char="•"/>
            </a:pPr>
            <a:r>
              <a:rPr lang="en-IN" sz="1600" dirty="0"/>
              <a:t>Technology Refreshes (TR) or Upgrades</a:t>
            </a:r>
          </a:p>
          <a:p>
            <a:pPr marL="742950" lvl="1"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b="1" dirty="0"/>
              <a:t>Software support </a:t>
            </a:r>
            <a:r>
              <a:rPr lang="en-IN" dirty="0"/>
              <a:t> is technical </a:t>
            </a:r>
            <a:r>
              <a:rPr lang="en-IN" b="1" dirty="0"/>
              <a:t>support</a:t>
            </a:r>
            <a:r>
              <a:rPr lang="en-IN" dirty="0"/>
              <a:t> or break/fix  services that are delivered for specific </a:t>
            </a:r>
            <a:r>
              <a:rPr lang="en-IN" b="1" dirty="0"/>
              <a:t>software</a:t>
            </a:r>
            <a:r>
              <a:rPr lang="en-IN" dirty="0"/>
              <a:t> products</a:t>
            </a:r>
          </a:p>
          <a:p>
            <a:pPr marL="742950" lvl="1" indent="-285750">
              <a:buFont typeface="Arial" panose="020B0604020202020204" pitchFamily="34" charset="0"/>
              <a:buChar char="•"/>
            </a:pPr>
            <a:r>
              <a:rPr lang="en-IN" sz="1600" dirty="0"/>
              <a:t>Remote troubleshooting capabilities</a:t>
            </a:r>
          </a:p>
          <a:p>
            <a:pPr marL="742950" lvl="1" indent="-285750">
              <a:buFont typeface="Arial" panose="020B0604020202020204" pitchFamily="34" charset="0"/>
              <a:buChar char="•"/>
            </a:pPr>
            <a:r>
              <a:rPr lang="en-IN" sz="1600" dirty="0"/>
              <a:t>installation assistance and </a:t>
            </a:r>
          </a:p>
          <a:p>
            <a:pPr marL="742950" lvl="1" indent="-285750">
              <a:buFont typeface="Arial" panose="020B0604020202020204" pitchFamily="34" charset="0"/>
              <a:buChar char="•"/>
            </a:pPr>
            <a:r>
              <a:rPr lang="en-IN" sz="1600" dirty="0"/>
              <a:t>basic usability assistance.</a:t>
            </a:r>
          </a:p>
          <a:p>
            <a:pPr marL="742950" lvl="1" indent="-285750">
              <a:buFont typeface="Arial" panose="020B0604020202020204" pitchFamily="34" charset="0"/>
              <a:buChar char="•"/>
            </a:pPr>
            <a:r>
              <a:rPr lang="en-IN" sz="1600" dirty="0"/>
              <a:t>Supported by multiple levels of support teams</a:t>
            </a:r>
          </a:p>
          <a:p>
            <a:pPr marL="1200150" lvl="2" indent="-285750">
              <a:buFont typeface="Arial" panose="020B0604020202020204" pitchFamily="34" charset="0"/>
              <a:buChar char="•"/>
            </a:pPr>
            <a:r>
              <a:rPr lang="en-IN" sz="1600" dirty="0"/>
              <a:t>Level1 – On call Support</a:t>
            </a:r>
          </a:p>
          <a:p>
            <a:pPr marL="1200150" lvl="2" indent="-285750">
              <a:buFont typeface="Arial" panose="020B0604020202020204" pitchFamily="34" charset="0"/>
              <a:buChar char="•"/>
            </a:pPr>
            <a:r>
              <a:rPr lang="en-IN" sz="1600" dirty="0"/>
              <a:t>Level2 – Break/Fixes</a:t>
            </a:r>
          </a:p>
          <a:p>
            <a:pPr marL="1200150" lvl="2" indent="-285750">
              <a:buFont typeface="Arial" panose="020B0604020202020204" pitchFamily="34" charset="0"/>
              <a:buChar char="•"/>
            </a:pPr>
            <a:r>
              <a:rPr lang="en-IN" sz="1600" dirty="0"/>
              <a:t>Level3 – Bug Fixes / Enhancements</a:t>
            </a:r>
          </a:p>
          <a:p>
            <a:pPr lvl="2"/>
            <a:endParaRPr lang="en-IN" sz="1100" dirty="0"/>
          </a:p>
        </p:txBody>
      </p:sp>
      <p:sp>
        <p:nvSpPr>
          <p:cNvPr id="47" name="Rectangle 46">
            <a:extLst>
              <a:ext uri="{FF2B5EF4-FFF2-40B4-BE49-F238E27FC236}">
                <a16:creationId xmlns:a16="http://schemas.microsoft.com/office/drawing/2014/main" id="{C9FA1C0E-AF8F-41E4-9B81-861A8A86CDC3}"/>
              </a:ext>
            </a:extLst>
          </p:cNvPr>
          <p:cNvSpPr/>
          <p:nvPr/>
        </p:nvSpPr>
        <p:spPr>
          <a:xfrm>
            <a:off x="385483" y="1734302"/>
            <a:ext cx="4540704" cy="3617627"/>
          </a:xfrm>
          <a:prstGeom prst="rect">
            <a:avLst/>
          </a:prstGeom>
          <a:solidFill>
            <a:schemeClr val="bg1"/>
          </a:solidFill>
          <a:ln>
            <a:noFill/>
          </a:ln>
          <a:effectLst>
            <a:outerShdw blurRad="190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en-US" dirty="0"/>
          </a:p>
        </p:txBody>
      </p:sp>
      <p:sp>
        <p:nvSpPr>
          <p:cNvPr id="50" name="Rectangle 49">
            <a:extLst>
              <a:ext uri="{FF2B5EF4-FFF2-40B4-BE49-F238E27FC236}">
                <a16:creationId xmlns:a16="http://schemas.microsoft.com/office/drawing/2014/main" id="{85E6A1E3-328C-48EE-9B31-23ACA3C9B401}"/>
              </a:ext>
            </a:extLst>
          </p:cNvPr>
          <p:cNvSpPr/>
          <p:nvPr/>
        </p:nvSpPr>
        <p:spPr>
          <a:xfrm>
            <a:off x="1017748" y="1780369"/>
            <a:ext cx="303288" cy="400110"/>
          </a:xfrm>
          <a:prstGeom prst="rect">
            <a:avLst/>
          </a:prstGeom>
        </p:spPr>
        <p:txBody>
          <a:bodyPr wrap="none">
            <a:spAutoFit/>
          </a:bodyPr>
          <a:lstStyle/>
          <a:p>
            <a:pPr marR="0" lvl="0" algn="ctr" eaLnBrk="0" fontAlgn="auto" hangingPunct="0">
              <a:spcBef>
                <a:spcPts val="0"/>
              </a:spcBef>
              <a:spcAft>
                <a:spcPts val="0"/>
              </a:spcAft>
              <a:buClrTx/>
              <a:buSzTx/>
              <a:buFontTx/>
              <a:buNone/>
              <a:tabLst/>
              <a:defRPr/>
            </a:pPr>
            <a:r>
              <a:rPr lang="en-US" sz="2000" b="1" dirty="0">
                <a:solidFill>
                  <a:schemeClr val="bg1"/>
                </a:solidFill>
                <a:cs typeface="Arial" pitchFamily="34" charset="0"/>
                <a:sym typeface="Helvetica Light"/>
              </a:rPr>
              <a:t>?</a:t>
            </a:r>
          </a:p>
        </p:txBody>
      </p:sp>
      <p:pic>
        <p:nvPicPr>
          <p:cNvPr id="15362" name="Picture 2" descr="Image result for sofrtware maintenance image">
            <a:extLst>
              <a:ext uri="{FF2B5EF4-FFF2-40B4-BE49-F238E27FC236}">
                <a16:creationId xmlns:a16="http://schemas.microsoft.com/office/drawing/2014/main" id="{038A7760-EC41-8143-9E79-BDB1A8189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306" y="2033217"/>
            <a:ext cx="4270773" cy="2806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9950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2B609F6-2E9D-46B7-8831-5BEA87579B5A}"/>
              </a:ext>
            </a:extLst>
          </p:cNvPr>
          <p:cNvSpPr txBox="1"/>
          <p:nvPr/>
        </p:nvSpPr>
        <p:spPr>
          <a:xfrm>
            <a:off x="152690" y="5675555"/>
            <a:ext cx="3201699" cy="4445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7713" tIns="67713" rIns="67713" bIns="67713" numCol="1" spcCol="50780" rtlCol="0" anchor="ctr">
            <a:spAutoFit/>
          </a:bodyPr>
          <a:lstStyle/>
          <a:p>
            <a:pPr defTabSz="1100247"/>
            <a:r>
              <a:rPr lang="en-IN" sz="2000" dirty="0">
                <a:solidFill>
                  <a:schemeClr val="accent1">
                    <a:lumMod val="60000"/>
                    <a:lumOff val="40000"/>
                  </a:schemeClr>
                </a:solidFill>
                <a:latin typeface="Franklin Gothic Medium Cond" pitchFamily="34" charset="0"/>
                <a:ea typeface="Roboto Condensed Light" pitchFamily="2" charset="0"/>
              </a:rPr>
              <a:t>INFINITE COMPUTER SOLUTIONS</a:t>
            </a:r>
            <a:endParaRPr lang="en-IN" sz="4400" dirty="0">
              <a:solidFill>
                <a:schemeClr val="accent1">
                  <a:lumMod val="60000"/>
                  <a:lumOff val="40000"/>
                </a:schemeClr>
              </a:solidFill>
              <a:latin typeface="Franklin Gothic Medium Cond" pitchFamily="34" charset="0"/>
              <a:ea typeface="Roboto Condensed Light" pitchFamily="2" charset="0"/>
            </a:endParaRPr>
          </a:p>
        </p:txBody>
      </p:sp>
      <p:pic>
        <p:nvPicPr>
          <p:cNvPr id="14" name="Picture 15" descr="C:\Users\Public\Documents\Corel\CorelDRAW Graphics Suite X5\Extras\Content\Photos\Backgrounds\PH00323.jpg"/>
          <p:cNvPicPr>
            <a:picLocks noChangeAspect="1" noChangeArrowheads="1"/>
          </p:cNvPicPr>
          <p:nvPr/>
        </p:nvPicPr>
        <p:blipFill>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4799" y="-8891"/>
            <a:ext cx="12261447" cy="6205179"/>
          </a:xfrm>
          <a:prstGeom prst="rect">
            <a:avLst/>
          </a:prstGeom>
        </p:spPr>
        <p:style>
          <a:lnRef idx="1">
            <a:schemeClr val="accent1"/>
          </a:lnRef>
          <a:fillRef idx="2">
            <a:schemeClr val="accent1"/>
          </a:fillRef>
          <a:effectRef idx="1">
            <a:schemeClr val="accent1"/>
          </a:effectRef>
          <a:fontRef idx="minor">
            <a:schemeClr val="dk1"/>
          </a:fontRef>
        </p:style>
      </p:pic>
      <p:grpSp>
        <p:nvGrpSpPr>
          <p:cNvPr id="34" name="Group 889"/>
          <p:cNvGrpSpPr/>
          <p:nvPr/>
        </p:nvGrpSpPr>
        <p:grpSpPr>
          <a:xfrm>
            <a:off x="11328800" y="6553201"/>
            <a:ext cx="811463" cy="207757"/>
            <a:chOff x="0" y="0"/>
            <a:chExt cx="8736640" cy="2118205"/>
          </a:xfrm>
        </p:grpSpPr>
        <p:sp>
          <p:nvSpPr>
            <p:cNvPr id="43" name="Shape 879"/>
            <p:cNvSpPr/>
            <p:nvPr/>
          </p:nvSpPr>
          <p:spPr>
            <a:xfrm>
              <a:off x="0" y="0"/>
              <a:ext cx="2118206" cy="2118206"/>
            </a:xfrm>
            <a:prstGeom prst="ellipse">
              <a:avLst/>
            </a:prstGeom>
            <a:solidFill>
              <a:srgbClr val="FFFFFF"/>
            </a:solidFill>
            <a:ln w="12700" cap="flat">
              <a:noFill/>
              <a:miter lim="400000"/>
            </a:ln>
            <a:effectLst/>
          </p:spPr>
          <p:txBody>
            <a:bodyPr wrap="square" lIns="14288" tIns="14288" rIns="14288" bIns="14288" numCol="1" anchor="ctr">
              <a:noAutofit/>
            </a:bodyPr>
            <a:lstStyle/>
            <a:p>
              <a:pPr>
                <a:defRPr sz="3200">
                  <a:solidFill>
                    <a:srgbClr val="FFFFFF"/>
                  </a:solidFill>
                </a:defRPr>
              </a:pPr>
              <a:endParaRPr sz="1200" dirty="0"/>
            </a:p>
          </p:txBody>
        </p:sp>
        <p:sp>
          <p:nvSpPr>
            <p:cNvPr id="44" name="Shape 880"/>
            <p:cNvSpPr/>
            <p:nvPr/>
          </p:nvSpPr>
          <p:spPr>
            <a:xfrm>
              <a:off x="249585" y="249585"/>
              <a:ext cx="1619036" cy="1619036"/>
            </a:xfrm>
            <a:prstGeom prst="ellipse">
              <a:avLst/>
            </a:prstGeom>
            <a:solidFill>
              <a:schemeClr val="accent1"/>
            </a:solidFill>
            <a:ln w="12700" cap="flat">
              <a:noFill/>
              <a:miter lim="400000"/>
            </a:ln>
            <a:effectLst/>
          </p:spPr>
          <p:txBody>
            <a:bodyPr wrap="square" lIns="14288" tIns="14288" rIns="14288" bIns="14288" numCol="1" anchor="ctr">
              <a:noAutofit/>
            </a:bodyPr>
            <a:lstStyle/>
            <a:p>
              <a:pPr>
                <a:defRPr sz="3200">
                  <a:solidFill>
                    <a:srgbClr val="FFFFFF"/>
                  </a:solidFill>
                </a:defRPr>
              </a:pPr>
              <a:endParaRPr sz="1200" dirty="0"/>
            </a:p>
          </p:txBody>
        </p:sp>
        <p:sp>
          <p:nvSpPr>
            <p:cNvPr id="45" name="Shape 881"/>
            <p:cNvSpPr/>
            <p:nvPr/>
          </p:nvSpPr>
          <p:spPr>
            <a:xfrm>
              <a:off x="1654610" y="0"/>
              <a:ext cx="2118207" cy="2118206"/>
            </a:xfrm>
            <a:prstGeom prst="ellipse">
              <a:avLst/>
            </a:prstGeom>
            <a:solidFill>
              <a:srgbClr val="FFFFFF"/>
            </a:solidFill>
            <a:ln w="12700" cap="flat">
              <a:noFill/>
              <a:miter lim="400000"/>
            </a:ln>
            <a:effectLst/>
          </p:spPr>
          <p:txBody>
            <a:bodyPr wrap="square" lIns="14288" tIns="14288" rIns="14288" bIns="14288" numCol="1" anchor="ctr">
              <a:noAutofit/>
            </a:bodyPr>
            <a:lstStyle/>
            <a:p>
              <a:pPr>
                <a:defRPr sz="3200">
                  <a:solidFill>
                    <a:srgbClr val="FFFFFF"/>
                  </a:solidFill>
                </a:defRPr>
              </a:pPr>
              <a:endParaRPr sz="1200" dirty="0"/>
            </a:p>
          </p:txBody>
        </p:sp>
        <p:sp>
          <p:nvSpPr>
            <p:cNvPr id="47" name="Shape 882"/>
            <p:cNvSpPr/>
            <p:nvPr/>
          </p:nvSpPr>
          <p:spPr>
            <a:xfrm>
              <a:off x="1904195" y="249585"/>
              <a:ext cx="1619036" cy="1619036"/>
            </a:xfrm>
            <a:prstGeom prst="ellipse">
              <a:avLst/>
            </a:prstGeom>
            <a:solidFill>
              <a:schemeClr val="accent2"/>
            </a:solidFill>
            <a:ln w="12700" cap="flat">
              <a:noFill/>
              <a:miter lim="400000"/>
            </a:ln>
            <a:effectLst/>
          </p:spPr>
          <p:txBody>
            <a:bodyPr wrap="square" lIns="14288" tIns="14288" rIns="14288" bIns="14288" numCol="1" anchor="ctr">
              <a:noAutofit/>
            </a:bodyPr>
            <a:lstStyle/>
            <a:p>
              <a:pPr>
                <a:defRPr sz="3200">
                  <a:solidFill>
                    <a:srgbClr val="FFFFFF"/>
                  </a:solidFill>
                </a:defRPr>
              </a:pPr>
              <a:endParaRPr sz="1200" dirty="0"/>
            </a:p>
          </p:txBody>
        </p:sp>
        <p:sp>
          <p:nvSpPr>
            <p:cNvPr id="48" name="Shape 883"/>
            <p:cNvSpPr/>
            <p:nvPr/>
          </p:nvSpPr>
          <p:spPr>
            <a:xfrm>
              <a:off x="3309219" y="0"/>
              <a:ext cx="2118207" cy="2118206"/>
            </a:xfrm>
            <a:prstGeom prst="ellipse">
              <a:avLst/>
            </a:prstGeom>
            <a:solidFill>
              <a:srgbClr val="FFFFFF"/>
            </a:solidFill>
            <a:ln w="12700" cap="flat">
              <a:noFill/>
              <a:miter lim="400000"/>
            </a:ln>
            <a:effectLst/>
          </p:spPr>
          <p:txBody>
            <a:bodyPr wrap="square" lIns="14288" tIns="14288" rIns="14288" bIns="14288" numCol="1" anchor="ctr">
              <a:noAutofit/>
            </a:bodyPr>
            <a:lstStyle/>
            <a:p>
              <a:pPr>
                <a:defRPr sz="3200">
                  <a:solidFill>
                    <a:srgbClr val="FFFFFF"/>
                  </a:solidFill>
                </a:defRPr>
              </a:pPr>
              <a:endParaRPr sz="1200" dirty="0"/>
            </a:p>
          </p:txBody>
        </p:sp>
        <p:sp>
          <p:nvSpPr>
            <p:cNvPr id="49" name="Shape 884"/>
            <p:cNvSpPr/>
            <p:nvPr/>
          </p:nvSpPr>
          <p:spPr>
            <a:xfrm>
              <a:off x="3558804" y="249585"/>
              <a:ext cx="1619037" cy="1619036"/>
            </a:xfrm>
            <a:prstGeom prst="ellipse">
              <a:avLst/>
            </a:prstGeom>
            <a:solidFill>
              <a:schemeClr val="accent3"/>
            </a:solidFill>
            <a:ln w="12700" cap="flat">
              <a:noFill/>
              <a:miter lim="400000"/>
            </a:ln>
            <a:effectLst/>
          </p:spPr>
          <p:txBody>
            <a:bodyPr wrap="square" lIns="14288" tIns="14288" rIns="14288" bIns="14288" numCol="1" anchor="ctr">
              <a:noAutofit/>
            </a:bodyPr>
            <a:lstStyle/>
            <a:p>
              <a:pPr>
                <a:defRPr sz="3200">
                  <a:solidFill>
                    <a:srgbClr val="FFFFFF"/>
                  </a:solidFill>
                </a:defRPr>
              </a:pPr>
              <a:endParaRPr sz="1200" dirty="0"/>
            </a:p>
          </p:txBody>
        </p:sp>
        <p:sp>
          <p:nvSpPr>
            <p:cNvPr id="50" name="Shape 885"/>
            <p:cNvSpPr/>
            <p:nvPr/>
          </p:nvSpPr>
          <p:spPr>
            <a:xfrm>
              <a:off x="4963824" y="0"/>
              <a:ext cx="2118207" cy="2118206"/>
            </a:xfrm>
            <a:prstGeom prst="ellipse">
              <a:avLst/>
            </a:prstGeom>
            <a:solidFill>
              <a:srgbClr val="FFFFFF"/>
            </a:solidFill>
            <a:ln w="12700" cap="flat">
              <a:noFill/>
              <a:miter lim="400000"/>
            </a:ln>
            <a:effectLst/>
          </p:spPr>
          <p:txBody>
            <a:bodyPr wrap="square" lIns="14288" tIns="14288" rIns="14288" bIns="14288" numCol="1" anchor="ctr">
              <a:noAutofit/>
            </a:bodyPr>
            <a:lstStyle/>
            <a:p>
              <a:pPr>
                <a:defRPr sz="3200">
                  <a:solidFill>
                    <a:srgbClr val="FFFFFF"/>
                  </a:solidFill>
                </a:defRPr>
              </a:pPr>
              <a:endParaRPr sz="1200" dirty="0"/>
            </a:p>
          </p:txBody>
        </p:sp>
        <p:sp>
          <p:nvSpPr>
            <p:cNvPr id="51" name="Shape 886"/>
            <p:cNvSpPr/>
            <p:nvPr/>
          </p:nvSpPr>
          <p:spPr>
            <a:xfrm>
              <a:off x="5213409" y="249585"/>
              <a:ext cx="1619036" cy="1619036"/>
            </a:xfrm>
            <a:prstGeom prst="ellipse">
              <a:avLst/>
            </a:prstGeom>
            <a:solidFill>
              <a:schemeClr val="accent4"/>
            </a:solidFill>
            <a:ln w="12700" cap="flat">
              <a:noFill/>
              <a:miter lim="400000"/>
            </a:ln>
            <a:effectLst/>
          </p:spPr>
          <p:txBody>
            <a:bodyPr wrap="square" lIns="14288" tIns="14288" rIns="14288" bIns="14288" numCol="1" anchor="ctr">
              <a:noAutofit/>
            </a:bodyPr>
            <a:lstStyle/>
            <a:p>
              <a:pPr>
                <a:defRPr sz="3200">
                  <a:solidFill>
                    <a:srgbClr val="FFFFFF"/>
                  </a:solidFill>
                </a:defRPr>
              </a:pPr>
              <a:endParaRPr sz="1200" dirty="0"/>
            </a:p>
          </p:txBody>
        </p:sp>
        <p:sp>
          <p:nvSpPr>
            <p:cNvPr id="52" name="Shape 887"/>
            <p:cNvSpPr/>
            <p:nvPr/>
          </p:nvSpPr>
          <p:spPr>
            <a:xfrm>
              <a:off x="6618434" y="0"/>
              <a:ext cx="2118207" cy="2118206"/>
            </a:xfrm>
            <a:prstGeom prst="ellipse">
              <a:avLst/>
            </a:prstGeom>
            <a:solidFill>
              <a:srgbClr val="FFFFFF"/>
            </a:solidFill>
            <a:ln w="12700" cap="flat">
              <a:noFill/>
              <a:miter lim="400000"/>
            </a:ln>
            <a:effectLst/>
          </p:spPr>
          <p:txBody>
            <a:bodyPr wrap="square" lIns="14288" tIns="14288" rIns="14288" bIns="14288" numCol="1" anchor="ctr">
              <a:noAutofit/>
            </a:bodyPr>
            <a:lstStyle/>
            <a:p>
              <a:pPr>
                <a:defRPr sz="3200">
                  <a:solidFill>
                    <a:srgbClr val="FFFFFF"/>
                  </a:solidFill>
                </a:defRPr>
              </a:pPr>
              <a:endParaRPr sz="1200" dirty="0"/>
            </a:p>
          </p:txBody>
        </p:sp>
        <p:sp>
          <p:nvSpPr>
            <p:cNvPr id="53" name="Shape 888"/>
            <p:cNvSpPr/>
            <p:nvPr/>
          </p:nvSpPr>
          <p:spPr>
            <a:xfrm>
              <a:off x="6868019" y="249585"/>
              <a:ext cx="1619037" cy="1619036"/>
            </a:xfrm>
            <a:prstGeom prst="ellipse">
              <a:avLst/>
            </a:prstGeom>
            <a:solidFill>
              <a:schemeClr val="accent5"/>
            </a:solidFill>
            <a:ln w="12700" cap="flat">
              <a:noFill/>
              <a:miter lim="400000"/>
            </a:ln>
            <a:effectLst/>
          </p:spPr>
          <p:txBody>
            <a:bodyPr wrap="square" lIns="14288" tIns="14288" rIns="14288" bIns="14288" numCol="1" anchor="ctr">
              <a:noAutofit/>
            </a:bodyPr>
            <a:lstStyle/>
            <a:p>
              <a:pPr>
                <a:defRPr sz="3200">
                  <a:solidFill>
                    <a:srgbClr val="FFFFFF"/>
                  </a:solidFill>
                </a:defRPr>
              </a:pPr>
              <a:endParaRPr sz="1200" dirty="0"/>
            </a:p>
          </p:txBody>
        </p:sp>
      </p:grpSp>
      <p:grpSp>
        <p:nvGrpSpPr>
          <p:cNvPr id="3" name="Group 2"/>
          <p:cNvGrpSpPr/>
          <p:nvPr/>
        </p:nvGrpSpPr>
        <p:grpSpPr>
          <a:xfrm>
            <a:off x="5251515" y="2202438"/>
            <a:ext cx="1861890" cy="1965614"/>
            <a:chOff x="5315240" y="4598783"/>
            <a:chExt cx="2048079" cy="2162175"/>
          </a:xfrm>
        </p:grpSpPr>
        <p:sp>
          <p:nvSpPr>
            <p:cNvPr id="39" name="Freeform 7"/>
            <p:cNvSpPr>
              <a:spLocks/>
            </p:cNvSpPr>
            <p:nvPr/>
          </p:nvSpPr>
          <p:spPr bwMode="auto">
            <a:xfrm>
              <a:off x="5407519" y="4598783"/>
              <a:ext cx="1955800" cy="2162175"/>
            </a:xfrm>
            <a:custGeom>
              <a:avLst/>
              <a:gdLst>
                <a:gd name="T0" fmla="*/ 486 w 1232"/>
                <a:gd name="T1" fmla="*/ 1358 h 1362"/>
                <a:gd name="T2" fmla="*/ 360 w 1232"/>
                <a:gd name="T3" fmla="*/ 1334 h 1362"/>
                <a:gd name="T4" fmla="*/ 240 w 1232"/>
                <a:gd name="T5" fmla="*/ 1286 h 1362"/>
                <a:gd name="T6" fmla="*/ 130 w 1232"/>
                <a:gd name="T7" fmla="*/ 1214 h 1362"/>
                <a:gd name="T8" fmla="*/ 108 w 1232"/>
                <a:gd name="T9" fmla="*/ 1142 h 1362"/>
                <a:gd name="T10" fmla="*/ 206 w 1232"/>
                <a:gd name="T11" fmla="*/ 1220 h 1362"/>
                <a:gd name="T12" fmla="*/ 314 w 1232"/>
                <a:gd name="T13" fmla="*/ 1276 h 1362"/>
                <a:gd name="T14" fmla="*/ 430 w 1232"/>
                <a:gd name="T15" fmla="*/ 1310 h 1362"/>
                <a:gd name="T16" fmla="*/ 552 w 1232"/>
                <a:gd name="T17" fmla="*/ 1322 h 1362"/>
                <a:gd name="T18" fmla="*/ 650 w 1232"/>
                <a:gd name="T19" fmla="*/ 1314 h 1362"/>
                <a:gd name="T20" fmla="*/ 772 w 1232"/>
                <a:gd name="T21" fmla="*/ 1282 h 1362"/>
                <a:gd name="T22" fmla="*/ 884 w 1232"/>
                <a:gd name="T23" fmla="*/ 1228 h 1362"/>
                <a:gd name="T24" fmla="*/ 982 w 1232"/>
                <a:gd name="T25" fmla="*/ 1154 h 1362"/>
                <a:gd name="T26" fmla="*/ 1066 w 1232"/>
                <a:gd name="T27" fmla="*/ 1064 h 1362"/>
                <a:gd name="T28" fmla="*/ 1130 w 1232"/>
                <a:gd name="T29" fmla="*/ 958 h 1362"/>
                <a:gd name="T30" fmla="*/ 1172 w 1232"/>
                <a:gd name="T31" fmla="*/ 840 h 1362"/>
                <a:gd name="T32" fmla="*/ 1192 w 1232"/>
                <a:gd name="T33" fmla="*/ 714 h 1362"/>
                <a:gd name="T34" fmla="*/ 1190 w 1232"/>
                <a:gd name="T35" fmla="*/ 616 h 1362"/>
                <a:gd name="T36" fmla="*/ 1164 w 1232"/>
                <a:gd name="T37" fmla="*/ 490 h 1362"/>
                <a:gd name="T38" fmla="*/ 1116 w 1232"/>
                <a:gd name="T39" fmla="*/ 376 h 1362"/>
                <a:gd name="T40" fmla="*/ 1046 w 1232"/>
                <a:gd name="T41" fmla="*/ 274 h 1362"/>
                <a:gd name="T42" fmla="*/ 960 w 1232"/>
                <a:gd name="T43" fmla="*/ 186 h 1362"/>
                <a:gd name="T44" fmla="*/ 858 w 1232"/>
                <a:gd name="T45" fmla="*/ 118 h 1362"/>
                <a:gd name="T46" fmla="*/ 742 w 1232"/>
                <a:gd name="T47" fmla="*/ 70 h 1362"/>
                <a:gd name="T48" fmla="*/ 618 w 1232"/>
                <a:gd name="T49" fmla="*/ 44 h 1362"/>
                <a:gd name="T50" fmla="*/ 514 w 1232"/>
                <a:gd name="T51" fmla="*/ 42 h 1362"/>
                <a:gd name="T52" fmla="*/ 366 w 1232"/>
                <a:gd name="T53" fmla="*/ 68 h 1362"/>
                <a:gd name="T54" fmla="*/ 228 w 1232"/>
                <a:gd name="T55" fmla="*/ 128 h 1362"/>
                <a:gd name="T56" fmla="*/ 108 w 1232"/>
                <a:gd name="T57" fmla="*/ 220 h 1362"/>
                <a:gd name="T58" fmla="*/ 0 w 1232"/>
                <a:gd name="T59" fmla="*/ 282 h 1362"/>
                <a:gd name="T60" fmla="*/ 80 w 1232"/>
                <a:gd name="T61" fmla="*/ 190 h 1362"/>
                <a:gd name="T62" fmla="*/ 208 w 1232"/>
                <a:gd name="T63" fmla="*/ 94 h 1362"/>
                <a:gd name="T64" fmla="*/ 354 w 1232"/>
                <a:gd name="T65" fmla="*/ 30 h 1362"/>
                <a:gd name="T66" fmla="*/ 512 w 1232"/>
                <a:gd name="T67" fmla="*/ 2 h 1362"/>
                <a:gd name="T68" fmla="*/ 622 w 1232"/>
                <a:gd name="T69" fmla="*/ 4 h 1362"/>
                <a:gd name="T70" fmla="*/ 754 w 1232"/>
                <a:gd name="T71" fmla="*/ 32 h 1362"/>
                <a:gd name="T72" fmla="*/ 876 w 1232"/>
                <a:gd name="T73" fmla="*/ 82 h 1362"/>
                <a:gd name="T74" fmla="*/ 984 w 1232"/>
                <a:gd name="T75" fmla="*/ 156 h 1362"/>
                <a:gd name="T76" fmla="*/ 1078 w 1232"/>
                <a:gd name="T77" fmla="*/ 248 h 1362"/>
                <a:gd name="T78" fmla="*/ 1150 w 1232"/>
                <a:gd name="T79" fmla="*/ 356 h 1362"/>
                <a:gd name="T80" fmla="*/ 1202 w 1232"/>
                <a:gd name="T81" fmla="*/ 478 h 1362"/>
                <a:gd name="T82" fmla="*/ 1230 w 1232"/>
                <a:gd name="T83" fmla="*/ 612 h 1362"/>
                <a:gd name="T84" fmla="*/ 1232 w 1232"/>
                <a:gd name="T85" fmla="*/ 716 h 1362"/>
                <a:gd name="T86" fmla="*/ 1212 w 1232"/>
                <a:gd name="T87" fmla="*/ 850 h 1362"/>
                <a:gd name="T88" fmla="*/ 1166 w 1232"/>
                <a:gd name="T89" fmla="*/ 976 h 1362"/>
                <a:gd name="T90" fmla="*/ 1098 w 1232"/>
                <a:gd name="T91" fmla="*/ 1088 h 1362"/>
                <a:gd name="T92" fmla="*/ 1010 w 1232"/>
                <a:gd name="T93" fmla="*/ 1184 h 1362"/>
                <a:gd name="T94" fmla="*/ 904 w 1232"/>
                <a:gd name="T95" fmla="*/ 1262 h 1362"/>
                <a:gd name="T96" fmla="*/ 786 w 1232"/>
                <a:gd name="T97" fmla="*/ 1320 h 1362"/>
                <a:gd name="T98" fmla="*/ 656 w 1232"/>
                <a:gd name="T99" fmla="*/ 1354 h 1362"/>
                <a:gd name="T100" fmla="*/ 552 w 1232"/>
                <a:gd name="T101" fmla="*/ 1362 h 1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2" h="1362">
                  <a:moveTo>
                    <a:pt x="552" y="1362"/>
                  </a:moveTo>
                  <a:lnTo>
                    <a:pt x="552" y="1362"/>
                  </a:lnTo>
                  <a:lnTo>
                    <a:pt x="520" y="1360"/>
                  </a:lnTo>
                  <a:lnTo>
                    <a:pt x="486" y="1358"/>
                  </a:lnTo>
                  <a:lnTo>
                    <a:pt x="454" y="1354"/>
                  </a:lnTo>
                  <a:lnTo>
                    <a:pt x="422" y="1350"/>
                  </a:lnTo>
                  <a:lnTo>
                    <a:pt x="390" y="1342"/>
                  </a:lnTo>
                  <a:lnTo>
                    <a:pt x="360" y="1334"/>
                  </a:lnTo>
                  <a:lnTo>
                    <a:pt x="328" y="1324"/>
                  </a:lnTo>
                  <a:lnTo>
                    <a:pt x="298" y="1312"/>
                  </a:lnTo>
                  <a:lnTo>
                    <a:pt x="268" y="1300"/>
                  </a:lnTo>
                  <a:lnTo>
                    <a:pt x="240" y="1286"/>
                  </a:lnTo>
                  <a:lnTo>
                    <a:pt x="212" y="1270"/>
                  </a:lnTo>
                  <a:lnTo>
                    <a:pt x="184" y="1252"/>
                  </a:lnTo>
                  <a:lnTo>
                    <a:pt x="156" y="1234"/>
                  </a:lnTo>
                  <a:lnTo>
                    <a:pt x="130" y="1214"/>
                  </a:lnTo>
                  <a:lnTo>
                    <a:pt x="106" y="1194"/>
                  </a:lnTo>
                  <a:lnTo>
                    <a:pt x="80" y="1172"/>
                  </a:lnTo>
                  <a:lnTo>
                    <a:pt x="108" y="1142"/>
                  </a:lnTo>
                  <a:lnTo>
                    <a:pt x="108" y="1142"/>
                  </a:lnTo>
                  <a:lnTo>
                    <a:pt x="132" y="1164"/>
                  </a:lnTo>
                  <a:lnTo>
                    <a:pt x="156" y="1184"/>
                  </a:lnTo>
                  <a:lnTo>
                    <a:pt x="180" y="1202"/>
                  </a:lnTo>
                  <a:lnTo>
                    <a:pt x="206" y="1220"/>
                  </a:lnTo>
                  <a:lnTo>
                    <a:pt x="232" y="1236"/>
                  </a:lnTo>
                  <a:lnTo>
                    <a:pt x="258" y="1250"/>
                  </a:lnTo>
                  <a:lnTo>
                    <a:pt x="286" y="1264"/>
                  </a:lnTo>
                  <a:lnTo>
                    <a:pt x="314" y="1276"/>
                  </a:lnTo>
                  <a:lnTo>
                    <a:pt x="342" y="1286"/>
                  </a:lnTo>
                  <a:lnTo>
                    <a:pt x="370" y="1296"/>
                  </a:lnTo>
                  <a:lnTo>
                    <a:pt x="400" y="1304"/>
                  </a:lnTo>
                  <a:lnTo>
                    <a:pt x="430" y="1310"/>
                  </a:lnTo>
                  <a:lnTo>
                    <a:pt x="460" y="1314"/>
                  </a:lnTo>
                  <a:lnTo>
                    <a:pt x="490" y="1318"/>
                  </a:lnTo>
                  <a:lnTo>
                    <a:pt x="522" y="1320"/>
                  </a:lnTo>
                  <a:lnTo>
                    <a:pt x="552" y="1322"/>
                  </a:lnTo>
                  <a:lnTo>
                    <a:pt x="552" y="1322"/>
                  </a:lnTo>
                  <a:lnTo>
                    <a:pt x="586" y="1320"/>
                  </a:lnTo>
                  <a:lnTo>
                    <a:pt x="618" y="1318"/>
                  </a:lnTo>
                  <a:lnTo>
                    <a:pt x="650" y="1314"/>
                  </a:lnTo>
                  <a:lnTo>
                    <a:pt x="682" y="1308"/>
                  </a:lnTo>
                  <a:lnTo>
                    <a:pt x="712" y="1302"/>
                  </a:lnTo>
                  <a:lnTo>
                    <a:pt x="742" y="1292"/>
                  </a:lnTo>
                  <a:lnTo>
                    <a:pt x="772" y="1282"/>
                  </a:lnTo>
                  <a:lnTo>
                    <a:pt x="802" y="1272"/>
                  </a:lnTo>
                  <a:lnTo>
                    <a:pt x="830" y="1258"/>
                  </a:lnTo>
                  <a:lnTo>
                    <a:pt x="858" y="1244"/>
                  </a:lnTo>
                  <a:lnTo>
                    <a:pt x="884" y="1228"/>
                  </a:lnTo>
                  <a:lnTo>
                    <a:pt x="910" y="1212"/>
                  </a:lnTo>
                  <a:lnTo>
                    <a:pt x="936" y="1194"/>
                  </a:lnTo>
                  <a:lnTo>
                    <a:pt x="960" y="1176"/>
                  </a:lnTo>
                  <a:lnTo>
                    <a:pt x="982" y="1154"/>
                  </a:lnTo>
                  <a:lnTo>
                    <a:pt x="1004" y="1134"/>
                  </a:lnTo>
                  <a:lnTo>
                    <a:pt x="1026" y="1112"/>
                  </a:lnTo>
                  <a:lnTo>
                    <a:pt x="1046" y="1088"/>
                  </a:lnTo>
                  <a:lnTo>
                    <a:pt x="1066" y="1064"/>
                  </a:lnTo>
                  <a:lnTo>
                    <a:pt x="1084" y="1038"/>
                  </a:lnTo>
                  <a:lnTo>
                    <a:pt x="1100" y="1012"/>
                  </a:lnTo>
                  <a:lnTo>
                    <a:pt x="1116" y="986"/>
                  </a:lnTo>
                  <a:lnTo>
                    <a:pt x="1130" y="958"/>
                  </a:lnTo>
                  <a:lnTo>
                    <a:pt x="1142" y="930"/>
                  </a:lnTo>
                  <a:lnTo>
                    <a:pt x="1154" y="900"/>
                  </a:lnTo>
                  <a:lnTo>
                    <a:pt x="1164" y="872"/>
                  </a:lnTo>
                  <a:lnTo>
                    <a:pt x="1172" y="840"/>
                  </a:lnTo>
                  <a:lnTo>
                    <a:pt x="1180" y="810"/>
                  </a:lnTo>
                  <a:lnTo>
                    <a:pt x="1186" y="778"/>
                  </a:lnTo>
                  <a:lnTo>
                    <a:pt x="1190" y="746"/>
                  </a:lnTo>
                  <a:lnTo>
                    <a:pt x="1192" y="714"/>
                  </a:lnTo>
                  <a:lnTo>
                    <a:pt x="1192" y="680"/>
                  </a:lnTo>
                  <a:lnTo>
                    <a:pt x="1192" y="680"/>
                  </a:lnTo>
                  <a:lnTo>
                    <a:pt x="1192" y="648"/>
                  </a:lnTo>
                  <a:lnTo>
                    <a:pt x="1190" y="616"/>
                  </a:lnTo>
                  <a:lnTo>
                    <a:pt x="1186" y="584"/>
                  </a:lnTo>
                  <a:lnTo>
                    <a:pt x="1180" y="552"/>
                  </a:lnTo>
                  <a:lnTo>
                    <a:pt x="1172" y="522"/>
                  </a:lnTo>
                  <a:lnTo>
                    <a:pt x="1164" y="490"/>
                  </a:lnTo>
                  <a:lnTo>
                    <a:pt x="1154" y="460"/>
                  </a:lnTo>
                  <a:lnTo>
                    <a:pt x="1142" y="432"/>
                  </a:lnTo>
                  <a:lnTo>
                    <a:pt x="1130" y="404"/>
                  </a:lnTo>
                  <a:lnTo>
                    <a:pt x="1116" y="376"/>
                  </a:lnTo>
                  <a:lnTo>
                    <a:pt x="1100" y="350"/>
                  </a:lnTo>
                  <a:lnTo>
                    <a:pt x="1084" y="324"/>
                  </a:lnTo>
                  <a:lnTo>
                    <a:pt x="1066" y="298"/>
                  </a:lnTo>
                  <a:lnTo>
                    <a:pt x="1046" y="274"/>
                  </a:lnTo>
                  <a:lnTo>
                    <a:pt x="1026" y="250"/>
                  </a:lnTo>
                  <a:lnTo>
                    <a:pt x="1004" y="228"/>
                  </a:lnTo>
                  <a:lnTo>
                    <a:pt x="982" y="208"/>
                  </a:lnTo>
                  <a:lnTo>
                    <a:pt x="960" y="186"/>
                  </a:lnTo>
                  <a:lnTo>
                    <a:pt x="936" y="168"/>
                  </a:lnTo>
                  <a:lnTo>
                    <a:pt x="910" y="150"/>
                  </a:lnTo>
                  <a:lnTo>
                    <a:pt x="884" y="134"/>
                  </a:lnTo>
                  <a:lnTo>
                    <a:pt x="858" y="118"/>
                  </a:lnTo>
                  <a:lnTo>
                    <a:pt x="830" y="104"/>
                  </a:lnTo>
                  <a:lnTo>
                    <a:pt x="802" y="90"/>
                  </a:lnTo>
                  <a:lnTo>
                    <a:pt x="772" y="80"/>
                  </a:lnTo>
                  <a:lnTo>
                    <a:pt x="742" y="70"/>
                  </a:lnTo>
                  <a:lnTo>
                    <a:pt x="712" y="60"/>
                  </a:lnTo>
                  <a:lnTo>
                    <a:pt x="682" y="54"/>
                  </a:lnTo>
                  <a:lnTo>
                    <a:pt x="650" y="48"/>
                  </a:lnTo>
                  <a:lnTo>
                    <a:pt x="618" y="44"/>
                  </a:lnTo>
                  <a:lnTo>
                    <a:pt x="586" y="42"/>
                  </a:lnTo>
                  <a:lnTo>
                    <a:pt x="552" y="40"/>
                  </a:lnTo>
                  <a:lnTo>
                    <a:pt x="552" y="40"/>
                  </a:lnTo>
                  <a:lnTo>
                    <a:pt x="514" y="42"/>
                  </a:lnTo>
                  <a:lnTo>
                    <a:pt x="476" y="46"/>
                  </a:lnTo>
                  <a:lnTo>
                    <a:pt x="438" y="50"/>
                  </a:lnTo>
                  <a:lnTo>
                    <a:pt x="402" y="58"/>
                  </a:lnTo>
                  <a:lnTo>
                    <a:pt x="366" y="68"/>
                  </a:lnTo>
                  <a:lnTo>
                    <a:pt x="330" y="80"/>
                  </a:lnTo>
                  <a:lnTo>
                    <a:pt x="294" y="94"/>
                  </a:lnTo>
                  <a:lnTo>
                    <a:pt x="260" y="110"/>
                  </a:lnTo>
                  <a:lnTo>
                    <a:pt x="228" y="128"/>
                  </a:lnTo>
                  <a:lnTo>
                    <a:pt x="196" y="148"/>
                  </a:lnTo>
                  <a:lnTo>
                    <a:pt x="166" y="170"/>
                  </a:lnTo>
                  <a:lnTo>
                    <a:pt x="136" y="194"/>
                  </a:lnTo>
                  <a:lnTo>
                    <a:pt x="108" y="220"/>
                  </a:lnTo>
                  <a:lnTo>
                    <a:pt x="82" y="246"/>
                  </a:lnTo>
                  <a:lnTo>
                    <a:pt x="56" y="276"/>
                  </a:lnTo>
                  <a:lnTo>
                    <a:pt x="34" y="306"/>
                  </a:lnTo>
                  <a:lnTo>
                    <a:pt x="0" y="282"/>
                  </a:lnTo>
                  <a:lnTo>
                    <a:pt x="0" y="282"/>
                  </a:lnTo>
                  <a:lnTo>
                    <a:pt x="26" y="250"/>
                  </a:lnTo>
                  <a:lnTo>
                    <a:pt x="52" y="220"/>
                  </a:lnTo>
                  <a:lnTo>
                    <a:pt x="80" y="190"/>
                  </a:lnTo>
                  <a:lnTo>
                    <a:pt x="110" y="164"/>
                  </a:lnTo>
                  <a:lnTo>
                    <a:pt x="142" y="138"/>
                  </a:lnTo>
                  <a:lnTo>
                    <a:pt x="174" y="116"/>
                  </a:lnTo>
                  <a:lnTo>
                    <a:pt x="208" y="94"/>
                  </a:lnTo>
                  <a:lnTo>
                    <a:pt x="242" y="76"/>
                  </a:lnTo>
                  <a:lnTo>
                    <a:pt x="278" y="58"/>
                  </a:lnTo>
                  <a:lnTo>
                    <a:pt x="316" y="44"/>
                  </a:lnTo>
                  <a:lnTo>
                    <a:pt x="354" y="30"/>
                  </a:lnTo>
                  <a:lnTo>
                    <a:pt x="392" y="20"/>
                  </a:lnTo>
                  <a:lnTo>
                    <a:pt x="432" y="12"/>
                  </a:lnTo>
                  <a:lnTo>
                    <a:pt x="472" y="6"/>
                  </a:lnTo>
                  <a:lnTo>
                    <a:pt x="512" y="2"/>
                  </a:lnTo>
                  <a:lnTo>
                    <a:pt x="552" y="0"/>
                  </a:lnTo>
                  <a:lnTo>
                    <a:pt x="552" y="0"/>
                  </a:lnTo>
                  <a:lnTo>
                    <a:pt x="588" y="2"/>
                  </a:lnTo>
                  <a:lnTo>
                    <a:pt x="622" y="4"/>
                  </a:lnTo>
                  <a:lnTo>
                    <a:pt x="656" y="8"/>
                  </a:lnTo>
                  <a:lnTo>
                    <a:pt x="690" y="14"/>
                  </a:lnTo>
                  <a:lnTo>
                    <a:pt x="722" y="22"/>
                  </a:lnTo>
                  <a:lnTo>
                    <a:pt x="754" y="32"/>
                  </a:lnTo>
                  <a:lnTo>
                    <a:pt x="786" y="42"/>
                  </a:lnTo>
                  <a:lnTo>
                    <a:pt x="816" y="54"/>
                  </a:lnTo>
                  <a:lnTo>
                    <a:pt x="846" y="68"/>
                  </a:lnTo>
                  <a:lnTo>
                    <a:pt x="876" y="82"/>
                  </a:lnTo>
                  <a:lnTo>
                    <a:pt x="904" y="100"/>
                  </a:lnTo>
                  <a:lnTo>
                    <a:pt x="932" y="116"/>
                  </a:lnTo>
                  <a:lnTo>
                    <a:pt x="960" y="136"/>
                  </a:lnTo>
                  <a:lnTo>
                    <a:pt x="984" y="156"/>
                  </a:lnTo>
                  <a:lnTo>
                    <a:pt x="1010" y="178"/>
                  </a:lnTo>
                  <a:lnTo>
                    <a:pt x="1034" y="200"/>
                  </a:lnTo>
                  <a:lnTo>
                    <a:pt x="1056" y="224"/>
                  </a:lnTo>
                  <a:lnTo>
                    <a:pt x="1078" y="248"/>
                  </a:lnTo>
                  <a:lnTo>
                    <a:pt x="1098" y="274"/>
                  </a:lnTo>
                  <a:lnTo>
                    <a:pt x="1116" y="300"/>
                  </a:lnTo>
                  <a:lnTo>
                    <a:pt x="1134" y="328"/>
                  </a:lnTo>
                  <a:lnTo>
                    <a:pt x="1150" y="356"/>
                  </a:lnTo>
                  <a:lnTo>
                    <a:pt x="1166" y="386"/>
                  </a:lnTo>
                  <a:lnTo>
                    <a:pt x="1180" y="416"/>
                  </a:lnTo>
                  <a:lnTo>
                    <a:pt x="1192" y="448"/>
                  </a:lnTo>
                  <a:lnTo>
                    <a:pt x="1202" y="478"/>
                  </a:lnTo>
                  <a:lnTo>
                    <a:pt x="1212" y="512"/>
                  </a:lnTo>
                  <a:lnTo>
                    <a:pt x="1218" y="544"/>
                  </a:lnTo>
                  <a:lnTo>
                    <a:pt x="1224" y="578"/>
                  </a:lnTo>
                  <a:lnTo>
                    <a:pt x="1230" y="612"/>
                  </a:lnTo>
                  <a:lnTo>
                    <a:pt x="1232" y="646"/>
                  </a:lnTo>
                  <a:lnTo>
                    <a:pt x="1232" y="680"/>
                  </a:lnTo>
                  <a:lnTo>
                    <a:pt x="1232" y="680"/>
                  </a:lnTo>
                  <a:lnTo>
                    <a:pt x="1232" y="716"/>
                  </a:lnTo>
                  <a:lnTo>
                    <a:pt x="1230" y="750"/>
                  </a:lnTo>
                  <a:lnTo>
                    <a:pt x="1224" y="784"/>
                  </a:lnTo>
                  <a:lnTo>
                    <a:pt x="1218" y="818"/>
                  </a:lnTo>
                  <a:lnTo>
                    <a:pt x="1212" y="850"/>
                  </a:lnTo>
                  <a:lnTo>
                    <a:pt x="1202" y="884"/>
                  </a:lnTo>
                  <a:lnTo>
                    <a:pt x="1192" y="914"/>
                  </a:lnTo>
                  <a:lnTo>
                    <a:pt x="1180" y="946"/>
                  </a:lnTo>
                  <a:lnTo>
                    <a:pt x="1166" y="976"/>
                  </a:lnTo>
                  <a:lnTo>
                    <a:pt x="1150" y="1006"/>
                  </a:lnTo>
                  <a:lnTo>
                    <a:pt x="1134" y="1034"/>
                  </a:lnTo>
                  <a:lnTo>
                    <a:pt x="1116" y="1062"/>
                  </a:lnTo>
                  <a:lnTo>
                    <a:pt x="1098" y="1088"/>
                  </a:lnTo>
                  <a:lnTo>
                    <a:pt x="1078" y="1114"/>
                  </a:lnTo>
                  <a:lnTo>
                    <a:pt x="1056" y="1138"/>
                  </a:lnTo>
                  <a:lnTo>
                    <a:pt x="1034" y="1162"/>
                  </a:lnTo>
                  <a:lnTo>
                    <a:pt x="1010" y="1184"/>
                  </a:lnTo>
                  <a:lnTo>
                    <a:pt x="984" y="1206"/>
                  </a:lnTo>
                  <a:lnTo>
                    <a:pt x="960" y="1226"/>
                  </a:lnTo>
                  <a:lnTo>
                    <a:pt x="932" y="1246"/>
                  </a:lnTo>
                  <a:lnTo>
                    <a:pt x="904" y="1262"/>
                  </a:lnTo>
                  <a:lnTo>
                    <a:pt x="876" y="1280"/>
                  </a:lnTo>
                  <a:lnTo>
                    <a:pt x="846" y="1294"/>
                  </a:lnTo>
                  <a:lnTo>
                    <a:pt x="816" y="1308"/>
                  </a:lnTo>
                  <a:lnTo>
                    <a:pt x="786" y="1320"/>
                  </a:lnTo>
                  <a:lnTo>
                    <a:pt x="754" y="1330"/>
                  </a:lnTo>
                  <a:lnTo>
                    <a:pt x="722" y="1340"/>
                  </a:lnTo>
                  <a:lnTo>
                    <a:pt x="690" y="1348"/>
                  </a:lnTo>
                  <a:lnTo>
                    <a:pt x="656" y="1354"/>
                  </a:lnTo>
                  <a:lnTo>
                    <a:pt x="622" y="1358"/>
                  </a:lnTo>
                  <a:lnTo>
                    <a:pt x="588" y="1360"/>
                  </a:lnTo>
                  <a:lnTo>
                    <a:pt x="552" y="1362"/>
                  </a:lnTo>
                  <a:lnTo>
                    <a:pt x="552" y="1362"/>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0" name="object 5">
              <a:extLst>
                <a:ext uri="{FF2B5EF4-FFF2-40B4-BE49-F238E27FC236}">
                  <a16:creationId xmlns:a16="http://schemas.microsoft.com/office/drawing/2014/main" id="{28D38FCD-E95F-4732-98C2-A1ACED2E204E}"/>
                </a:ext>
              </a:extLst>
            </p:cNvPr>
            <p:cNvSpPr txBox="1">
              <a:spLocks/>
            </p:cNvSpPr>
            <p:nvPr/>
          </p:nvSpPr>
          <p:spPr>
            <a:xfrm>
              <a:off x="5315240" y="5155101"/>
              <a:ext cx="1924050" cy="1133644"/>
            </a:xfrm>
            <a:prstGeom prst="rect">
              <a:avLst/>
            </a:prstGeom>
          </p:spPr>
          <p:txBody>
            <a:bodyPr vert="horz" wrap="square" lIns="0" tIns="12700" rIns="0" bIns="0" rtlCol="0">
              <a:spAutoFit/>
            </a:bodyPr>
            <a:lstStyle/>
            <a:p>
              <a:pPr marL="12700" algn="ctr">
                <a:spcBef>
                  <a:spcPts val="100"/>
                </a:spcBef>
                <a:defRPr/>
              </a:pPr>
              <a:r>
                <a:rPr lang="en-US" sz="3600" kern="0" dirty="0">
                  <a:solidFill>
                    <a:schemeClr val="bg1"/>
                  </a:solidFill>
                  <a:latin typeface="Arial" pitchFamily="34" charset="0"/>
                  <a:ea typeface="+mj-ea"/>
                  <a:cs typeface="Arial" pitchFamily="34" charset="0"/>
                </a:rPr>
                <a:t>THANK</a:t>
              </a:r>
            </a:p>
            <a:p>
              <a:pPr marL="12700" algn="ctr">
                <a:spcBef>
                  <a:spcPts val="100"/>
                </a:spcBef>
                <a:defRPr/>
              </a:pPr>
              <a:r>
                <a:rPr lang="en-US" sz="3600" kern="0" dirty="0">
                  <a:solidFill>
                    <a:schemeClr val="bg1"/>
                  </a:solidFill>
                  <a:latin typeface="Arial" pitchFamily="34" charset="0"/>
                  <a:ea typeface="+mj-ea"/>
                  <a:cs typeface="Arial" pitchFamily="34" charset="0"/>
                </a:rPr>
                <a:t>YOU</a:t>
              </a:r>
            </a:p>
          </p:txBody>
        </p:sp>
      </p:grpSp>
    </p:spTree>
    <p:extLst>
      <p:ext uri="{BB962C8B-B14F-4D97-AF65-F5344CB8AC3E}">
        <p14:creationId xmlns:p14="http://schemas.microsoft.com/office/powerpoint/2010/main" val="2837031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546368"/>
          </a:xfrm>
          <a:prstGeom prst="rect">
            <a:avLst/>
          </a:prstGeom>
          <a:noFill/>
        </p:spPr>
        <p:txBody>
          <a:bodyPr wrap="square" rtlCol="0">
            <a:spAutoFit/>
          </a:bodyPr>
          <a:lstStyle/>
          <a:p>
            <a:pPr defTabSz="913852">
              <a:lnSpc>
                <a:spcPct val="80000"/>
              </a:lnSpc>
              <a:defRPr/>
            </a:pPr>
            <a:r>
              <a:rPr lang="en-US" sz="3598" b="1" dirty="0">
                <a:gradFill>
                  <a:gsLst>
                    <a:gs pos="100000">
                      <a:srgbClr val="176490"/>
                    </a:gs>
                    <a:gs pos="0">
                      <a:srgbClr val="1AA4BE">
                        <a:alpha val="80000"/>
                      </a:srgbClr>
                    </a:gs>
                  </a:gsLst>
                  <a:path path="circle">
                    <a:fillToRect l="100000" t="100000"/>
                  </a:path>
                </a:gradFill>
                <a:latin typeface="+mj-lt"/>
                <a:cs typeface="Arial" pitchFamily="34" charset="0"/>
              </a:rPr>
              <a:t>SDLC Definition</a:t>
            </a: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4522865" y="1385675"/>
            <a:ext cx="7258548" cy="3929281"/>
          </a:xfrm>
          <a:prstGeom prst="rect">
            <a:avLst/>
          </a:prstGeom>
        </p:spPr>
        <p:txBody>
          <a:bodyPr wrap="square">
            <a:spAutoFit/>
          </a:bodyPr>
          <a:lstStyle/>
          <a:p>
            <a:pPr marL="0" lvl="3" indent="-171450">
              <a:lnSpc>
                <a:spcPts val="2000"/>
              </a:lnSpc>
              <a:buClr>
                <a:srgbClr val="FF3300"/>
              </a:buClr>
              <a:buFont typeface="Arial" panose="020B0604020202020204" pitchFamily="34" charset="0"/>
              <a:buChar char="•"/>
              <a:tabLst>
                <a:tab pos="355600" algn="l"/>
              </a:tabLst>
            </a:pPr>
            <a:r>
              <a:rPr lang="en-IN" dirty="0"/>
              <a:t>The software development life cycle (SDLC) is a </a:t>
            </a:r>
            <a:r>
              <a:rPr lang="en-IN" b="1" dirty="0"/>
              <a:t>framework</a:t>
            </a:r>
            <a:r>
              <a:rPr lang="en-IN" dirty="0"/>
              <a:t> defining tasks performed at each step in the software development process</a:t>
            </a:r>
          </a:p>
          <a:p>
            <a:pPr marL="0" lvl="3">
              <a:lnSpc>
                <a:spcPts val="2000"/>
              </a:lnSpc>
              <a:buClr>
                <a:srgbClr val="FF3300"/>
              </a:buClr>
              <a:tabLst>
                <a:tab pos="355600" algn="l"/>
              </a:tabLst>
            </a:pPr>
            <a:endParaRPr lang="en-IN" dirty="0"/>
          </a:p>
          <a:p>
            <a:pPr marL="0" lvl="3" indent="-171450">
              <a:lnSpc>
                <a:spcPts val="2000"/>
              </a:lnSpc>
              <a:buClr>
                <a:srgbClr val="FF3300"/>
              </a:buClr>
              <a:buFont typeface="Arial" panose="020B0604020202020204" pitchFamily="34" charset="0"/>
              <a:buChar char="•"/>
              <a:tabLst>
                <a:tab pos="355600" algn="l"/>
              </a:tabLst>
            </a:pPr>
            <a:r>
              <a:rPr lang="en-IN" dirty="0"/>
              <a:t> SDLC is a structure followed by a development team within the software organization </a:t>
            </a:r>
          </a:p>
          <a:p>
            <a:pPr marL="0" lvl="3">
              <a:lnSpc>
                <a:spcPts val="2000"/>
              </a:lnSpc>
              <a:buClr>
                <a:srgbClr val="FF3300"/>
              </a:buClr>
              <a:tabLst>
                <a:tab pos="355600" algn="l"/>
              </a:tabLst>
            </a:pPr>
            <a:endParaRPr lang="en-IN" dirty="0"/>
          </a:p>
          <a:p>
            <a:pPr marL="0" lvl="3" indent="-171450">
              <a:lnSpc>
                <a:spcPts val="2000"/>
              </a:lnSpc>
              <a:buClr>
                <a:srgbClr val="FF3300"/>
              </a:buClr>
              <a:buFont typeface="Arial" panose="020B0604020202020204" pitchFamily="34" charset="0"/>
              <a:buChar char="•"/>
              <a:tabLst>
                <a:tab pos="355600" algn="l"/>
              </a:tabLst>
            </a:pPr>
            <a:r>
              <a:rPr lang="en-IN" dirty="0"/>
              <a:t>It consists of a detailed plan describing how to develop, maintain and replace specific software. </a:t>
            </a:r>
          </a:p>
          <a:p>
            <a:pPr marL="0" lvl="3">
              <a:lnSpc>
                <a:spcPts val="2000"/>
              </a:lnSpc>
              <a:buClr>
                <a:srgbClr val="FF3300"/>
              </a:buClr>
              <a:tabLst>
                <a:tab pos="355600" algn="l"/>
              </a:tabLst>
            </a:pPr>
            <a:endParaRPr lang="en-IN" dirty="0"/>
          </a:p>
          <a:p>
            <a:pPr marL="0" lvl="3" indent="-171450">
              <a:lnSpc>
                <a:spcPts val="2000"/>
              </a:lnSpc>
              <a:buClr>
                <a:srgbClr val="FF3300"/>
              </a:buClr>
              <a:buFont typeface="Arial" panose="020B0604020202020204" pitchFamily="34" charset="0"/>
              <a:buChar char="•"/>
              <a:tabLst>
                <a:tab pos="355600" algn="l"/>
              </a:tabLst>
            </a:pPr>
            <a:r>
              <a:rPr lang="en-IN" dirty="0"/>
              <a:t>The life cycle defines a methodology for improving the quality of software and the overall development process. </a:t>
            </a:r>
          </a:p>
          <a:p>
            <a:pPr marL="0" lvl="3">
              <a:lnSpc>
                <a:spcPts val="2000"/>
              </a:lnSpc>
              <a:buClr>
                <a:srgbClr val="FF3300"/>
              </a:buClr>
              <a:tabLst>
                <a:tab pos="355600" algn="l"/>
              </a:tabLst>
            </a:pPr>
            <a:endParaRPr lang="en-IN" dirty="0"/>
          </a:p>
          <a:p>
            <a:pPr marL="0" lvl="3" indent="-171450">
              <a:lnSpc>
                <a:spcPts val="2000"/>
              </a:lnSpc>
              <a:buClr>
                <a:srgbClr val="FF3300"/>
              </a:buClr>
              <a:buFont typeface="Arial" panose="020B0604020202020204" pitchFamily="34" charset="0"/>
              <a:buChar char="•"/>
              <a:tabLst>
                <a:tab pos="355600" algn="l"/>
              </a:tabLst>
            </a:pPr>
            <a:r>
              <a:rPr lang="en-IN" dirty="0"/>
              <a:t>The software development life cycle is also known as the software development process</a:t>
            </a:r>
            <a:endParaRPr lang="en-US" sz="1600" dirty="0">
              <a:solidFill>
                <a:schemeClr val="tx1">
                  <a:lumMod val="90000"/>
                  <a:lumOff val="10000"/>
                </a:schemeClr>
              </a:solidFill>
            </a:endParaRPr>
          </a:p>
          <a:p>
            <a:pPr marL="171450" lvl="0" indent="-171450" latinLnBrk="0">
              <a:buFont typeface="Arial" panose="020B0604020202020204" pitchFamily="34" charset="0"/>
              <a:buChar char="•"/>
            </a:pPr>
            <a:endParaRPr lang="en-IN" sz="1600" dirty="0">
              <a:solidFill>
                <a:schemeClr val="tx1">
                  <a:lumMod val="90000"/>
                  <a:lumOff val="10000"/>
                </a:schemeClr>
              </a:solidFill>
            </a:endParaRPr>
          </a:p>
        </p:txBody>
      </p:sp>
      <p:sp>
        <p:nvSpPr>
          <p:cNvPr id="47" name="Rectangle 46">
            <a:extLst>
              <a:ext uri="{FF2B5EF4-FFF2-40B4-BE49-F238E27FC236}">
                <a16:creationId xmlns:a16="http://schemas.microsoft.com/office/drawing/2014/main" id="{C9FA1C0E-AF8F-41E4-9B81-861A8A86CDC3}"/>
              </a:ext>
            </a:extLst>
          </p:cNvPr>
          <p:cNvSpPr/>
          <p:nvPr/>
        </p:nvSpPr>
        <p:spPr>
          <a:xfrm>
            <a:off x="409668" y="1331294"/>
            <a:ext cx="3933121" cy="3983661"/>
          </a:xfrm>
          <a:prstGeom prst="rect">
            <a:avLst/>
          </a:prstGeom>
          <a:solidFill>
            <a:schemeClr val="bg1"/>
          </a:solidFill>
          <a:ln>
            <a:noFill/>
          </a:ln>
          <a:effectLst>
            <a:outerShdw blurRad="190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en-US" dirty="0"/>
          </a:p>
        </p:txBody>
      </p:sp>
      <p:sp>
        <p:nvSpPr>
          <p:cNvPr id="50" name="Rectangle 49">
            <a:extLst>
              <a:ext uri="{FF2B5EF4-FFF2-40B4-BE49-F238E27FC236}">
                <a16:creationId xmlns:a16="http://schemas.microsoft.com/office/drawing/2014/main" id="{85E6A1E3-328C-48EE-9B31-23ACA3C9B401}"/>
              </a:ext>
            </a:extLst>
          </p:cNvPr>
          <p:cNvSpPr/>
          <p:nvPr/>
        </p:nvSpPr>
        <p:spPr>
          <a:xfrm>
            <a:off x="1017748" y="1780369"/>
            <a:ext cx="303288" cy="400110"/>
          </a:xfrm>
          <a:prstGeom prst="rect">
            <a:avLst/>
          </a:prstGeom>
        </p:spPr>
        <p:txBody>
          <a:bodyPr wrap="none">
            <a:spAutoFit/>
          </a:bodyPr>
          <a:lstStyle/>
          <a:p>
            <a:pPr marR="0" lvl="0" algn="ctr" eaLnBrk="0" fontAlgn="auto" hangingPunct="0">
              <a:spcBef>
                <a:spcPts val="0"/>
              </a:spcBef>
              <a:spcAft>
                <a:spcPts val="0"/>
              </a:spcAft>
              <a:buClrTx/>
              <a:buSzTx/>
              <a:buFontTx/>
              <a:buNone/>
              <a:tabLst/>
              <a:defRPr/>
            </a:pPr>
            <a:r>
              <a:rPr lang="en-US" sz="2000" b="1" dirty="0">
                <a:solidFill>
                  <a:schemeClr val="bg1"/>
                </a:solidFill>
                <a:cs typeface="Arial" pitchFamily="34" charset="0"/>
                <a:sym typeface="Helvetica Light"/>
              </a:rPr>
              <a:t>?</a:t>
            </a:r>
          </a:p>
        </p:txBody>
      </p:sp>
      <p:pic>
        <p:nvPicPr>
          <p:cNvPr id="4" name="Picture 2" descr="Image result for SDLC image">
            <a:extLst>
              <a:ext uri="{FF2B5EF4-FFF2-40B4-BE49-F238E27FC236}">
                <a16:creationId xmlns:a16="http://schemas.microsoft.com/office/drawing/2014/main" id="{4C6EF051-0A0B-7540-BA75-D047890E2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570" y="1282937"/>
            <a:ext cx="4024219" cy="4032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932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546368"/>
          </a:xfrm>
          <a:prstGeom prst="rect">
            <a:avLst/>
          </a:prstGeom>
          <a:noFill/>
        </p:spPr>
        <p:txBody>
          <a:bodyPr wrap="square" rtlCol="0">
            <a:spAutoFit/>
          </a:bodyPr>
          <a:lstStyle/>
          <a:p>
            <a:pPr defTabSz="913852">
              <a:lnSpc>
                <a:spcPct val="80000"/>
              </a:lnSpc>
              <a:defRPr/>
            </a:pPr>
            <a:r>
              <a:rPr lang="en-US" sz="3598" b="1" dirty="0">
                <a:gradFill>
                  <a:gsLst>
                    <a:gs pos="100000">
                      <a:srgbClr val="176490"/>
                    </a:gs>
                    <a:gs pos="0">
                      <a:srgbClr val="1AA4BE">
                        <a:alpha val="80000"/>
                      </a:srgbClr>
                    </a:gs>
                  </a:gsLst>
                  <a:path path="circle">
                    <a:fillToRect l="100000" t="100000"/>
                  </a:path>
                </a:gradFill>
                <a:latin typeface="+mj-lt"/>
                <a:cs typeface="Arial" pitchFamily="34" charset="0"/>
              </a:rPr>
              <a:t>Industry Segmentation</a:t>
            </a: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50" name="Rectangle 49">
            <a:extLst>
              <a:ext uri="{FF2B5EF4-FFF2-40B4-BE49-F238E27FC236}">
                <a16:creationId xmlns:a16="http://schemas.microsoft.com/office/drawing/2014/main" id="{85E6A1E3-328C-48EE-9B31-23ACA3C9B401}"/>
              </a:ext>
            </a:extLst>
          </p:cNvPr>
          <p:cNvSpPr/>
          <p:nvPr/>
        </p:nvSpPr>
        <p:spPr>
          <a:xfrm>
            <a:off x="1017748" y="1780369"/>
            <a:ext cx="303288" cy="400110"/>
          </a:xfrm>
          <a:prstGeom prst="rect">
            <a:avLst/>
          </a:prstGeom>
        </p:spPr>
        <p:txBody>
          <a:bodyPr wrap="none">
            <a:spAutoFit/>
          </a:bodyPr>
          <a:lstStyle/>
          <a:p>
            <a:pPr marR="0" lvl="0" algn="ctr" eaLnBrk="0" fontAlgn="auto" hangingPunct="0">
              <a:spcBef>
                <a:spcPts val="0"/>
              </a:spcBef>
              <a:spcAft>
                <a:spcPts val="0"/>
              </a:spcAft>
              <a:buClrTx/>
              <a:buSzTx/>
              <a:buFontTx/>
              <a:buNone/>
              <a:tabLst/>
              <a:defRPr/>
            </a:pPr>
            <a:r>
              <a:rPr lang="en-US" sz="2000" b="1" dirty="0">
                <a:solidFill>
                  <a:schemeClr val="bg1"/>
                </a:solidFill>
                <a:cs typeface="Arial" pitchFamily="34" charset="0"/>
                <a:sym typeface="Helvetica Light"/>
              </a:rPr>
              <a:t>?</a:t>
            </a:r>
          </a:p>
        </p:txBody>
      </p:sp>
      <p:sp>
        <p:nvSpPr>
          <p:cNvPr id="56" name="Rectangle 55">
            <a:extLst>
              <a:ext uri="{FF2B5EF4-FFF2-40B4-BE49-F238E27FC236}">
                <a16:creationId xmlns:a16="http://schemas.microsoft.com/office/drawing/2014/main" id="{51124029-E0B7-4D8C-BC4B-119AC9F0900F}"/>
              </a:ext>
            </a:extLst>
          </p:cNvPr>
          <p:cNvSpPr/>
          <p:nvPr/>
        </p:nvSpPr>
        <p:spPr>
          <a:xfrm>
            <a:off x="410587" y="4032553"/>
            <a:ext cx="1527397" cy="1569660"/>
          </a:xfrm>
          <a:prstGeom prst="rect">
            <a:avLst/>
          </a:prstGeom>
        </p:spPr>
        <p:txBody>
          <a:bodyPr wrap="square">
            <a:spAutoFit/>
          </a:bodyPr>
          <a:lstStyle/>
          <a:p>
            <a:pPr algn="ctr" eaLnBrk="0" hangingPunct="0"/>
            <a:r>
              <a:rPr lang="en-US" b="1" dirty="0">
                <a:solidFill>
                  <a:schemeClr val="bg1"/>
                </a:solidFill>
                <a:cs typeface="Arial" pitchFamily="34" charset="0"/>
              </a:rPr>
              <a:t>Phase II &amp; III</a:t>
            </a:r>
          </a:p>
          <a:p>
            <a:pPr algn="ctr" eaLnBrk="0" hangingPunct="0"/>
            <a:endParaRPr lang="en-US" sz="1000" b="1" dirty="0">
              <a:solidFill>
                <a:schemeClr val="bg1"/>
              </a:solidFill>
              <a:cs typeface="Arial" pitchFamily="34" charset="0"/>
            </a:endParaRPr>
          </a:p>
          <a:p>
            <a:pPr algn="ctr" eaLnBrk="0" hangingPunct="0"/>
            <a:r>
              <a:rPr lang="en-US" b="1" dirty="0">
                <a:solidFill>
                  <a:schemeClr val="bg1"/>
                </a:solidFill>
                <a:cs typeface="Arial" pitchFamily="34" charset="0"/>
              </a:rPr>
              <a:t>and</a:t>
            </a:r>
          </a:p>
          <a:p>
            <a:pPr algn="ctr" eaLnBrk="0" hangingPunct="0"/>
            <a:endParaRPr lang="en-US" sz="1050" b="1" dirty="0">
              <a:solidFill>
                <a:schemeClr val="bg1"/>
              </a:solidFill>
              <a:cs typeface="Arial" pitchFamily="34" charset="0"/>
            </a:endParaRPr>
          </a:p>
          <a:p>
            <a:pPr algn="ctr" eaLnBrk="0" hangingPunct="0"/>
            <a:r>
              <a:rPr lang="en-US" b="1" dirty="0">
                <a:solidFill>
                  <a:schemeClr val="bg1"/>
                </a:solidFill>
                <a:cs typeface="Arial" pitchFamily="34" charset="0"/>
              </a:rPr>
              <a:t>Support </a:t>
            </a:r>
          </a:p>
          <a:p>
            <a:pPr algn="ctr" eaLnBrk="0" hangingPunct="0"/>
            <a:r>
              <a:rPr lang="en-US" b="1" dirty="0">
                <a:solidFill>
                  <a:schemeClr val="bg1"/>
                </a:solidFill>
                <a:cs typeface="Arial" pitchFamily="34" charset="0"/>
              </a:rPr>
              <a:t>Phase</a:t>
            </a:r>
            <a:endParaRPr kumimoji="0" lang="en-US" b="1" i="0" u="none" strike="noStrike" kern="0" cap="none" spc="0" normalizeH="0" baseline="0" dirty="0">
              <a:ln>
                <a:noFill/>
              </a:ln>
              <a:solidFill>
                <a:schemeClr val="bg1"/>
              </a:solidFill>
              <a:effectLst/>
              <a:uLnTx/>
              <a:uFillTx/>
              <a:sym typeface="Helvetica Light"/>
            </a:endParaRPr>
          </a:p>
        </p:txBody>
      </p:sp>
      <p:sp>
        <p:nvSpPr>
          <p:cNvPr id="2" name="TextBox 1">
            <a:extLst>
              <a:ext uri="{FF2B5EF4-FFF2-40B4-BE49-F238E27FC236}">
                <a16:creationId xmlns:a16="http://schemas.microsoft.com/office/drawing/2014/main" id="{07E65FA5-339C-B649-9270-FF3E44127C6F}"/>
              </a:ext>
            </a:extLst>
          </p:cNvPr>
          <p:cNvSpPr txBox="1"/>
          <p:nvPr/>
        </p:nvSpPr>
        <p:spPr>
          <a:xfrm>
            <a:off x="904057" y="1918868"/>
            <a:ext cx="5299519" cy="923330"/>
          </a:xfrm>
          <a:prstGeom prst="rect">
            <a:avLst/>
          </a:prstGeom>
          <a:noFill/>
        </p:spPr>
        <p:txBody>
          <a:bodyPr wrap="square" rtlCol="0">
            <a:spAutoFit/>
          </a:bodyPr>
          <a:lstStyle/>
          <a:p>
            <a:r>
              <a:rPr lang="en-IN" dirty="0"/>
              <a:t>A </a:t>
            </a:r>
            <a:r>
              <a:rPr lang="en-IN" b="1" dirty="0"/>
              <a:t>vertical market</a:t>
            </a:r>
            <a:r>
              <a:rPr lang="en-IN" dirty="0"/>
              <a:t> is a </a:t>
            </a:r>
            <a:r>
              <a:rPr lang="en-IN" b="1" dirty="0"/>
              <a:t>market</a:t>
            </a:r>
            <a:r>
              <a:rPr lang="en-IN" dirty="0"/>
              <a:t> encompassing a group of companies and customers that are all interconnected around a specific niche</a:t>
            </a:r>
            <a:endParaRPr lang="en-US" dirty="0"/>
          </a:p>
        </p:txBody>
      </p:sp>
      <p:sp>
        <p:nvSpPr>
          <p:cNvPr id="21" name="TextBox 20">
            <a:extLst>
              <a:ext uri="{FF2B5EF4-FFF2-40B4-BE49-F238E27FC236}">
                <a16:creationId xmlns:a16="http://schemas.microsoft.com/office/drawing/2014/main" id="{4EE5EE35-2FF2-7C45-9D19-1EDB3BB344A0}"/>
              </a:ext>
            </a:extLst>
          </p:cNvPr>
          <p:cNvSpPr txBox="1"/>
          <p:nvPr/>
        </p:nvSpPr>
        <p:spPr>
          <a:xfrm>
            <a:off x="263567" y="1434381"/>
            <a:ext cx="2152320" cy="461665"/>
          </a:xfrm>
          <a:prstGeom prst="rect">
            <a:avLst/>
          </a:prstGeom>
          <a:noFill/>
        </p:spPr>
        <p:txBody>
          <a:bodyPr wrap="none" rtlCol="0">
            <a:spAutoFit/>
          </a:bodyPr>
          <a:lstStyle/>
          <a:p>
            <a:r>
              <a:rPr lang="en-US" sz="2400" b="1" dirty="0"/>
              <a:t>Vertical Market</a:t>
            </a:r>
          </a:p>
        </p:txBody>
      </p:sp>
      <p:sp>
        <p:nvSpPr>
          <p:cNvPr id="22" name="TextBox 21">
            <a:extLst>
              <a:ext uri="{FF2B5EF4-FFF2-40B4-BE49-F238E27FC236}">
                <a16:creationId xmlns:a16="http://schemas.microsoft.com/office/drawing/2014/main" id="{67540BE4-DD16-C240-8EFF-ED986A6F0016}"/>
              </a:ext>
            </a:extLst>
          </p:cNvPr>
          <p:cNvSpPr txBox="1"/>
          <p:nvPr/>
        </p:nvSpPr>
        <p:spPr>
          <a:xfrm>
            <a:off x="263567" y="3066189"/>
            <a:ext cx="2503378" cy="461665"/>
          </a:xfrm>
          <a:prstGeom prst="rect">
            <a:avLst/>
          </a:prstGeom>
          <a:noFill/>
        </p:spPr>
        <p:txBody>
          <a:bodyPr wrap="none" rtlCol="0">
            <a:spAutoFit/>
          </a:bodyPr>
          <a:lstStyle/>
          <a:p>
            <a:r>
              <a:rPr lang="en-US" sz="2400" b="1" dirty="0"/>
              <a:t>Horizontal Market</a:t>
            </a:r>
          </a:p>
        </p:txBody>
      </p:sp>
      <p:sp>
        <p:nvSpPr>
          <p:cNvPr id="23" name="TextBox 22">
            <a:extLst>
              <a:ext uri="{FF2B5EF4-FFF2-40B4-BE49-F238E27FC236}">
                <a16:creationId xmlns:a16="http://schemas.microsoft.com/office/drawing/2014/main" id="{15F52EB2-7F01-9B49-9B9A-EFB5BB244FDC}"/>
              </a:ext>
            </a:extLst>
          </p:cNvPr>
          <p:cNvSpPr txBox="1"/>
          <p:nvPr/>
        </p:nvSpPr>
        <p:spPr>
          <a:xfrm>
            <a:off x="847243" y="3555788"/>
            <a:ext cx="5248757" cy="923330"/>
          </a:xfrm>
          <a:prstGeom prst="rect">
            <a:avLst/>
          </a:prstGeom>
          <a:noFill/>
        </p:spPr>
        <p:txBody>
          <a:bodyPr wrap="square" rtlCol="0">
            <a:spAutoFit/>
          </a:bodyPr>
          <a:lstStyle/>
          <a:p>
            <a:r>
              <a:rPr lang="en-IN" dirty="0"/>
              <a:t>A </a:t>
            </a:r>
            <a:r>
              <a:rPr lang="en-IN" b="1" dirty="0"/>
              <a:t>horizontal market</a:t>
            </a:r>
            <a:r>
              <a:rPr lang="en-IN" dirty="0"/>
              <a:t> is one in which all of your customers use your product to do the same thing, regardless of what industry they are in.</a:t>
            </a:r>
            <a:endParaRPr lang="en-US" dirty="0"/>
          </a:p>
        </p:txBody>
      </p:sp>
      <p:sp>
        <p:nvSpPr>
          <p:cNvPr id="31" name="Rectangle 30">
            <a:extLst>
              <a:ext uri="{FF2B5EF4-FFF2-40B4-BE49-F238E27FC236}">
                <a16:creationId xmlns:a16="http://schemas.microsoft.com/office/drawing/2014/main" id="{836F7071-CEE2-4B42-AB50-E78CB4B51F31}"/>
              </a:ext>
            </a:extLst>
          </p:cNvPr>
          <p:cNvSpPr/>
          <p:nvPr/>
        </p:nvSpPr>
        <p:spPr>
          <a:xfrm>
            <a:off x="6560273" y="2683137"/>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C329AC24-F23F-FA46-B516-6C4EE2EC6CBF}"/>
              </a:ext>
            </a:extLst>
          </p:cNvPr>
          <p:cNvSpPr/>
          <p:nvPr/>
        </p:nvSpPr>
        <p:spPr>
          <a:xfrm>
            <a:off x="6426355" y="1487147"/>
            <a:ext cx="5355058" cy="3983661"/>
          </a:xfrm>
          <a:prstGeom prst="rect">
            <a:avLst/>
          </a:prstGeom>
          <a:solidFill>
            <a:schemeClr val="bg1"/>
          </a:solidFill>
          <a:ln>
            <a:noFill/>
          </a:ln>
          <a:effectLst>
            <a:outerShdw blurRad="190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en-US" dirty="0"/>
          </a:p>
        </p:txBody>
      </p:sp>
      <p:sp>
        <p:nvSpPr>
          <p:cNvPr id="40" name="Rectangle 39">
            <a:extLst>
              <a:ext uri="{FF2B5EF4-FFF2-40B4-BE49-F238E27FC236}">
                <a16:creationId xmlns:a16="http://schemas.microsoft.com/office/drawing/2014/main" id="{9222FCE4-5778-FE47-839D-715FCF74A1D1}"/>
              </a:ext>
            </a:extLst>
          </p:cNvPr>
          <p:cNvSpPr/>
          <p:nvPr/>
        </p:nvSpPr>
        <p:spPr>
          <a:xfrm>
            <a:off x="7404377" y="1936222"/>
            <a:ext cx="303288" cy="400110"/>
          </a:xfrm>
          <a:prstGeom prst="rect">
            <a:avLst/>
          </a:prstGeom>
        </p:spPr>
        <p:txBody>
          <a:bodyPr wrap="none">
            <a:spAutoFit/>
          </a:bodyPr>
          <a:lstStyle/>
          <a:p>
            <a:pPr marR="0" lvl="0" algn="ctr" eaLnBrk="0" fontAlgn="auto" hangingPunct="0">
              <a:spcBef>
                <a:spcPts val="0"/>
              </a:spcBef>
              <a:spcAft>
                <a:spcPts val="0"/>
              </a:spcAft>
              <a:buClrTx/>
              <a:buSzTx/>
              <a:buFontTx/>
              <a:buNone/>
              <a:tabLst/>
              <a:defRPr/>
            </a:pPr>
            <a:r>
              <a:rPr lang="en-US" sz="2000" b="1" dirty="0">
                <a:solidFill>
                  <a:schemeClr val="bg1"/>
                </a:solidFill>
                <a:cs typeface="Arial" pitchFamily="34" charset="0"/>
                <a:sym typeface="Helvetica Light"/>
              </a:rPr>
              <a:t>?</a:t>
            </a:r>
          </a:p>
        </p:txBody>
      </p:sp>
      <p:pic>
        <p:nvPicPr>
          <p:cNvPr id="3074" name="Picture 2">
            <a:extLst>
              <a:ext uri="{FF2B5EF4-FFF2-40B4-BE49-F238E27FC236}">
                <a16:creationId xmlns:a16="http://schemas.microsoft.com/office/drawing/2014/main" id="{FE4CA193-E64B-7044-9671-8F532771F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2657" y="2109160"/>
            <a:ext cx="5177722" cy="2911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39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546368"/>
          </a:xfrm>
          <a:prstGeom prst="rect">
            <a:avLst/>
          </a:prstGeom>
          <a:noFill/>
        </p:spPr>
        <p:txBody>
          <a:bodyPr wrap="square" rtlCol="0">
            <a:spAutoFit/>
          </a:bodyPr>
          <a:lstStyle/>
          <a:p>
            <a:pPr defTabSz="913852">
              <a:lnSpc>
                <a:spcPct val="80000"/>
              </a:lnSpc>
              <a:defRPr/>
            </a:pPr>
            <a:r>
              <a:rPr lang="en-US" sz="3598" b="1" dirty="0">
                <a:gradFill>
                  <a:gsLst>
                    <a:gs pos="100000">
                      <a:srgbClr val="176490"/>
                    </a:gs>
                    <a:gs pos="0">
                      <a:srgbClr val="1AA4BE">
                        <a:alpha val="80000"/>
                      </a:srgbClr>
                    </a:gs>
                  </a:gsLst>
                  <a:path path="circle">
                    <a:fillToRect l="100000" t="100000"/>
                  </a:path>
                </a:gradFill>
                <a:latin typeface="+mj-lt"/>
                <a:cs typeface="Arial" pitchFamily="34" charset="0"/>
              </a:rPr>
              <a:t>IT Segmentation</a:t>
            </a: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56" name="Rectangle 55">
            <a:extLst>
              <a:ext uri="{FF2B5EF4-FFF2-40B4-BE49-F238E27FC236}">
                <a16:creationId xmlns:a16="http://schemas.microsoft.com/office/drawing/2014/main" id="{51124029-E0B7-4D8C-BC4B-119AC9F0900F}"/>
              </a:ext>
            </a:extLst>
          </p:cNvPr>
          <p:cNvSpPr/>
          <p:nvPr/>
        </p:nvSpPr>
        <p:spPr>
          <a:xfrm>
            <a:off x="410587" y="4032553"/>
            <a:ext cx="1527397" cy="1569660"/>
          </a:xfrm>
          <a:prstGeom prst="rect">
            <a:avLst/>
          </a:prstGeom>
        </p:spPr>
        <p:txBody>
          <a:bodyPr wrap="square">
            <a:spAutoFit/>
          </a:bodyPr>
          <a:lstStyle/>
          <a:p>
            <a:pPr algn="ctr" eaLnBrk="0" hangingPunct="0"/>
            <a:r>
              <a:rPr lang="en-US" b="1" dirty="0">
                <a:solidFill>
                  <a:schemeClr val="bg1"/>
                </a:solidFill>
                <a:cs typeface="Arial" pitchFamily="34" charset="0"/>
              </a:rPr>
              <a:t>Phase II &amp; III</a:t>
            </a:r>
          </a:p>
          <a:p>
            <a:pPr algn="ctr" eaLnBrk="0" hangingPunct="0"/>
            <a:endParaRPr lang="en-US" sz="1000" b="1" dirty="0">
              <a:solidFill>
                <a:schemeClr val="bg1"/>
              </a:solidFill>
              <a:cs typeface="Arial" pitchFamily="34" charset="0"/>
            </a:endParaRPr>
          </a:p>
          <a:p>
            <a:pPr algn="ctr" eaLnBrk="0" hangingPunct="0"/>
            <a:r>
              <a:rPr lang="en-US" b="1" dirty="0">
                <a:solidFill>
                  <a:schemeClr val="bg1"/>
                </a:solidFill>
                <a:cs typeface="Arial" pitchFamily="34" charset="0"/>
              </a:rPr>
              <a:t>and</a:t>
            </a:r>
          </a:p>
          <a:p>
            <a:pPr algn="ctr" eaLnBrk="0" hangingPunct="0"/>
            <a:endParaRPr lang="en-US" sz="1050" b="1" dirty="0">
              <a:solidFill>
                <a:schemeClr val="bg1"/>
              </a:solidFill>
              <a:cs typeface="Arial" pitchFamily="34" charset="0"/>
            </a:endParaRPr>
          </a:p>
          <a:p>
            <a:pPr algn="ctr" eaLnBrk="0" hangingPunct="0"/>
            <a:r>
              <a:rPr lang="en-US" b="1" dirty="0">
                <a:solidFill>
                  <a:schemeClr val="bg1"/>
                </a:solidFill>
                <a:cs typeface="Arial" pitchFamily="34" charset="0"/>
              </a:rPr>
              <a:t>Support </a:t>
            </a:r>
          </a:p>
          <a:p>
            <a:pPr algn="ctr" eaLnBrk="0" hangingPunct="0"/>
            <a:r>
              <a:rPr lang="en-US" b="1" dirty="0">
                <a:solidFill>
                  <a:schemeClr val="bg1"/>
                </a:solidFill>
                <a:cs typeface="Arial" pitchFamily="34" charset="0"/>
              </a:rPr>
              <a:t>Phase</a:t>
            </a:r>
            <a:endParaRPr kumimoji="0" lang="en-US" b="1" i="0" u="none" strike="noStrike" kern="0" cap="none" spc="0" normalizeH="0" baseline="0" dirty="0">
              <a:ln>
                <a:noFill/>
              </a:ln>
              <a:solidFill>
                <a:schemeClr val="bg1"/>
              </a:solidFill>
              <a:effectLst/>
              <a:uLnTx/>
              <a:uFillTx/>
              <a:sym typeface="Helvetica Light"/>
            </a:endParaRPr>
          </a:p>
        </p:txBody>
      </p:sp>
      <p:sp>
        <p:nvSpPr>
          <p:cNvPr id="31" name="Rectangle 30">
            <a:extLst>
              <a:ext uri="{FF2B5EF4-FFF2-40B4-BE49-F238E27FC236}">
                <a16:creationId xmlns:a16="http://schemas.microsoft.com/office/drawing/2014/main" id="{836F7071-CEE2-4B42-AB50-E78CB4B51F31}"/>
              </a:ext>
            </a:extLst>
          </p:cNvPr>
          <p:cNvSpPr/>
          <p:nvPr/>
        </p:nvSpPr>
        <p:spPr>
          <a:xfrm>
            <a:off x="6560273" y="2683137"/>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40" name="Rectangle 39">
            <a:extLst>
              <a:ext uri="{FF2B5EF4-FFF2-40B4-BE49-F238E27FC236}">
                <a16:creationId xmlns:a16="http://schemas.microsoft.com/office/drawing/2014/main" id="{9222FCE4-5778-FE47-839D-715FCF74A1D1}"/>
              </a:ext>
            </a:extLst>
          </p:cNvPr>
          <p:cNvSpPr/>
          <p:nvPr/>
        </p:nvSpPr>
        <p:spPr>
          <a:xfrm>
            <a:off x="7404377" y="1936222"/>
            <a:ext cx="303288" cy="400110"/>
          </a:xfrm>
          <a:prstGeom prst="rect">
            <a:avLst/>
          </a:prstGeom>
        </p:spPr>
        <p:txBody>
          <a:bodyPr wrap="none">
            <a:spAutoFit/>
          </a:bodyPr>
          <a:lstStyle/>
          <a:p>
            <a:pPr marR="0" lvl="0" algn="ctr" eaLnBrk="0" fontAlgn="auto" hangingPunct="0">
              <a:spcBef>
                <a:spcPts val="0"/>
              </a:spcBef>
              <a:spcAft>
                <a:spcPts val="0"/>
              </a:spcAft>
              <a:buClrTx/>
              <a:buSzTx/>
              <a:buFontTx/>
              <a:buNone/>
              <a:tabLst/>
              <a:defRPr/>
            </a:pPr>
            <a:r>
              <a:rPr lang="en-US" sz="2000" b="1" dirty="0">
                <a:solidFill>
                  <a:schemeClr val="bg1"/>
                </a:solidFill>
                <a:cs typeface="Arial" pitchFamily="34" charset="0"/>
                <a:sym typeface="Helvetica Light"/>
              </a:rPr>
              <a:t>?</a:t>
            </a:r>
          </a:p>
        </p:txBody>
      </p:sp>
      <p:pic>
        <p:nvPicPr>
          <p:cNvPr id="5124" name="Picture 4" descr="Image result for information technology segmentation">
            <a:extLst>
              <a:ext uri="{FF2B5EF4-FFF2-40B4-BE49-F238E27FC236}">
                <a16:creationId xmlns:a16="http://schemas.microsoft.com/office/drawing/2014/main" id="{F6145394-3D4D-4045-814A-170C8D5A62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294" b="2601"/>
          <a:stretch/>
        </p:blipFill>
        <p:spPr bwMode="auto">
          <a:xfrm>
            <a:off x="622359" y="1265376"/>
            <a:ext cx="10523075" cy="5299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5626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891078"/>
          </a:xfrm>
          <a:prstGeom prst="rect">
            <a:avLst/>
          </a:prstGeom>
          <a:noFill/>
        </p:spPr>
        <p:txBody>
          <a:bodyPr wrap="square" rtlCol="0">
            <a:spAutoFit/>
          </a:bodyPr>
          <a:lstStyle/>
          <a:p>
            <a:pPr defTabSz="913852">
              <a:lnSpc>
                <a:spcPct val="80000"/>
              </a:lnSpc>
              <a:defRPr/>
            </a:pPr>
            <a:r>
              <a:rPr lang="en-IN" sz="2800" b="1" dirty="0">
                <a:gradFill>
                  <a:gsLst>
                    <a:gs pos="100000">
                      <a:srgbClr val="176490"/>
                    </a:gs>
                    <a:gs pos="0">
                      <a:srgbClr val="1AA4BE">
                        <a:alpha val="80000"/>
                      </a:srgbClr>
                    </a:gs>
                  </a:gsLst>
                  <a:path path="circle">
                    <a:fillToRect l="100000" t="100000"/>
                  </a:path>
                </a:gradFill>
                <a:latin typeface="+mj-lt"/>
                <a:cs typeface="Arial" pitchFamily="34" charset="0"/>
              </a:rPr>
              <a:t>Requirements</a:t>
            </a:r>
            <a:endParaRPr lang="en-IN" sz="2000" b="1" dirty="0">
              <a:gradFill>
                <a:gsLst>
                  <a:gs pos="100000">
                    <a:srgbClr val="176490"/>
                  </a:gs>
                  <a:gs pos="0">
                    <a:srgbClr val="1AA4BE">
                      <a:alpha val="80000"/>
                    </a:srgbClr>
                  </a:gs>
                </a:gsLst>
                <a:path path="circle">
                  <a:fillToRect l="100000" t="100000"/>
                </a:path>
              </a:gradFill>
              <a:latin typeface="+mj-lt"/>
              <a:cs typeface="Arial" pitchFamily="34" charset="0"/>
            </a:endParaRPr>
          </a:p>
          <a:p>
            <a:pPr defTabSz="913852">
              <a:lnSpc>
                <a:spcPct val="80000"/>
              </a:lnSpc>
              <a:defRPr/>
            </a:pP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4522865" y="1385675"/>
            <a:ext cx="7258548" cy="4534575"/>
          </a:xfrm>
          <a:prstGeom prst="rect">
            <a:avLst/>
          </a:prstGeom>
        </p:spPr>
        <p:txBody>
          <a:bodyPr wrap="square">
            <a:spAutoFit/>
          </a:bodyPr>
          <a:lstStyle/>
          <a:p>
            <a:pPr marL="285750" indent="-285750">
              <a:buFont typeface="Arial" panose="020B0604020202020204" pitchFamily="34" charset="0"/>
              <a:buChar char="•"/>
            </a:pPr>
            <a:r>
              <a:rPr lang="en-IN" b="1" dirty="0"/>
              <a:t>Stakeholder identification</a:t>
            </a:r>
            <a:endParaRPr lang="en-IN" dirty="0"/>
          </a:p>
          <a:p>
            <a:pPr marL="285750" lvl="3" indent="-285750">
              <a:lnSpc>
                <a:spcPts val="2000"/>
              </a:lnSpc>
              <a:buClr>
                <a:srgbClr val="FF3300"/>
              </a:buClr>
              <a:buFont typeface="Arial" panose="020B0604020202020204" pitchFamily="34" charset="0"/>
              <a:buChar char="•"/>
              <a:tabLst>
                <a:tab pos="355600" algn="l"/>
              </a:tabLst>
            </a:pPr>
            <a:r>
              <a:rPr lang="en-IN" b="1" dirty="0"/>
              <a:t>Elicitation</a:t>
            </a:r>
          </a:p>
          <a:p>
            <a:pPr marL="285750" lvl="3" indent="-285750">
              <a:lnSpc>
                <a:spcPts val="2000"/>
              </a:lnSpc>
              <a:buClr>
                <a:srgbClr val="FF3300"/>
              </a:buClr>
              <a:buFont typeface="Arial" panose="020B0604020202020204" pitchFamily="34" charset="0"/>
              <a:buChar char="•"/>
              <a:tabLst>
                <a:tab pos="355600" algn="l"/>
              </a:tabLst>
            </a:pPr>
            <a:r>
              <a:rPr lang="en-IN" b="1" dirty="0"/>
              <a:t>	</a:t>
            </a:r>
            <a:r>
              <a:rPr lang="en-IN" sz="1600" dirty="0"/>
              <a:t> Elicitation is the gathering and discovery of requirements from stakeholders and other sources</a:t>
            </a:r>
          </a:p>
          <a:p>
            <a:pPr marL="628650" lvl="1" indent="-171450">
              <a:buFont typeface="Arial" panose="020B0604020202020204" pitchFamily="34" charset="0"/>
              <a:buChar char="•"/>
            </a:pPr>
            <a:r>
              <a:rPr lang="en-IN" sz="1200" dirty="0"/>
              <a:t>Joint Requirements Development (JRD) Sessions</a:t>
            </a:r>
          </a:p>
          <a:p>
            <a:pPr marL="628650" lvl="1" indent="-171450">
              <a:buFont typeface="Arial" panose="020B0604020202020204" pitchFamily="34" charset="0"/>
              <a:buChar char="•"/>
            </a:pPr>
            <a:r>
              <a:rPr lang="en-IN" sz="1200" dirty="0"/>
              <a:t>Interviews</a:t>
            </a:r>
          </a:p>
          <a:p>
            <a:pPr marL="628650" lvl="1" indent="-171450">
              <a:buFont typeface="Arial" panose="020B0604020202020204" pitchFamily="34" charset="0"/>
              <a:buChar char="•"/>
            </a:pPr>
            <a:r>
              <a:rPr lang="en-IN" sz="1200" dirty="0"/>
              <a:t>Document Analysis</a:t>
            </a:r>
          </a:p>
          <a:p>
            <a:pPr marL="285750" indent="-285750">
              <a:buFont typeface="Arial" panose="020B0604020202020204" pitchFamily="34" charset="0"/>
              <a:buChar char="•"/>
            </a:pPr>
            <a:r>
              <a:rPr lang="en-IN" b="1" dirty="0"/>
              <a:t>Analysis</a:t>
            </a:r>
          </a:p>
          <a:p>
            <a:pPr marL="742950" lvl="1" indent="-285750">
              <a:buFont typeface="Arial" panose="020B0604020202020204" pitchFamily="34" charset="0"/>
              <a:buChar char="•"/>
            </a:pPr>
            <a:r>
              <a:rPr lang="en-IN" sz="1600" dirty="0"/>
              <a:t>Analysis is the logical breakdown that proceeds from elicitation. Analysis involves reaching a richer and more precise understanding of each requirement and representing sets of requirements in multiple, complementary ways.</a:t>
            </a:r>
          </a:p>
          <a:p>
            <a:pPr marL="285750" lvl="3" indent="-285750">
              <a:lnSpc>
                <a:spcPts val="2000"/>
              </a:lnSpc>
              <a:buClr>
                <a:srgbClr val="FF3300"/>
              </a:buClr>
              <a:buFont typeface="Arial" panose="020B0604020202020204" pitchFamily="34" charset="0"/>
              <a:buChar char="•"/>
              <a:tabLst>
                <a:tab pos="355600" algn="l"/>
              </a:tabLst>
            </a:pPr>
            <a:r>
              <a:rPr lang="en-IN" b="1" dirty="0"/>
              <a:t>Specification</a:t>
            </a:r>
          </a:p>
          <a:p>
            <a:pPr marL="285750" lvl="3" indent="-285750">
              <a:lnSpc>
                <a:spcPts val="2000"/>
              </a:lnSpc>
              <a:buClr>
                <a:srgbClr val="FF3300"/>
              </a:buClr>
              <a:buFont typeface="Arial" panose="020B0604020202020204" pitchFamily="34" charset="0"/>
              <a:buChar char="•"/>
              <a:tabLst>
                <a:tab pos="355600" algn="l"/>
              </a:tabLst>
            </a:pPr>
            <a:r>
              <a:rPr lang="en-IN" dirty="0"/>
              <a:t>	</a:t>
            </a:r>
            <a:r>
              <a:rPr lang="en-IN" sz="1600" dirty="0"/>
              <a:t> Document collected requirements knowledge in a persistent and well-organized fashion that facilitates effective communication and change management. </a:t>
            </a:r>
          </a:p>
          <a:p>
            <a:pPr marL="285750" lvl="3" indent="-285750">
              <a:lnSpc>
                <a:spcPts val="2000"/>
              </a:lnSpc>
              <a:buClr>
                <a:srgbClr val="FF3300"/>
              </a:buClr>
              <a:buFont typeface="Arial" panose="020B0604020202020204" pitchFamily="34" charset="0"/>
              <a:buChar char="•"/>
              <a:tabLst>
                <a:tab pos="355600" algn="l"/>
              </a:tabLst>
            </a:pPr>
            <a:r>
              <a:rPr lang="en-IN" sz="1600" dirty="0"/>
              <a:t>	</a:t>
            </a:r>
            <a:r>
              <a:rPr lang="en-IN" sz="1200" dirty="0"/>
              <a:t> Use cases, user stories, functional requirements, and visual analysis models</a:t>
            </a:r>
          </a:p>
          <a:p>
            <a:pPr marL="285750" indent="-285750" latinLnBrk="0">
              <a:buFont typeface="Arial" panose="020B0604020202020204" pitchFamily="34" charset="0"/>
              <a:buChar char="•"/>
            </a:pPr>
            <a:r>
              <a:rPr lang="en-IN" b="1" dirty="0"/>
              <a:t>Validation</a:t>
            </a:r>
          </a:p>
          <a:p>
            <a:pPr marL="285750" indent="-285750" latinLnBrk="0">
              <a:buFont typeface="Arial" panose="020B0604020202020204" pitchFamily="34" charset="0"/>
              <a:buChar char="•"/>
            </a:pPr>
            <a:r>
              <a:rPr lang="en-IN" b="1" dirty="0"/>
              <a:t>Management</a:t>
            </a:r>
          </a:p>
          <a:p>
            <a:pPr lvl="0" latinLnBrk="0"/>
            <a:endParaRPr lang="en-IN" sz="1600" dirty="0">
              <a:solidFill>
                <a:schemeClr val="tx1">
                  <a:lumMod val="90000"/>
                  <a:lumOff val="10000"/>
                </a:schemeClr>
              </a:solidFill>
            </a:endParaRPr>
          </a:p>
        </p:txBody>
      </p:sp>
      <p:sp>
        <p:nvSpPr>
          <p:cNvPr id="47" name="Rectangle 46">
            <a:extLst>
              <a:ext uri="{FF2B5EF4-FFF2-40B4-BE49-F238E27FC236}">
                <a16:creationId xmlns:a16="http://schemas.microsoft.com/office/drawing/2014/main" id="{C9FA1C0E-AF8F-41E4-9B81-861A8A86CDC3}"/>
              </a:ext>
            </a:extLst>
          </p:cNvPr>
          <p:cNvSpPr/>
          <p:nvPr/>
        </p:nvSpPr>
        <p:spPr>
          <a:xfrm>
            <a:off x="409668" y="1331294"/>
            <a:ext cx="3933121" cy="3983661"/>
          </a:xfrm>
          <a:prstGeom prst="rect">
            <a:avLst/>
          </a:prstGeom>
          <a:solidFill>
            <a:schemeClr val="bg1"/>
          </a:solidFill>
          <a:ln>
            <a:noFill/>
          </a:ln>
          <a:effectLst>
            <a:outerShdw blurRad="190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en-US" dirty="0"/>
          </a:p>
        </p:txBody>
      </p:sp>
      <p:sp>
        <p:nvSpPr>
          <p:cNvPr id="50" name="Rectangle 49">
            <a:extLst>
              <a:ext uri="{FF2B5EF4-FFF2-40B4-BE49-F238E27FC236}">
                <a16:creationId xmlns:a16="http://schemas.microsoft.com/office/drawing/2014/main" id="{85E6A1E3-328C-48EE-9B31-23ACA3C9B401}"/>
              </a:ext>
            </a:extLst>
          </p:cNvPr>
          <p:cNvSpPr/>
          <p:nvPr/>
        </p:nvSpPr>
        <p:spPr>
          <a:xfrm>
            <a:off x="1017748" y="1780369"/>
            <a:ext cx="303288" cy="400110"/>
          </a:xfrm>
          <a:prstGeom prst="rect">
            <a:avLst/>
          </a:prstGeom>
        </p:spPr>
        <p:txBody>
          <a:bodyPr wrap="none">
            <a:spAutoFit/>
          </a:bodyPr>
          <a:lstStyle/>
          <a:p>
            <a:pPr marR="0" lvl="0" algn="ctr" eaLnBrk="0" fontAlgn="auto" hangingPunct="0">
              <a:spcBef>
                <a:spcPts val="0"/>
              </a:spcBef>
              <a:spcAft>
                <a:spcPts val="0"/>
              </a:spcAft>
              <a:buClrTx/>
              <a:buSzTx/>
              <a:buFontTx/>
              <a:buNone/>
              <a:tabLst/>
              <a:defRPr/>
            </a:pPr>
            <a:r>
              <a:rPr lang="en-US" sz="2000" b="1" dirty="0">
                <a:solidFill>
                  <a:schemeClr val="bg1"/>
                </a:solidFill>
                <a:cs typeface="Arial" pitchFamily="34" charset="0"/>
                <a:sym typeface="Helvetica Light"/>
              </a:rPr>
              <a:t>?</a:t>
            </a:r>
          </a:p>
        </p:txBody>
      </p:sp>
      <p:pic>
        <p:nvPicPr>
          <p:cNvPr id="7170" name="Picture 2">
            <a:extLst>
              <a:ext uri="{FF2B5EF4-FFF2-40B4-BE49-F238E27FC236}">
                <a16:creationId xmlns:a16="http://schemas.microsoft.com/office/drawing/2014/main" id="{ADC08C8B-CB96-8D4E-AA41-013B08746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3" y="2032000"/>
            <a:ext cx="3848032" cy="2645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8164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891078"/>
          </a:xfrm>
          <a:prstGeom prst="rect">
            <a:avLst/>
          </a:prstGeom>
          <a:noFill/>
        </p:spPr>
        <p:txBody>
          <a:bodyPr wrap="square" rtlCol="0">
            <a:spAutoFit/>
          </a:bodyPr>
          <a:lstStyle/>
          <a:p>
            <a:pPr defTabSz="913852">
              <a:lnSpc>
                <a:spcPct val="80000"/>
              </a:lnSpc>
              <a:defRPr/>
            </a:pPr>
            <a:r>
              <a:rPr lang="en-IN" sz="2800" b="1" dirty="0">
                <a:gradFill>
                  <a:gsLst>
                    <a:gs pos="100000">
                      <a:srgbClr val="176490"/>
                    </a:gs>
                    <a:gs pos="0">
                      <a:srgbClr val="1AA4BE">
                        <a:alpha val="80000"/>
                      </a:srgbClr>
                    </a:gs>
                  </a:gsLst>
                  <a:path path="circle">
                    <a:fillToRect l="100000" t="100000"/>
                  </a:path>
                </a:gradFill>
                <a:latin typeface="+mj-lt"/>
                <a:cs typeface="Arial" pitchFamily="34" charset="0"/>
              </a:rPr>
              <a:t>Requirements</a:t>
            </a:r>
            <a:endParaRPr lang="en-IN" sz="2000" b="1" dirty="0">
              <a:gradFill>
                <a:gsLst>
                  <a:gs pos="100000">
                    <a:srgbClr val="176490"/>
                  </a:gs>
                  <a:gs pos="0">
                    <a:srgbClr val="1AA4BE">
                      <a:alpha val="80000"/>
                    </a:srgbClr>
                  </a:gs>
                </a:gsLst>
                <a:path path="circle">
                  <a:fillToRect l="100000" t="100000"/>
                </a:path>
              </a:gradFill>
              <a:latin typeface="+mj-lt"/>
              <a:cs typeface="Arial" pitchFamily="34" charset="0"/>
            </a:endParaRPr>
          </a:p>
          <a:p>
            <a:pPr defTabSz="913852">
              <a:lnSpc>
                <a:spcPct val="80000"/>
              </a:lnSpc>
              <a:defRPr/>
            </a:pP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4522865" y="1385675"/>
            <a:ext cx="7258548" cy="4534575"/>
          </a:xfrm>
          <a:prstGeom prst="rect">
            <a:avLst/>
          </a:prstGeom>
        </p:spPr>
        <p:txBody>
          <a:bodyPr wrap="square">
            <a:spAutoFit/>
          </a:bodyPr>
          <a:lstStyle/>
          <a:p>
            <a:pPr marL="285750" indent="-285750">
              <a:buFont typeface="Arial" panose="020B0604020202020204" pitchFamily="34" charset="0"/>
              <a:buChar char="•"/>
            </a:pPr>
            <a:r>
              <a:rPr lang="en-IN" b="1" dirty="0"/>
              <a:t>Stakeholder identification</a:t>
            </a:r>
            <a:endParaRPr lang="en-IN" dirty="0"/>
          </a:p>
          <a:p>
            <a:pPr marL="285750" lvl="3" indent="-285750">
              <a:lnSpc>
                <a:spcPts val="2000"/>
              </a:lnSpc>
              <a:buClr>
                <a:srgbClr val="FF3300"/>
              </a:buClr>
              <a:buFont typeface="Arial" panose="020B0604020202020204" pitchFamily="34" charset="0"/>
              <a:buChar char="•"/>
              <a:tabLst>
                <a:tab pos="355600" algn="l"/>
              </a:tabLst>
            </a:pPr>
            <a:r>
              <a:rPr lang="en-IN" b="1" dirty="0"/>
              <a:t>Elicitation</a:t>
            </a:r>
          </a:p>
          <a:p>
            <a:pPr marL="285750" lvl="3" indent="-285750">
              <a:lnSpc>
                <a:spcPts val="2000"/>
              </a:lnSpc>
              <a:buClr>
                <a:srgbClr val="FF3300"/>
              </a:buClr>
              <a:buFont typeface="Arial" panose="020B0604020202020204" pitchFamily="34" charset="0"/>
              <a:buChar char="•"/>
              <a:tabLst>
                <a:tab pos="355600" algn="l"/>
              </a:tabLst>
            </a:pPr>
            <a:r>
              <a:rPr lang="en-IN" b="1" dirty="0"/>
              <a:t>	</a:t>
            </a:r>
            <a:r>
              <a:rPr lang="en-IN" sz="1600" dirty="0"/>
              <a:t> Elicitation is the gathering and discovery of requirements from stakeholders and other sources</a:t>
            </a:r>
          </a:p>
          <a:p>
            <a:pPr marL="628650" lvl="1" indent="-171450">
              <a:buFont typeface="Arial" panose="020B0604020202020204" pitchFamily="34" charset="0"/>
              <a:buChar char="•"/>
            </a:pPr>
            <a:r>
              <a:rPr lang="en-IN" sz="1200" dirty="0"/>
              <a:t>Joint Requirements Development (JRD) Sessions</a:t>
            </a:r>
          </a:p>
          <a:p>
            <a:pPr marL="628650" lvl="1" indent="-171450">
              <a:buFont typeface="Arial" panose="020B0604020202020204" pitchFamily="34" charset="0"/>
              <a:buChar char="•"/>
            </a:pPr>
            <a:r>
              <a:rPr lang="en-IN" sz="1200" dirty="0"/>
              <a:t>Interviews</a:t>
            </a:r>
          </a:p>
          <a:p>
            <a:pPr marL="628650" lvl="1" indent="-171450">
              <a:buFont typeface="Arial" panose="020B0604020202020204" pitchFamily="34" charset="0"/>
              <a:buChar char="•"/>
            </a:pPr>
            <a:r>
              <a:rPr lang="en-IN" sz="1200" dirty="0"/>
              <a:t>Document Analysis</a:t>
            </a:r>
          </a:p>
          <a:p>
            <a:pPr marL="285750" indent="-285750">
              <a:buFont typeface="Arial" panose="020B0604020202020204" pitchFamily="34" charset="0"/>
              <a:buChar char="•"/>
            </a:pPr>
            <a:r>
              <a:rPr lang="en-IN" b="1" dirty="0"/>
              <a:t>Analysis</a:t>
            </a:r>
          </a:p>
          <a:p>
            <a:pPr marL="742950" lvl="1" indent="-285750">
              <a:buFont typeface="Arial" panose="020B0604020202020204" pitchFamily="34" charset="0"/>
              <a:buChar char="•"/>
            </a:pPr>
            <a:r>
              <a:rPr lang="en-IN" sz="1600" dirty="0"/>
              <a:t>Analysis is the logical breakdown that proceeds from elicitation. Analysis involves reaching a richer and more precise understanding of each requirement and representing sets of requirements in multiple, complementary ways.</a:t>
            </a:r>
          </a:p>
          <a:p>
            <a:pPr marL="285750" lvl="3" indent="-285750">
              <a:lnSpc>
                <a:spcPts val="2000"/>
              </a:lnSpc>
              <a:buClr>
                <a:srgbClr val="FF3300"/>
              </a:buClr>
              <a:buFont typeface="Arial" panose="020B0604020202020204" pitchFamily="34" charset="0"/>
              <a:buChar char="•"/>
              <a:tabLst>
                <a:tab pos="355600" algn="l"/>
              </a:tabLst>
            </a:pPr>
            <a:r>
              <a:rPr lang="en-IN" b="1" dirty="0"/>
              <a:t>Specification</a:t>
            </a:r>
          </a:p>
          <a:p>
            <a:pPr marL="285750" lvl="3" indent="-285750">
              <a:lnSpc>
                <a:spcPts val="2000"/>
              </a:lnSpc>
              <a:buClr>
                <a:srgbClr val="FF3300"/>
              </a:buClr>
              <a:buFont typeface="Arial" panose="020B0604020202020204" pitchFamily="34" charset="0"/>
              <a:buChar char="•"/>
              <a:tabLst>
                <a:tab pos="355600" algn="l"/>
              </a:tabLst>
            </a:pPr>
            <a:r>
              <a:rPr lang="en-IN" dirty="0"/>
              <a:t>	</a:t>
            </a:r>
            <a:r>
              <a:rPr lang="en-IN" sz="1600" dirty="0"/>
              <a:t> Document collected requirements knowledge in a persistent and well-organized fashion that facilitates effective communication and change management. </a:t>
            </a:r>
          </a:p>
          <a:p>
            <a:pPr marL="285750" lvl="3" indent="-285750">
              <a:lnSpc>
                <a:spcPts val="2000"/>
              </a:lnSpc>
              <a:buClr>
                <a:srgbClr val="FF3300"/>
              </a:buClr>
              <a:buFont typeface="Arial" panose="020B0604020202020204" pitchFamily="34" charset="0"/>
              <a:buChar char="•"/>
              <a:tabLst>
                <a:tab pos="355600" algn="l"/>
              </a:tabLst>
            </a:pPr>
            <a:r>
              <a:rPr lang="en-IN" sz="1600" dirty="0"/>
              <a:t>	</a:t>
            </a:r>
            <a:r>
              <a:rPr lang="en-IN" sz="1200" dirty="0"/>
              <a:t> Use cases, user stories, functional requirements, and visual analysis models</a:t>
            </a:r>
          </a:p>
          <a:p>
            <a:pPr marL="285750" indent="-285750" latinLnBrk="0">
              <a:buFont typeface="Arial" panose="020B0604020202020204" pitchFamily="34" charset="0"/>
              <a:buChar char="•"/>
            </a:pPr>
            <a:r>
              <a:rPr lang="en-IN" b="1" dirty="0"/>
              <a:t>Validation</a:t>
            </a:r>
          </a:p>
          <a:p>
            <a:pPr marL="285750" indent="-285750" latinLnBrk="0">
              <a:buFont typeface="Arial" panose="020B0604020202020204" pitchFamily="34" charset="0"/>
              <a:buChar char="•"/>
            </a:pPr>
            <a:r>
              <a:rPr lang="en-IN" b="1" dirty="0"/>
              <a:t>Management</a:t>
            </a:r>
          </a:p>
          <a:p>
            <a:pPr lvl="0" latinLnBrk="0"/>
            <a:endParaRPr lang="en-IN" sz="1600" dirty="0">
              <a:solidFill>
                <a:schemeClr val="tx1">
                  <a:lumMod val="90000"/>
                  <a:lumOff val="10000"/>
                </a:schemeClr>
              </a:solidFill>
            </a:endParaRPr>
          </a:p>
        </p:txBody>
      </p:sp>
      <p:sp>
        <p:nvSpPr>
          <p:cNvPr id="47" name="Rectangle 46">
            <a:extLst>
              <a:ext uri="{FF2B5EF4-FFF2-40B4-BE49-F238E27FC236}">
                <a16:creationId xmlns:a16="http://schemas.microsoft.com/office/drawing/2014/main" id="{C9FA1C0E-AF8F-41E4-9B81-861A8A86CDC3}"/>
              </a:ext>
            </a:extLst>
          </p:cNvPr>
          <p:cNvSpPr/>
          <p:nvPr/>
        </p:nvSpPr>
        <p:spPr>
          <a:xfrm>
            <a:off x="409668" y="1331294"/>
            <a:ext cx="3933121" cy="3983661"/>
          </a:xfrm>
          <a:prstGeom prst="rect">
            <a:avLst/>
          </a:prstGeom>
          <a:solidFill>
            <a:schemeClr val="bg1"/>
          </a:solidFill>
          <a:ln>
            <a:noFill/>
          </a:ln>
          <a:effectLst>
            <a:outerShdw blurRad="190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en-US" dirty="0"/>
          </a:p>
        </p:txBody>
      </p:sp>
      <p:sp>
        <p:nvSpPr>
          <p:cNvPr id="50" name="Rectangle 49">
            <a:extLst>
              <a:ext uri="{FF2B5EF4-FFF2-40B4-BE49-F238E27FC236}">
                <a16:creationId xmlns:a16="http://schemas.microsoft.com/office/drawing/2014/main" id="{85E6A1E3-328C-48EE-9B31-23ACA3C9B401}"/>
              </a:ext>
            </a:extLst>
          </p:cNvPr>
          <p:cNvSpPr/>
          <p:nvPr/>
        </p:nvSpPr>
        <p:spPr>
          <a:xfrm>
            <a:off x="1017748" y="1780369"/>
            <a:ext cx="303288" cy="400110"/>
          </a:xfrm>
          <a:prstGeom prst="rect">
            <a:avLst/>
          </a:prstGeom>
        </p:spPr>
        <p:txBody>
          <a:bodyPr wrap="none">
            <a:spAutoFit/>
          </a:bodyPr>
          <a:lstStyle/>
          <a:p>
            <a:pPr marR="0" lvl="0" algn="ctr" eaLnBrk="0" fontAlgn="auto" hangingPunct="0">
              <a:spcBef>
                <a:spcPts val="0"/>
              </a:spcBef>
              <a:spcAft>
                <a:spcPts val="0"/>
              </a:spcAft>
              <a:buClrTx/>
              <a:buSzTx/>
              <a:buFontTx/>
              <a:buNone/>
              <a:tabLst/>
              <a:defRPr/>
            </a:pPr>
            <a:r>
              <a:rPr lang="en-US" sz="2000" b="1" dirty="0">
                <a:solidFill>
                  <a:schemeClr val="bg1"/>
                </a:solidFill>
                <a:cs typeface="Arial" pitchFamily="34" charset="0"/>
                <a:sym typeface="Helvetica Light"/>
              </a:rPr>
              <a:t>?</a:t>
            </a:r>
          </a:p>
        </p:txBody>
      </p:sp>
      <p:pic>
        <p:nvPicPr>
          <p:cNvPr id="7170" name="Picture 2">
            <a:extLst>
              <a:ext uri="{FF2B5EF4-FFF2-40B4-BE49-F238E27FC236}">
                <a16:creationId xmlns:a16="http://schemas.microsoft.com/office/drawing/2014/main" id="{ADC08C8B-CB96-8D4E-AA41-013B08746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3" y="2032000"/>
            <a:ext cx="3848032" cy="2645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5571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891078"/>
          </a:xfrm>
          <a:prstGeom prst="rect">
            <a:avLst/>
          </a:prstGeom>
          <a:noFill/>
        </p:spPr>
        <p:txBody>
          <a:bodyPr wrap="square" rtlCol="0">
            <a:spAutoFit/>
          </a:bodyPr>
          <a:lstStyle/>
          <a:p>
            <a:pPr defTabSz="913852">
              <a:lnSpc>
                <a:spcPct val="80000"/>
              </a:lnSpc>
              <a:defRPr/>
            </a:pPr>
            <a:r>
              <a:rPr lang="en-IN" sz="2800" b="1" dirty="0">
                <a:gradFill>
                  <a:gsLst>
                    <a:gs pos="100000">
                      <a:srgbClr val="176490"/>
                    </a:gs>
                    <a:gs pos="0">
                      <a:srgbClr val="1AA4BE">
                        <a:alpha val="80000"/>
                      </a:srgbClr>
                    </a:gs>
                  </a:gsLst>
                  <a:path path="circle">
                    <a:fillToRect l="100000" t="100000"/>
                  </a:path>
                </a:gradFill>
                <a:latin typeface="+mj-lt"/>
                <a:cs typeface="Arial" pitchFamily="34" charset="0"/>
              </a:rPr>
              <a:t>Requirements</a:t>
            </a:r>
            <a:endParaRPr lang="en-IN" sz="2000" b="1" dirty="0">
              <a:gradFill>
                <a:gsLst>
                  <a:gs pos="100000">
                    <a:srgbClr val="176490"/>
                  </a:gs>
                  <a:gs pos="0">
                    <a:srgbClr val="1AA4BE">
                      <a:alpha val="80000"/>
                    </a:srgbClr>
                  </a:gs>
                </a:gsLst>
                <a:path path="circle">
                  <a:fillToRect l="100000" t="100000"/>
                </a:path>
              </a:gradFill>
              <a:latin typeface="+mj-lt"/>
              <a:cs typeface="Arial" pitchFamily="34" charset="0"/>
            </a:endParaRPr>
          </a:p>
          <a:p>
            <a:pPr defTabSz="913852">
              <a:lnSpc>
                <a:spcPct val="80000"/>
              </a:lnSpc>
              <a:defRPr/>
            </a:pP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5857061" y="1575211"/>
            <a:ext cx="4969575" cy="3508653"/>
          </a:xfrm>
          <a:prstGeom prst="rect">
            <a:avLst/>
          </a:prstGeom>
        </p:spPr>
        <p:txBody>
          <a:bodyPr wrap="square">
            <a:spAutoFit/>
          </a:bodyPr>
          <a:lstStyle/>
          <a:p>
            <a:r>
              <a:rPr lang="en-IN" sz="2400" b="1" dirty="0"/>
              <a:t>Non-functional requirement</a:t>
            </a:r>
            <a:r>
              <a:rPr lang="en-IN" sz="2400" dirty="0"/>
              <a:t> (NFR) </a:t>
            </a:r>
            <a:r>
              <a:rPr lang="en-IN" sz="2000" dirty="0"/>
              <a:t>is a </a:t>
            </a:r>
            <a:r>
              <a:rPr lang="en-IN" sz="2000" dirty="0">
                <a:hlinkClick r:id="rId2" tooltip="Requirement">
                  <a:extLst>
                    <a:ext uri="{A12FA001-AC4F-418D-AE19-62706E023703}">
                      <ahyp:hlinkClr xmlns:ahyp="http://schemas.microsoft.com/office/drawing/2018/hyperlinkcolor" val="tx"/>
                    </a:ext>
                  </a:extLst>
                </a:hlinkClick>
              </a:rPr>
              <a:t>requirement</a:t>
            </a:r>
            <a:r>
              <a:rPr lang="en-IN" sz="2000" dirty="0"/>
              <a:t>  that specifies criteria that can be used to judge the operation of a system,     rather than specific </a:t>
            </a:r>
            <a:r>
              <a:rPr lang="en-IN" sz="2000" dirty="0" err="1"/>
              <a:t>behaviors</a:t>
            </a: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Performance</a:t>
            </a:r>
          </a:p>
          <a:p>
            <a:pPr marL="285750" indent="-285750">
              <a:buFont typeface="Arial" panose="020B0604020202020204" pitchFamily="34" charset="0"/>
              <a:buChar char="•"/>
            </a:pPr>
            <a:r>
              <a:rPr lang="en-IN" sz="2000" dirty="0"/>
              <a:t>Availability</a:t>
            </a:r>
          </a:p>
          <a:p>
            <a:pPr marL="285750" indent="-285750">
              <a:buFont typeface="Arial" panose="020B0604020202020204" pitchFamily="34" charset="0"/>
              <a:buChar char="•"/>
            </a:pPr>
            <a:r>
              <a:rPr lang="en-IN" sz="2000" dirty="0"/>
              <a:t>Usability</a:t>
            </a:r>
          </a:p>
          <a:p>
            <a:pPr marL="285750" indent="-285750">
              <a:buFont typeface="Arial" panose="020B0604020202020204" pitchFamily="34" charset="0"/>
              <a:buChar char="•"/>
            </a:pPr>
            <a:r>
              <a:rPr lang="en-IN" sz="2000" dirty="0"/>
              <a:t>Security</a:t>
            </a:r>
          </a:p>
          <a:p>
            <a:pPr marL="285750" indent="-285750">
              <a:buFont typeface="Arial" panose="020B0604020202020204" pitchFamily="34" charset="0"/>
              <a:buChar char="•"/>
            </a:pPr>
            <a:r>
              <a:rPr lang="en-IN" sz="2000" dirty="0"/>
              <a:t>Reliability</a:t>
            </a:r>
          </a:p>
          <a:p>
            <a:pPr marL="285750" indent="-285750">
              <a:buFont typeface="Arial" panose="020B0604020202020204" pitchFamily="34" charset="0"/>
              <a:buChar char="•"/>
            </a:pPr>
            <a:endParaRPr lang="en-IN" sz="2000" dirty="0"/>
          </a:p>
        </p:txBody>
      </p:sp>
      <p:sp>
        <p:nvSpPr>
          <p:cNvPr id="50" name="Rectangle 49">
            <a:extLst>
              <a:ext uri="{FF2B5EF4-FFF2-40B4-BE49-F238E27FC236}">
                <a16:creationId xmlns:a16="http://schemas.microsoft.com/office/drawing/2014/main" id="{85E6A1E3-328C-48EE-9B31-23ACA3C9B401}"/>
              </a:ext>
            </a:extLst>
          </p:cNvPr>
          <p:cNvSpPr/>
          <p:nvPr/>
        </p:nvSpPr>
        <p:spPr>
          <a:xfrm>
            <a:off x="1017748" y="1780369"/>
            <a:ext cx="303288" cy="400110"/>
          </a:xfrm>
          <a:prstGeom prst="rect">
            <a:avLst/>
          </a:prstGeom>
        </p:spPr>
        <p:txBody>
          <a:bodyPr wrap="none">
            <a:spAutoFit/>
          </a:bodyPr>
          <a:lstStyle/>
          <a:p>
            <a:pPr marR="0" lvl="0" algn="ctr" eaLnBrk="0" fontAlgn="auto" hangingPunct="0">
              <a:spcBef>
                <a:spcPts val="0"/>
              </a:spcBef>
              <a:spcAft>
                <a:spcPts val="0"/>
              </a:spcAft>
              <a:buClrTx/>
              <a:buSzTx/>
              <a:buFontTx/>
              <a:buNone/>
              <a:tabLst/>
              <a:defRPr/>
            </a:pPr>
            <a:r>
              <a:rPr lang="en-US" sz="2000" b="1" dirty="0">
                <a:solidFill>
                  <a:schemeClr val="bg1"/>
                </a:solidFill>
                <a:cs typeface="Arial" pitchFamily="34" charset="0"/>
                <a:sym typeface="Helvetica Light"/>
              </a:rPr>
              <a:t>?</a:t>
            </a:r>
          </a:p>
        </p:txBody>
      </p:sp>
      <p:sp>
        <p:nvSpPr>
          <p:cNvPr id="2" name="Rectangle 1">
            <a:extLst>
              <a:ext uri="{FF2B5EF4-FFF2-40B4-BE49-F238E27FC236}">
                <a16:creationId xmlns:a16="http://schemas.microsoft.com/office/drawing/2014/main" id="{D7E1AD4E-263A-8F4B-A3C0-FA3EBDEB8265}"/>
              </a:ext>
            </a:extLst>
          </p:cNvPr>
          <p:cNvSpPr/>
          <p:nvPr/>
        </p:nvSpPr>
        <p:spPr>
          <a:xfrm>
            <a:off x="1005309" y="1557788"/>
            <a:ext cx="4265938" cy="3662541"/>
          </a:xfrm>
          <a:prstGeom prst="rect">
            <a:avLst/>
          </a:prstGeom>
        </p:spPr>
        <p:txBody>
          <a:bodyPr wrap="square">
            <a:spAutoFit/>
          </a:bodyPr>
          <a:lstStyle/>
          <a:p>
            <a:r>
              <a:rPr lang="en-IN" sz="2400" b="1" dirty="0"/>
              <a:t>Functional requirement</a:t>
            </a:r>
            <a:r>
              <a:rPr lang="en-IN" sz="2000" dirty="0"/>
              <a:t> defines a function of a </a:t>
            </a:r>
            <a:r>
              <a:rPr lang="en-IN" sz="2000" dirty="0">
                <a:hlinkClick r:id="rId3" tooltip="System">
                  <a:extLst>
                    <a:ext uri="{A12FA001-AC4F-418D-AE19-62706E023703}">
                      <ahyp:hlinkClr xmlns:ahyp="http://schemas.microsoft.com/office/drawing/2018/hyperlinkcolor" val="tx"/>
                    </a:ext>
                  </a:extLst>
                </a:hlinkClick>
              </a:rPr>
              <a:t>system</a:t>
            </a:r>
            <a:r>
              <a:rPr lang="en-IN" sz="2000" dirty="0"/>
              <a:t> or its component, where a function is  described as a specification of </a:t>
            </a:r>
            <a:r>
              <a:rPr lang="en-IN" sz="2000" dirty="0" err="1"/>
              <a:t>behavior</a:t>
            </a:r>
            <a:r>
              <a:rPr lang="en-IN" sz="2000" dirty="0"/>
              <a:t> between outputs and inputs</a:t>
            </a:r>
          </a:p>
          <a:p>
            <a:pPr lvl="1"/>
            <a:r>
              <a:rPr lang="en-IN" sz="1600" dirty="0"/>
              <a:t>Calculations</a:t>
            </a:r>
          </a:p>
          <a:p>
            <a:pPr lvl="1"/>
            <a:r>
              <a:rPr lang="en-IN" sz="1600" dirty="0"/>
              <a:t>Technical details</a:t>
            </a:r>
          </a:p>
          <a:p>
            <a:pPr lvl="1"/>
            <a:r>
              <a:rPr lang="en-IN" sz="1600" dirty="0"/>
              <a:t>Data manipulation and processing</a:t>
            </a:r>
          </a:p>
          <a:p>
            <a:endParaRPr lang="en-IN" sz="1600" dirty="0"/>
          </a:p>
          <a:p>
            <a:r>
              <a:rPr lang="en-IN" sz="2400" b="1" dirty="0"/>
              <a:t>Use cases: </a:t>
            </a:r>
            <a:r>
              <a:rPr lang="en-IN" sz="2000" dirty="0"/>
              <a:t>Behavioural requirements describe all the cases where the system uses the functional  requirements</a:t>
            </a:r>
          </a:p>
        </p:txBody>
      </p:sp>
    </p:spTree>
    <p:extLst>
      <p:ext uri="{BB962C8B-B14F-4D97-AF65-F5344CB8AC3E}">
        <p14:creationId xmlns:p14="http://schemas.microsoft.com/office/powerpoint/2010/main" val="2260956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891078"/>
          </a:xfrm>
          <a:prstGeom prst="rect">
            <a:avLst/>
          </a:prstGeom>
          <a:noFill/>
        </p:spPr>
        <p:txBody>
          <a:bodyPr wrap="square" rtlCol="0">
            <a:spAutoFit/>
          </a:bodyPr>
          <a:lstStyle/>
          <a:p>
            <a:pPr defTabSz="913852">
              <a:lnSpc>
                <a:spcPct val="80000"/>
              </a:lnSpc>
              <a:defRPr/>
            </a:pPr>
            <a:r>
              <a:rPr lang="en-IN" sz="2800" b="1" dirty="0">
                <a:gradFill>
                  <a:gsLst>
                    <a:gs pos="100000">
                      <a:srgbClr val="176490"/>
                    </a:gs>
                    <a:gs pos="0">
                      <a:srgbClr val="1AA4BE">
                        <a:alpha val="80000"/>
                      </a:srgbClr>
                    </a:gs>
                  </a:gsLst>
                  <a:path path="circle">
                    <a:fillToRect l="100000" t="100000"/>
                  </a:path>
                </a:gradFill>
                <a:latin typeface="+mj-lt"/>
                <a:cs typeface="Arial" pitchFamily="34" charset="0"/>
              </a:rPr>
              <a:t>Design</a:t>
            </a:r>
            <a:endParaRPr lang="en-IN" sz="2000" b="1" dirty="0">
              <a:gradFill>
                <a:gsLst>
                  <a:gs pos="100000">
                    <a:srgbClr val="176490"/>
                  </a:gs>
                  <a:gs pos="0">
                    <a:srgbClr val="1AA4BE">
                      <a:alpha val="80000"/>
                    </a:srgbClr>
                  </a:gs>
                </a:gsLst>
                <a:path path="circle">
                  <a:fillToRect l="100000" t="100000"/>
                </a:path>
              </a:gradFill>
              <a:latin typeface="+mj-lt"/>
              <a:cs typeface="Arial" pitchFamily="34" charset="0"/>
            </a:endParaRPr>
          </a:p>
          <a:p>
            <a:pPr defTabSz="913852">
              <a:lnSpc>
                <a:spcPct val="80000"/>
              </a:lnSpc>
              <a:defRPr/>
            </a:pP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4522865" y="1385675"/>
            <a:ext cx="7258548" cy="4078039"/>
          </a:xfrm>
          <a:prstGeom prst="rect">
            <a:avLst/>
          </a:prstGeom>
        </p:spPr>
        <p:txBody>
          <a:bodyPr wrap="square">
            <a:spAutoFit/>
          </a:bodyPr>
          <a:lstStyle/>
          <a:p>
            <a:pPr marL="285750" indent="-285750">
              <a:buFont typeface="Arial" panose="020B0604020202020204" pitchFamily="34" charset="0"/>
              <a:buChar char="•"/>
            </a:pPr>
            <a:r>
              <a:rPr lang="en-IN" b="1" dirty="0"/>
              <a:t>Software design </a:t>
            </a:r>
            <a:r>
              <a:rPr lang="en-IN" sz="1600" dirty="0"/>
              <a:t>is the process of envisioning and defining software solutions to one or more sets of problems.  </a:t>
            </a:r>
          </a:p>
          <a:p>
            <a:pPr marL="285750" indent="-285750">
              <a:buFont typeface="Arial" panose="020B0604020202020204" pitchFamily="34" charset="0"/>
              <a:buChar char="•"/>
            </a:pPr>
            <a:endParaRPr lang="en-IN" sz="1600" b="1" dirty="0"/>
          </a:p>
          <a:p>
            <a:pPr marL="742950" lvl="1" indent="-285750">
              <a:buFont typeface="Arial" panose="020B0604020202020204" pitchFamily="34" charset="0"/>
              <a:buChar char="•"/>
            </a:pPr>
            <a:r>
              <a:rPr lang="en-IN" sz="1600" b="1" dirty="0"/>
              <a:t>Architecture </a:t>
            </a:r>
          </a:p>
          <a:p>
            <a:pPr marL="1200150" lvl="2" indent="-285750">
              <a:buFont typeface="Arial" panose="020B0604020202020204" pitchFamily="34" charset="0"/>
              <a:buChar char="•"/>
            </a:pPr>
            <a:r>
              <a:rPr lang="en-IN" sz="1400" b="1" dirty="0"/>
              <a:t>Logical</a:t>
            </a:r>
          </a:p>
          <a:p>
            <a:pPr marL="1200150" lvl="2" indent="-285750">
              <a:buFont typeface="Arial" panose="020B0604020202020204" pitchFamily="34" charset="0"/>
              <a:buChar char="•"/>
            </a:pPr>
            <a:r>
              <a:rPr lang="en-IN" sz="1400" b="1" dirty="0"/>
              <a:t>Physical</a:t>
            </a:r>
          </a:p>
          <a:p>
            <a:pPr lvl="2"/>
            <a:endParaRPr lang="en-IN" sz="1400" b="1" dirty="0"/>
          </a:p>
          <a:p>
            <a:pPr marL="742950" lvl="1" indent="-285750">
              <a:buFont typeface="Arial" panose="020B0604020202020204" pitchFamily="34" charset="0"/>
              <a:buChar char="•"/>
            </a:pPr>
            <a:r>
              <a:rPr lang="en-IN" sz="1600" b="1" dirty="0"/>
              <a:t>Flowcharts</a:t>
            </a:r>
          </a:p>
          <a:p>
            <a:pPr marL="742950" lvl="1" indent="-285750">
              <a:buFont typeface="Arial" panose="020B0604020202020204" pitchFamily="34" charset="0"/>
              <a:buChar char="•"/>
            </a:pPr>
            <a:endParaRPr lang="en-IN" sz="1600" b="1" dirty="0"/>
          </a:p>
          <a:p>
            <a:pPr marL="742950" lvl="1" indent="-285750">
              <a:buFont typeface="Arial" panose="020B0604020202020204" pitchFamily="34" charset="0"/>
              <a:buChar char="•"/>
            </a:pPr>
            <a:r>
              <a:rPr lang="en-IN" sz="1600" b="1" dirty="0"/>
              <a:t>Sequence Diagrams / Text</a:t>
            </a:r>
          </a:p>
          <a:p>
            <a:pPr lvl="1"/>
            <a:endParaRPr lang="en-IN" sz="1600" b="1" dirty="0"/>
          </a:p>
          <a:p>
            <a:pPr marL="742950" lvl="1" indent="-285750">
              <a:buFont typeface="Arial" panose="020B0604020202020204" pitchFamily="34" charset="0"/>
              <a:buChar char="•"/>
            </a:pPr>
            <a:r>
              <a:rPr lang="en-IN" sz="1600" b="1" dirty="0"/>
              <a:t>UML</a:t>
            </a:r>
          </a:p>
          <a:p>
            <a:pPr marL="1200150" lvl="2" indent="-285750">
              <a:buFont typeface="Arial" panose="020B0604020202020204" pitchFamily="34" charset="0"/>
              <a:buChar char="•"/>
            </a:pPr>
            <a:r>
              <a:rPr lang="en-IN" sz="1100" dirty="0"/>
              <a:t>Activity/ Use case Diagrams (Behavioural)</a:t>
            </a:r>
          </a:p>
          <a:p>
            <a:pPr marL="1200150" lvl="2" indent="-285750">
              <a:buFont typeface="Arial" panose="020B0604020202020204" pitchFamily="34" charset="0"/>
              <a:buChar char="•"/>
            </a:pPr>
            <a:r>
              <a:rPr lang="en-IN" sz="1100" dirty="0"/>
              <a:t>Component / Class Diagrams (Structural)</a:t>
            </a:r>
          </a:p>
          <a:p>
            <a:pPr marL="1200150" lvl="2" indent="-285750">
              <a:buFont typeface="Arial" panose="020B0604020202020204" pitchFamily="34" charset="0"/>
              <a:buChar char="•"/>
            </a:pPr>
            <a:r>
              <a:rPr lang="en-IN" sz="1100" dirty="0"/>
              <a:t>Sequence/Collaboration Diagrams (Interaction)</a:t>
            </a:r>
          </a:p>
          <a:p>
            <a:pPr lvl="2"/>
            <a:endParaRPr lang="en-IN" sz="1100" dirty="0"/>
          </a:p>
          <a:p>
            <a:pPr marL="742950" lvl="1" indent="-285750">
              <a:buFont typeface="Arial" panose="020B0604020202020204" pitchFamily="34" charset="0"/>
              <a:buChar char="•"/>
            </a:pPr>
            <a:r>
              <a:rPr lang="en-IN" sz="1600" b="1" dirty="0"/>
              <a:t>Data Model / Entity Relationship (ER) Model </a:t>
            </a:r>
          </a:p>
          <a:p>
            <a:pPr lvl="2"/>
            <a:endParaRPr lang="en-IN" sz="1100" dirty="0"/>
          </a:p>
        </p:txBody>
      </p:sp>
      <p:sp>
        <p:nvSpPr>
          <p:cNvPr id="47" name="Rectangle 46">
            <a:extLst>
              <a:ext uri="{FF2B5EF4-FFF2-40B4-BE49-F238E27FC236}">
                <a16:creationId xmlns:a16="http://schemas.microsoft.com/office/drawing/2014/main" id="{C9FA1C0E-AF8F-41E4-9B81-861A8A86CDC3}"/>
              </a:ext>
            </a:extLst>
          </p:cNvPr>
          <p:cNvSpPr/>
          <p:nvPr/>
        </p:nvSpPr>
        <p:spPr>
          <a:xfrm>
            <a:off x="409668" y="1331294"/>
            <a:ext cx="3933121" cy="3983661"/>
          </a:xfrm>
          <a:prstGeom prst="rect">
            <a:avLst/>
          </a:prstGeom>
          <a:solidFill>
            <a:schemeClr val="bg1"/>
          </a:solidFill>
          <a:ln>
            <a:noFill/>
          </a:ln>
          <a:effectLst>
            <a:outerShdw blurRad="190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en-US" dirty="0"/>
          </a:p>
        </p:txBody>
      </p:sp>
      <p:sp>
        <p:nvSpPr>
          <p:cNvPr id="50" name="Rectangle 49">
            <a:extLst>
              <a:ext uri="{FF2B5EF4-FFF2-40B4-BE49-F238E27FC236}">
                <a16:creationId xmlns:a16="http://schemas.microsoft.com/office/drawing/2014/main" id="{85E6A1E3-328C-48EE-9B31-23ACA3C9B401}"/>
              </a:ext>
            </a:extLst>
          </p:cNvPr>
          <p:cNvSpPr/>
          <p:nvPr/>
        </p:nvSpPr>
        <p:spPr>
          <a:xfrm>
            <a:off x="1017748" y="1780369"/>
            <a:ext cx="303288" cy="400110"/>
          </a:xfrm>
          <a:prstGeom prst="rect">
            <a:avLst/>
          </a:prstGeom>
        </p:spPr>
        <p:txBody>
          <a:bodyPr wrap="none">
            <a:spAutoFit/>
          </a:bodyPr>
          <a:lstStyle/>
          <a:p>
            <a:pPr marR="0" lvl="0" algn="ctr" eaLnBrk="0" fontAlgn="auto" hangingPunct="0">
              <a:spcBef>
                <a:spcPts val="0"/>
              </a:spcBef>
              <a:spcAft>
                <a:spcPts val="0"/>
              </a:spcAft>
              <a:buClrTx/>
              <a:buSzTx/>
              <a:buFontTx/>
              <a:buNone/>
              <a:tabLst/>
              <a:defRPr/>
            </a:pPr>
            <a:r>
              <a:rPr lang="en-US" sz="2000" b="1" dirty="0">
                <a:solidFill>
                  <a:schemeClr val="bg1"/>
                </a:solidFill>
                <a:cs typeface="Arial" pitchFamily="34" charset="0"/>
                <a:sym typeface="Helvetica Light"/>
              </a:rPr>
              <a:t>?</a:t>
            </a:r>
          </a:p>
        </p:txBody>
      </p:sp>
      <p:pic>
        <p:nvPicPr>
          <p:cNvPr id="9218" name="Picture 2" descr="Image result for Software design images">
            <a:extLst>
              <a:ext uri="{FF2B5EF4-FFF2-40B4-BE49-F238E27FC236}">
                <a16:creationId xmlns:a16="http://schemas.microsoft.com/office/drawing/2014/main" id="{170935CA-66AC-E540-BF0F-20CE42A4A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667" y="1885518"/>
            <a:ext cx="3933121" cy="253252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0BF05A3-1A80-434F-B7EB-5E1F0CD1179D}"/>
              </a:ext>
            </a:extLst>
          </p:cNvPr>
          <p:cNvSpPr/>
          <p:nvPr/>
        </p:nvSpPr>
        <p:spPr>
          <a:xfrm>
            <a:off x="5133647" y="5363136"/>
            <a:ext cx="2616643" cy="10156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marL="285750" indent="-285750">
              <a:buFont typeface="Arial" panose="020B0604020202020204" pitchFamily="34" charset="0"/>
              <a:buChar char="•"/>
            </a:pPr>
            <a:r>
              <a:rPr lang="en-IN" sz="1600" b="1" dirty="0"/>
              <a:t>High Level Design</a:t>
            </a:r>
          </a:p>
          <a:p>
            <a:pPr marL="742950" lvl="1" indent="-285750">
              <a:buFont typeface="Arial" panose="020B0604020202020204" pitchFamily="34" charset="0"/>
              <a:buChar char="•"/>
            </a:pPr>
            <a:r>
              <a:rPr lang="en-IN" sz="1100" dirty="0"/>
              <a:t>Architecture </a:t>
            </a:r>
          </a:p>
          <a:p>
            <a:pPr marL="742950" lvl="1" indent="-285750">
              <a:buFont typeface="Arial" panose="020B0604020202020204" pitchFamily="34" charset="0"/>
              <a:buChar char="•"/>
            </a:pPr>
            <a:r>
              <a:rPr lang="en-IN" sz="1100" dirty="0"/>
              <a:t>Sub systems and interactions</a:t>
            </a:r>
          </a:p>
          <a:p>
            <a:pPr marL="742950" lvl="1" indent="-285750">
              <a:buFont typeface="Arial" panose="020B0604020202020204" pitchFamily="34" charset="0"/>
              <a:buChar char="•"/>
            </a:pPr>
            <a:endParaRPr lang="en-IN" sz="1100" dirty="0"/>
          </a:p>
          <a:p>
            <a:pPr marL="742950" lvl="1" indent="-285750">
              <a:buFont typeface="Arial" panose="020B0604020202020204" pitchFamily="34" charset="0"/>
              <a:buChar char="•"/>
            </a:pPr>
            <a:endParaRPr lang="en-IN" sz="1100" dirty="0"/>
          </a:p>
        </p:txBody>
      </p:sp>
      <p:sp>
        <p:nvSpPr>
          <p:cNvPr id="3" name="Rectangle 2">
            <a:extLst>
              <a:ext uri="{FF2B5EF4-FFF2-40B4-BE49-F238E27FC236}">
                <a16:creationId xmlns:a16="http://schemas.microsoft.com/office/drawing/2014/main" id="{62585047-B92D-9A45-B6A8-32D7A02FD7F4}"/>
              </a:ext>
            </a:extLst>
          </p:cNvPr>
          <p:cNvSpPr/>
          <p:nvPr/>
        </p:nvSpPr>
        <p:spPr>
          <a:xfrm>
            <a:off x="8303240" y="5363136"/>
            <a:ext cx="2925223" cy="1015663"/>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marL="285750" indent="-285750">
              <a:buFont typeface="Arial" panose="020B0604020202020204" pitchFamily="34" charset="0"/>
              <a:buChar char="•"/>
            </a:pPr>
            <a:r>
              <a:rPr lang="en-IN" sz="1600" b="1" dirty="0"/>
              <a:t>Low Level Design</a:t>
            </a:r>
          </a:p>
          <a:p>
            <a:pPr marL="742950" lvl="1" indent="-285750">
              <a:buFont typeface="Arial" panose="020B0604020202020204" pitchFamily="34" charset="0"/>
              <a:buChar char="•"/>
            </a:pPr>
            <a:r>
              <a:rPr lang="en-IN" sz="1100" dirty="0"/>
              <a:t>Attributes </a:t>
            </a:r>
          </a:p>
          <a:p>
            <a:pPr marL="742950" lvl="1" indent="-285750">
              <a:buFont typeface="Arial" panose="020B0604020202020204" pitchFamily="34" charset="0"/>
              <a:buChar char="•"/>
            </a:pPr>
            <a:r>
              <a:rPr lang="en-IN" sz="1100" dirty="0"/>
              <a:t>Data Structures</a:t>
            </a:r>
          </a:p>
          <a:p>
            <a:pPr marL="742950" lvl="1" indent="-285750">
              <a:buFont typeface="Arial" panose="020B0604020202020204" pitchFamily="34" charset="0"/>
              <a:buChar char="•"/>
            </a:pPr>
            <a:r>
              <a:rPr lang="en-IN" sz="1100" b="1" dirty="0"/>
              <a:t>Methods </a:t>
            </a:r>
          </a:p>
          <a:p>
            <a:pPr marL="742950" lvl="1" indent="-285750">
              <a:buFont typeface="Arial" panose="020B0604020202020204" pitchFamily="34" charset="0"/>
              <a:buChar char="•"/>
            </a:pPr>
            <a:r>
              <a:rPr lang="en-IN" sz="1100" b="1" dirty="0" err="1"/>
              <a:t>Alogorithms</a:t>
            </a:r>
            <a:endParaRPr lang="en-IN" sz="1600" b="1" dirty="0"/>
          </a:p>
        </p:txBody>
      </p:sp>
    </p:spTree>
    <p:extLst>
      <p:ext uri="{BB962C8B-B14F-4D97-AF65-F5344CB8AC3E}">
        <p14:creationId xmlns:p14="http://schemas.microsoft.com/office/powerpoint/2010/main" val="35457222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891078"/>
          </a:xfrm>
          <a:prstGeom prst="rect">
            <a:avLst/>
          </a:prstGeom>
          <a:noFill/>
        </p:spPr>
        <p:txBody>
          <a:bodyPr wrap="square" rtlCol="0">
            <a:spAutoFit/>
          </a:bodyPr>
          <a:lstStyle/>
          <a:p>
            <a:pPr defTabSz="913852">
              <a:lnSpc>
                <a:spcPct val="80000"/>
              </a:lnSpc>
              <a:defRPr/>
            </a:pPr>
            <a:r>
              <a:rPr lang="en-IN" sz="2800" b="1" dirty="0">
                <a:gradFill>
                  <a:gsLst>
                    <a:gs pos="100000">
                      <a:srgbClr val="176490"/>
                    </a:gs>
                    <a:gs pos="0">
                      <a:srgbClr val="1AA4BE">
                        <a:alpha val="80000"/>
                      </a:srgbClr>
                    </a:gs>
                  </a:gsLst>
                  <a:path path="circle">
                    <a:fillToRect l="100000" t="100000"/>
                  </a:path>
                </a:gradFill>
                <a:latin typeface="+mj-lt"/>
                <a:cs typeface="Arial" pitchFamily="34" charset="0"/>
              </a:rPr>
              <a:t>Implementation</a:t>
            </a:r>
            <a:endParaRPr lang="en-IN" sz="2000" b="1" dirty="0">
              <a:gradFill>
                <a:gsLst>
                  <a:gs pos="100000">
                    <a:srgbClr val="176490"/>
                  </a:gs>
                  <a:gs pos="0">
                    <a:srgbClr val="1AA4BE">
                      <a:alpha val="80000"/>
                    </a:srgbClr>
                  </a:gs>
                </a:gsLst>
                <a:path path="circle">
                  <a:fillToRect l="100000" t="100000"/>
                </a:path>
              </a:gradFill>
              <a:latin typeface="+mj-lt"/>
              <a:cs typeface="Arial" pitchFamily="34" charset="0"/>
            </a:endParaRPr>
          </a:p>
          <a:p>
            <a:pPr defTabSz="913852">
              <a:lnSpc>
                <a:spcPct val="80000"/>
              </a:lnSpc>
              <a:defRPr/>
            </a:pP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4522865" y="1385675"/>
            <a:ext cx="7117465" cy="2846933"/>
          </a:xfrm>
          <a:prstGeom prst="rect">
            <a:avLst/>
          </a:prstGeom>
        </p:spPr>
        <p:txBody>
          <a:bodyPr wrap="square">
            <a:spAutoFit/>
          </a:bodyPr>
          <a:lstStyle/>
          <a:p>
            <a:pPr marL="285750" indent="-285750">
              <a:buFont typeface="Arial" panose="020B0604020202020204" pitchFamily="34" charset="0"/>
              <a:buChar char="•"/>
            </a:pPr>
            <a:r>
              <a:rPr lang="en-IN" b="1" dirty="0"/>
              <a:t>Implementation / Coding Or Development </a:t>
            </a:r>
            <a:r>
              <a:rPr lang="en-IN" sz="1600" dirty="0"/>
              <a:t>is the process of transforming the design of the system into application code using high-level languages, software   tools and libraries</a:t>
            </a:r>
          </a:p>
          <a:p>
            <a:pPr marL="285750" indent="-285750">
              <a:buFont typeface="Arial" panose="020B0604020202020204" pitchFamily="34" charset="0"/>
              <a:buChar char="•"/>
            </a:pPr>
            <a:endParaRPr lang="en-IN" sz="1600" b="1" dirty="0"/>
          </a:p>
          <a:p>
            <a:pPr marL="742950" lvl="1" indent="-285750">
              <a:buFont typeface="Arial" panose="020B0604020202020204" pitchFamily="34" charset="0"/>
              <a:buChar char="•"/>
            </a:pPr>
            <a:r>
              <a:rPr lang="en-IN" sz="1600" dirty="0"/>
              <a:t>This also involves </a:t>
            </a:r>
            <a:r>
              <a:rPr lang="en-IN" sz="1600" b="1" dirty="0"/>
              <a:t>unit testing </a:t>
            </a:r>
            <a:r>
              <a:rPr lang="en-IN" sz="1600" dirty="0"/>
              <a:t>of the code developed</a:t>
            </a:r>
          </a:p>
          <a:p>
            <a:pPr marL="742950" lvl="1" indent="-285750">
              <a:buFont typeface="Arial" panose="020B0604020202020204" pitchFamily="34" charset="0"/>
              <a:buChar char="•"/>
            </a:pPr>
            <a:r>
              <a:rPr lang="en-IN" sz="1600" dirty="0"/>
              <a:t>Standards, Guidelines and Best Practices</a:t>
            </a:r>
          </a:p>
          <a:p>
            <a:pPr marL="1200150" lvl="2" indent="-285750">
              <a:buFont typeface="Arial" panose="020B0604020202020204" pitchFamily="34" charset="0"/>
              <a:buChar char="•"/>
            </a:pPr>
            <a:r>
              <a:rPr lang="en-IN" sz="1400" dirty="0"/>
              <a:t>Code Structuring and Program Design</a:t>
            </a:r>
          </a:p>
          <a:p>
            <a:pPr marL="1200150" lvl="2" indent="-285750">
              <a:buFont typeface="Arial" panose="020B0604020202020204" pitchFamily="34" charset="0"/>
              <a:buChar char="•"/>
            </a:pPr>
            <a:r>
              <a:rPr lang="en-IN" sz="1400" dirty="0"/>
              <a:t>Naming Conventions</a:t>
            </a:r>
          </a:p>
          <a:p>
            <a:pPr marL="1200150" lvl="2" indent="-285750">
              <a:buFont typeface="Arial" panose="020B0604020202020204" pitchFamily="34" charset="0"/>
              <a:buChar char="•"/>
            </a:pPr>
            <a:r>
              <a:rPr lang="en-IN" sz="1400" dirty="0"/>
              <a:t>Comments</a:t>
            </a:r>
          </a:p>
          <a:p>
            <a:pPr marL="1200150" lvl="2" indent="-285750">
              <a:buFont typeface="Arial" panose="020B0604020202020204" pitchFamily="34" charset="0"/>
              <a:buChar char="•"/>
            </a:pPr>
            <a:r>
              <a:rPr lang="en-IN" sz="1400" dirty="0"/>
              <a:t>Coding Practices – Use or Not Use of specific language features</a:t>
            </a:r>
          </a:p>
          <a:p>
            <a:pPr marL="1200150" lvl="2" indent="-285750">
              <a:buFont typeface="Arial" panose="020B0604020202020204" pitchFamily="34" charset="0"/>
              <a:buChar char="•"/>
            </a:pPr>
            <a:r>
              <a:rPr lang="en-IN" sz="1400" dirty="0"/>
              <a:t>Consistency and Uniformity</a:t>
            </a:r>
            <a:endParaRPr lang="en-IN" sz="1600" dirty="0"/>
          </a:p>
          <a:p>
            <a:pPr lvl="2"/>
            <a:endParaRPr lang="en-IN" sz="1100" dirty="0"/>
          </a:p>
        </p:txBody>
      </p:sp>
      <p:sp>
        <p:nvSpPr>
          <p:cNvPr id="47" name="Rectangle 46">
            <a:extLst>
              <a:ext uri="{FF2B5EF4-FFF2-40B4-BE49-F238E27FC236}">
                <a16:creationId xmlns:a16="http://schemas.microsoft.com/office/drawing/2014/main" id="{C9FA1C0E-AF8F-41E4-9B81-861A8A86CDC3}"/>
              </a:ext>
            </a:extLst>
          </p:cNvPr>
          <p:cNvSpPr/>
          <p:nvPr/>
        </p:nvSpPr>
        <p:spPr>
          <a:xfrm>
            <a:off x="409668" y="1331294"/>
            <a:ext cx="3933121" cy="4434346"/>
          </a:xfrm>
          <a:prstGeom prst="rect">
            <a:avLst/>
          </a:prstGeom>
          <a:solidFill>
            <a:schemeClr val="bg1"/>
          </a:solidFill>
          <a:ln>
            <a:noFill/>
          </a:ln>
          <a:effectLst>
            <a:outerShdw blurRad="190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en-US" dirty="0"/>
          </a:p>
        </p:txBody>
      </p:sp>
      <p:sp>
        <p:nvSpPr>
          <p:cNvPr id="50" name="Rectangle 49">
            <a:extLst>
              <a:ext uri="{FF2B5EF4-FFF2-40B4-BE49-F238E27FC236}">
                <a16:creationId xmlns:a16="http://schemas.microsoft.com/office/drawing/2014/main" id="{85E6A1E3-328C-48EE-9B31-23ACA3C9B401}"/>
              </a:ext>
            </a:extLst>
          </p:cNvPr>
          <p:cNvSpPr/>
          <p:nvPr/>
        </p:nvSpPr>
        <p:spPr>
          <a:xfrm>
            <a:off x="1017748" y="1780369"/>
            <a:ext cx="303288" cy="400110"/>
          </a:xfrm>
          <a:prstGeom prst="rect">
            <a:avLst/>
          </a:prstGeom>
        </p:spPr>
        <p:txBody>
          <a:bodyPr wrap="none">
            <a:spAutoFit/>
          </a:bodyPr>
          <a:lstStyle/>
          <a:p>
            <a:pPr marR="0" lvl="0" algn="ctr" eaLnBrk="0" fontAlgn="auto" hangingPunct="0">
              <a:spcBef>
                <a:spcPts val="0"/>
              </a:spcBef>
              <a:spcAft>
                <a:spcPts val="0"/>
              </a:spcAft>
              <a:buClrTx/>
              <a:buSzTx/>
              <a:buFontTx/>
              <a:buNone/>
              <a:tabLst/>
              <a:defRPr/>
            </a:pPr>
            <a:r>
              <a:rPr lang="en-US" sz="2000" b="1" dirty="0">
                <a:solidFill>
                  <a:schemeClr val="bg1"/>
                </a:solidFill>
                <a:cs typeface="Arial" pitchFamily="34" charset="0"/>
                <a:sym typeface="Helvetica Light"/>
              </a:rPr>
              <a:t>?</a:t>
            </a:r>
          </a:p>
        </p:txBody>
      </p:sp>
      <p:pic>
        <p:nvPicPr>
          <p:cNvPr id="11266" name="Picture 2" descr="Image result for software development coding">
            <a:extLst>
              <a:ext uri="{FF2B5EF4-FFF2-40B4-BE49-F238E27FC236}">
                <a16:creationId xmlns:a16="http://schemas.microsoft.com/office/drawing/2014/main" id="{6D2E5E71-6C4F-7642-82C7-E9B25D56F8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534"/>
          <a:stretch/>
        </p:blipFill>
        <p:spPr bwMode="auto">
          <a:xfrm>
            <a:off x="187091" y="1321589"/>
            <a:ext cx="3949700" cy="432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8737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2_Office Theme">
  <a:themeElements>
    <a:clrScheme name="Blue Scale">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finite Overview - APR 2019" id="{BD312ADB-5937-41ED-AB2B-A4A66ECAE2BC}" vid="{68CC459F-BD5F-46AC-8775-0D95CA5BD642}"/>
    </a:ext>
  </a:extLst>
</a:theme>
</file>

<file path=ppt/theme/theme2.xml><?xml version="1.0" encoding="utf-8"?>
<a:theme xmlns:a="http://schemas.openxmlformats.org/drawingml/2006/main" name="396_Office Theme">
  <a:themeElements>
    <a:clrScheme name="Blue Scale">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finite Overview - APR 2019" id="{BD312ADB-5937-41ED-AB2B-A4A66ECAE2BC}" vid="{A0D26C13-E131-4A4E-884D-1D8811626655}"/>
    </a:ext>
  </a:extLst>
</a:theme>
</file>

<file path=ppt/theme/theme3.xml><?xml version="1.0" encoding="utf-8"?>
<a:theme xmlns:a="http://schemas.openxmlformats.org/drawingml/2006/main" name="3_Office Theme">
  <a:themeElements>
    <a:clrScheme name="Blue Scale">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Infinite Blue">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73801D7202D044A5C66B29B33A18C6" ma:contentTypeVersion="2" ma:contentTypeDescription="Create a new document." ma:contentTypeScope="" ma:versionID="30c6e7f92ba482d6a9c71ef953087cba">
  <xsd:schema xmlns:xsd="http://www.w3.org/2001/XMLSchema" xmlns:xs="http://www.w3.org/2001/XMLSchema" xmlns:p="http://schemas.microsoft.com/office/2006/metadata/properties" xmlns:ns2="2161f9d7-60af-4494-a848-9a4ee4cba056" targetNamespace="http://schemas.microsoft.com/office/2006/metadata/properties" ma:root="true" ma:fieldsID="a2cbf2c7e381f6966f2dd0e4d91a3cef" ns2:_="">
    <xsd:import namespace="2161f9d7-60af-4494-a848-9a4ee4cba05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61f9d7-60af-4494-a848-9a4ee4cba0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0EB7A4-E947-4F6A-ACEB-398D2DB502B2}">
  <ds:schemaRefs>
    <ds:schemaRef ds:uri="http://purl.org/dc/terms/"/>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http://purl.org/dc/elements/1.1/"/>
    <ds:schemaRef ds:uri="http://purl.org/dc/dcmitype/"/>
    <ds:schemaRef ds:uri="http://schemas.microsoft.com/office/infopath/2007/PartnerControls"/>
    <ds:schemaRef ds:uri="1b2d7acd-1efe-4e92-9cd4-80214ffa32ea"/>
    <ds:schemaRef ds:uri="d6c10c49-ed4c-4c23-b053-8d802123dd9c"/>
  </ds:schemaRefs>
</ds:datastoreItem>
</file>

<file path=customXml/itemProps2.xml><?xml version="1.0" encoding="utf-8"?>
<ds:datastoreItem xmlns:ds="http://schemas.openxmlformats.org/officeDocument/2006/customXml" ds:itemID="{077FEC87-78A1-4E77-A65A-8E8C05B7FE5C}">
  <ds:schemaRefs>
    <ds:schemaRef ds:uri="http://schemas.microsoft.com/sharepoint/v3/contenttype/forms"/>
  </ds:schemaRefs>
</ds:datastoreItem>
</file>

<file path=customXml/itemProps3.xml><?xml version="1.0" encoding="utf-8"?>
<ds:datastoreItem xmlns:ds="http://schemas.openxmlformats.org/officeDocument/2006/customXml" ds:itemID="{053A38DA-1DF2-411C-BBFB-84AFCD6F72C8}"/>
</file>

<file path=docProps/app.xml><?xml version="1.0" encoding="utf-8"?>
<Properties xmlns="http://schemas.openxmlformats.org/officeDocument/2006/extended-properties" xmlns:vt="http://schemas.openxmlformats.org/officeDocument/2006/docPropsVTypes">
  <Template>PPT- Template 1</Template>
  <TotalTime>9612</TotalTime>
  <Words>1073</Words>
  <Application>Microsoft Macintosh PowerPoint</Application>
  <PresentationFormat>Widescreen</PresentationFormat>
  <Paragraphs>181</Paragraphs>
  <Slides>13</Slides>
  <Notes>7</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13</vt:i4>
      </vt:variant>
    </vt:vector>
  </HeadingPairs>
  <TitlesOfParts>
    <vt:vector size="21" baseType="lpstr">
      <vt:lpstr>Arial</vt:lpstr>
      <vt:lpstr>Calibri</vt:lpstr>
      <vt:lpstr>Franklin Gothic Medium Cond</vt:lpstr>
      <vt:lpstr>Segoe UI</vt:lpstr>
      <vt:lpstr>2_Office Theme</vt:lpstr>
      <vt:lpstr>396_Office Theme</vt:lpstr>
      <vt:lpstr>3_Office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Infinite</dc:creator>
  <cp:lastModifiedBy>Eswaran Srirengan</cp:lastModifiedBy>
  <cp:revision>366</cp:revision>
  <dcterms:created xsi:type="dcterms:W3CDTF">2019-07-29T10:03:57Z</dcterms:created>
  <dcterms:modified xsi:type="dcterms:W3CDTF">2021-02-10T03:34:48Z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0x0101000773801D7202D044A5C66B29B33A18C6</vt:lpwstr>
  </property>
  <property fmtid="{D5CDD505-2E9C-101B-9397-08002B2CF9AE}" pid="3" name="Created">
    <vt:filetime>2017-11-14T00:00:00Z</vt:filetime>
  </property>
  <property fmtid="{D5CDD505-2E9C-101B-9397-08002B2CF9AE}" pid="4" name="Creator">
    <vt:lpwstr>Microsoft® PowerPoint® 2013</vt:lpwstr>
  </property>
  <property fmtid="{D5CDD505-2E9C-101B-9397-08002B2CF9AE}" pid="5" name="LastSaved">
    <vt:filetime>2018-01-20T00:00:00Z</vt:filetime>
  </property>
  <property fmtid="{D5CDD505-2E9C-101B-9397-08002B2CF9AE}" pid="6" name="NXPowerLiteLastOptimized">
    <vt:lpwstr>6524632</vt:lpwstr>
  </property>
  <property fmtid="{D5CDD505-2E9C-101B-9397-08002B2CF9AE}" pid="7" name="NXPowerLiteSettings">
    <vt:lpwstr>C7000400038000</vt:lpwstr>
  </property>
  <property fmtid="{D5CDD505-2E9C-101B-9397-08002B2CF9AE}" pid="8" name="NXPowerLiteVersion">
    <vt:lpwstr>S8.2.1</vt:lpwstr>
  </property>
</Properties>
</file>