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0" r:id="rId4"/>
    <p:sldMasterId id="2147486130" r:id="rId5"/>
    <p:sldMasterId id="2147486136" r:id="rId6"/>
    <p:sldMasterId id="2147486161" r:id="rId7"/>
  </p:sldMasterIdLst>
  <p:notesMasterIdLst>
    <p:notesMasterId r:id="rId28"/>
  </p:notesMasterIdLst>
  <p:sldIdLst>
    <p:sldId id="256" r:id="rId8"/>
    <p:sldId id="4000" r:id="rId9"/>
    <p:sldId id="4033" r:id="rId10"/>
    <p:sldId id="4034" r:id="rId11"/>
    <p:sldId id="4035" r:id="rId12"/>
    <p:sldId id="4032" r:id="rId13"/>
    <p:sldId id="4030" r:id="rId14"/>
    <p:sldId id="4036" r:id="rId15"/>
    <p:sldId id="4031" r:id="rId16"/>
    <p:sldId id="4037" r:id="rId17"/>
    <p:sldId id="4038" r:id="rId18"/>
    <p:sldId id="4039" r:id="rId19"/>
    <p:sldId id="4040" r:id="rId20"/>
    <p:sldId id="4042" r:id="rId21"/>
    <p:sldId id="4041" r:id="rId22"/>
    <p:sldId id="4043" r:id="rId23"/>
    <p:sldId id="4044" r:id="rId24"/>
    <p:sldId id="4045" r:id="rId25"/>
    <p:sldId id="4046" r:id="rId26"/>
    <p:sldId id="3869" r:id="rId27"/>
  </p:sldIdLst>
  <p:sldSz cx="12192000" cy="6858000"/>
  <p:notesSz cx="9144000" cy="6858000"/>
  <p:defaultTextStyle>
    <a:defPPr>
      <a:defRPr lang="en-US"/>
    </a:defPPr>
    <a:lvl1pPr marL="0" indent="0" algn="l" defTabSz="914400" rtl="0" eaLnBrk="1" latinLnBrk="1" hangingPunct="1">
      <a:lnSpc>
        <a:spcPct val="100000"/>
      </a:lnSpc>
      <a:defRPr lang="en-US" sz="1800" b="0" i="0" u="none" strike="noStrike" kern="1200" smtClean="0">
        <a:solidFill>
          <a:schemeClr val="tx1"/>
        </a:solidFill>
        <a:latin typeface="+mn-lt"/>
        <a:ea typeface="+mn-ea"/>
        <a:cs typeface="+mn-cs"/>
      </a:defRPr>
    </a:lvl1pPr>
    <a:lvl2pPr marL="457200" lvl="1" indent="0" algn="l" defTabSz="914400" rtl="0" eaLnBrk="1" latinLnBrk="1" hangingPunct="1">
      <a:lnSpc>
        <a:spcPct val="100000"/>
      </a:lnSpc>
      <a:defRPr lang="en-US" sz="1800" b="0" i="0" u="none" strike="noStrike" kern="1200" smtClean="0">
        <a:solidFill>
          <a:schemeClr val="tx1"/>
        </a:solidFill>
        <a:latin typeface="+mn-lt"/>
        <a:ea typeface="+mn-ea"/>
        <a:cs typeface="+mn-cs"/>
      </a:defRPr>
    </a:lvl2pPr>
    <a:lvl3pPr marL="914400" lvl="2" indent="0" algn="l" defTabSz="914400" rtl="0" eaLnBrk="1" latinLnBrk="1" hangingPunct="1">
      <a:lnSpc>
        <a:spcPct val="100000"/>
      </a:lnSpc>
      <a:defRPr lang="en-US" sz="1800" b="0" i="0" u="none" strike="noStrike" kern="1200" smtClean="0">
        <a:solidFill>
          <a:schemeClr val="tx1"/>
        </a:solidFill>
        <a:latin typeface="+mn-lt"/>
        <a:ea typeface="+mn-ea"/>
        <a:cs typeface="+mn-cs"/>
      </a:defRPr>
    </a:lvl3pPr>
    <a:lvl4pPr marL="1371600" lvl="3" indent="0" algn="l" defTabSz="914400" rtl="0" eaLnBrk="1" latinLnBrk="1" hangingPunct="1">
      <a:lnSpc>
        <a:spcPct val="100000"/>
      </a:lnSpc>
      <a:defRPr lang="en-US" sz="1800" b="0" i="0" u="none" strike="noStrike" kern="1200" smtClean="0">
        <a:solidFill>
          <a:schemeClr val="tx1"/>
        </a:solidFill>
        <a:latin typeface="+mn-lt"/>
        <a:ea typeface="+mn-ea"/>
        <a:cs typeface="+mn-cs"/>
      </a:defRPr>
    </a:lvl4pPr>
    <a:lvl5pPr marL="1828800" lvl="4" indent="0" algn="l" defTabSz="914400" rtl="0" eaLnBrk="1" latinLnBrk="1" hangingPunct="1">
      <a:lnSpc>
        <a:spcPct val="100000"/>
      </a:lnSpc>
      <a:defRPr lang="en-US" sz="1800" b="0" i="0" u="none" strike="noStrike" kern="1200" smtClean="0">
        <a:solidFill>
          <a:schemeClr val="tx1"/>
        </a:solidFill>
        <a:latin typeface="+mn-lt"/>
        <a:ea typeface="+mn-ea"/>
        <a:cs typeface="+mn-cs"/>
      </a:defRPr>
    </a:lvl5pPr>
    <a:lvl6pPr marL="2286000" lvl="5" indent="0" algn="l" defTabSz="914400" rtl="0" eaLnBrk="1" latinLnBrk="1" hangingPunct="1">
      <a:lnSpc>
        <a:spcPct val="100000"/>
      </a:lnSpc>
      <a:defRPr lang="en-US" sz="1800" b="0" i="0" u="none" strike="noStrike" kern="1200" smtClean="0">
        <a:solidFill>
          <a:schemeClr val="tx1"/>
        </a:solidFill>
        <a:latin typeface="+mn-lt"/>
        <a:ea typeface="+mn-ea"/>
        <a:cs typeface="+mn-cs"/>
      </a:defRPr>
    </a:lvl6pPr>
    <a:lvl7pPr marL="2743200" lvl="6" indent="0" algn="l" defTabSz="914400" rtl="0" eaLnBrk="1" latinLnBrk="1" hangingPunct="1">
      <a:lnSpc>
        <a:spcPct val="100000"/>
      </a:lnSpc>
      <a:defRPr lang="en-US" sz="1800" b="0" i="0" u="none" strike="noStrike" kern="1200" smtClean="0">
        <a:solidFill>
          <a:schemeClr val="tx1"/>
        </a:solidFill>
        <a:latin typeface="+mn-lt"/>
        <a:ea typeface="+mn-ea"/>
        <a:cs typeface="+mn-cs"/>
      </a:defRPr>
    </a:lvl7pPr>
    <a:lvl8pPr marL="3200400" lvl="7" indent="0" algn="l" defTabSz="914400" rtl="0" eaLnBrk="1" latinLnBrk="1" hangingPunct="1">
      <a:lnSpc>
        <a:spcPct val="100000"/>
      </a:lnSpc>
      <a:defRPr lang="en-US" sz="1800" b="0" i="0" u="none" strike="noStrike" kern="1200" smtClean="0">
        <a:solidFill>
          <a:schemeClr val="tx1"/>
        </a:solidFill>
        <a:latin typeface="+mn-lt"/>
        <a:ea typeface="+mn-ea"/>
        <a:cs typeface="+mn-cs"/>
      </a:defRPr>
    </a:lvl8pPr>
    <a:lvl9pPr marL="3657600" lvl="8" indent="0" algn="l" defTabSz="914400" rtl="0" eaLnBrk="1" latinLnBrk="1" hangingPunct="1">
      <a:lnSpc>
        <a:spcPct val="100000"/>
      </a:lnSpc>
      <a:defRPr lang="en-US" sz="1800" b="0" i="0" u="none" strike="noStrike" kern="1200" smtClean="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guide id="3" orient="horz" pos="792" userDrawn="1">
          <p15:clr>
            <a:srgbClr val="A4A3A4"/>
          </p15:clr>
        </p15:guide>
        <p15:guide id="4" pos="432" userDrawn="1">
          <p15:clr>
            <a:srgbClr val="A4A3A4"/>
          </p15:clr>
        </p15:guide>
        <p15:guide id="5" orient="horz" pos="12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njana Arora" initials="AA [3]" lastIdx="1" clrIdx="6"/>
  <p:cmAuthor id="1" name="Anjana Arora" initials="AA" lastIdx="31" clrIdx="0"/>
  <p:cmAuthor id="8" name="Yatish Wasnik" initials="YW" lastIdx="3" clrIdx="7">
    <p:extLst>
      <p:ext uri="{19B8F6BF-5375-455C-9EA6-DF929625EA0E}">
        <p15:presenceInfo xmlns:p15="http://schemas.microsoft.com/office/powerpoint/2012/main" userId="S-1-5-21-4258623681-1986105082-3371408213-66141" providerId="AD"/>
      </p:ext>
    </p:extLst>
  </p:cmAuthor>
  <p:cmAuthor id="2" name="Anjana" initials="AA" lastIdx="49" clrIdx="1"/>
  <p:cmAuthor id="3" name="Sameena Ali" initials="SA" lastIdx="43" clrIdx="2"/>
  <p:cmAuthor id="4" name="Rajesh Rao" initials="RR" lastIdx="11" clrIdx="3"/>
  <p:cmAuthor id="5" name="Anjana Arora" initials="AA [2]" lastIdx="3" clrIdx="4"/>
  <p:cmAuthor id="6" name="Sean Manchanda" initials="SM" lastIdx="14"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99E2F1"/>
    <a:srgbClr val="CC6600"/>
    <a:srgbClr val="176490"/>
    <a:srgbClr val="F47F28"/>
    <a:srgbClr val="0187AC"/>
    <a:srgbClr val="FF3399"/>
    <a:srgbClr val="000000"/>
    <a:srgbClr val="0573EB"/>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0" autoAdjust="0"/>
    <p:restoredTop sz="94269" autoAdjust="0"/>
  </p:normalViewPr>
  <p:slideViewPr>
    <p:cSldViewPr snapToGrid="0">
      <p:cViewPr>
        <p:scale>
          <a:sx n="143" d="100"/>
          <a:sy n="143" d="100"/>
        </p:scale>
        <p:origin x="1024" y="168"/>
      </p:cViewPr>
      <p:guideLst>
        <p:guide orient="horz" pos="2880"/>
        <p:guide pos="2160"/>
        <p:guide orient="horz" pos="792"/>
        <p:guide pos="432"/>
        <p:guide orient="horz" pos="1224"/>
      </p:guideLst>
    </p:cSldViewPr>
  </p:slideViewPr>
  <p:notesTextViewPr>
    <p:cViewPr>
      <p:scale>
        <a:sx n="1" d="1"/>
        <a:sy n="1" d="1"/>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presProps" Target="presProps.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AB70BC27-19B5-43E1-ADB1-B3AAC78A7329}" type="datetimeFigureOut">
              <a:rPr lang="en-US" smtClean="0"/>
              <a:pPr/>
              <a:t>2/21/21</a:t>
            </a:fld>
            <a:endParaRPr lang="en-US" dirty="0"/>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2D353B2-988F-4F8D-BFA9-E93E11E388C3}" type="slidenum">
              <a:rPr lang="en-US" smtClean="0"/>
              <a:pPr/>
              <a:t>‹#›</a:t>
            </a:fld>
            <a:endParaRPr lang="en-US" dirty="0"/>
          </a:p>
        </p:txBody>
      </p:sp>
    </p:spTree>
    <p:extLst>
      <p:ext uri="{BB962C8B-B14F-4D97-AF65-F5344CB8AC3E}">
        <p14:creationId xmlns:p14="http://schemas.microsoft.com/office/powerpoint/2010/main" val="3524350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67491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915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251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8628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ission / Vision">
    <p:spTree>
      <p:nvGrpSpPr>
        <p:cNvPr id="1" name=""/>
        <p:cNvGrpSpPr/>
        <p:nvPr/>
      </p:nvGrpSpPr>
      <p:grpSpPr>
        <a:xfrm>
          <a:off x="0" y="0"/>
          <a:ext cx="0" cy="0"/>
          <a:chOff x="0" y="0"/>
          <a:chExt cx="0" cy="0"/>
        </a:xfrm>
      </p:grpSpPr>
      <p:sp>
        <p:nvSpPr>
          <p:cNvPr id="22" name="Picture Placeholder 21"/>
          <p:cNvSpPr>
            <a:spLocks noGrp="1"/>
          </p:cNvSpPr>
          <p:nvPr>
            <p:ph type="pic" sz="quarter" idx="10"/>
          </p:nvPr>
        </p:nvSpPr>
        <p:spPr>
          <a:xfrm>
            <a:off x="6396567" y="-16934"/>
            <a:ext cx="5793317" cy="6318251"/>
          </a:xfrm>
        </p:spPr>
        <p:txBody>
          <a:bodyPr vert="horz" anchor="t"/>
          <a:lstStyle>
            <a:lvl1pPr>
              <a:defRPr>
                <a:solidFill>
                  <a:srgbClr val="B5BABE"/>
                </a:solidFill>
                <a:latin typeface="Arial Narrow" panose="020B0606020202030204" pitchFamily="34" charset="0"/>
                <a:cs typeface="Arial Narrow" panose="020B0606020202030204" pitchFamily="34" charset="0"/>
              </a:defRPr>
            </a:lvl1pPr>
          </a:lstStyle>
          <a:p>
            <a:endParaRPr lang="en-US" dirty="0"/>
          </a:p>
        </p:txBody>
      </p:sp>
      <p:sp>
        <p:nvSpPr>
          <p:cNvPr id="5" name="Shape 91"/>
          <p:cNvSpPr>
            <a:spLocks noGrp="1"/>
          </p:cNvSpPr>
          <p:nvPr>
            <p:ph type="title"/>
          </p:nvPr>
        </p:nvSpPr>
        <p:spPr>
          <a:xfrm>
            <a:off x="641261" y="193231"/>
            <a:ext cx="10414000" cy="907493"/>
          </a:xfrm>
          <a:prstGeom prst="rect">
            <a:avLst/>
          </a:prstGeom>
          <a:ln w="12700">
            <a:miter lim="400000"/>
          </a:ln>
        </p:spPr>
        <p:txBody>
          <a:bodyPr lIns="50800" tIns="50800" rIns="50800" bIns="50800" anchor="t">
            <a:normAutofit/>
          </a:bodyPr>
          <a:lstStyle>
            <a:lvl1pPr>
              <a:defRPr sz="5000" b="1">
                <a:solidFill>
                  <a:srgbClr val="4F5D68"/>
                </a:solidFill>
                <a:ea typeface="Arial Narrow" panose="020B0606020202030204" pitchFamily="34" charset="0"/>
              </a:defRPr>
            </a:lvl1pPr>
          </a:lstStyle>
          <a:p>
            <a:pPr lvl="0" algn="l"/>
            <a:r>
              <a:rPr dirty="0"/>
              <a:t>Title Text</a:t>
            </a:r>
          </a:p>
        </p:txBody>
      </p:sp>
      <p:sp>
        <p:nvSpPr>
          <p:cNvPr id="6" name="Shape 92"/>
          <p:cNvSpPr>
            <a:spLocks noGrp="1"/>
          </p:cNvSpPr>
          <p:nvPr>
            <p:ph type="body" sz="quarter" idx="1"/>
          </p:nvPr>
        </p:nvSpPr>
        <p:spPr>
          <a:xfrm>
            <a:off x="641261" y="1393212"/>
            <a:ext cx="10414000" cy="793751"/>
          </a:xfrm>
          <a:prstGeom prst="rect">
            <a:avLst/>
          </a:prstGeom>
        </p:spPr>
        <p:txBody>
          <a:bodyPr anchor="t"/>
          <a:lstStyle>
            <a:lvl1pPr marL="0" indent="0">
              <a:spcBef>
                <a:spcPts val="0"/>
              </a:spcBef>
              <a:buSzTx/>
              <a:buNone/>
              <a:defRPr sz="1000">
                <a:latin typeface="Arial Narrow" panose="020B0606020202030204" pitchFamily="34" charset="0"/>
                <a:ea typeface="Roboto Light"/>
                <a:cs typeface="Arial Narrow" panose="020B0606020202030204" pitchFamily="34" charset="0"/>
                <a:sym typeface="Roboto Light"/>
              </a:defRPr>
            </a:lvl1pPr>
            <a:lvl2pPr marL="0" indent="114297">
              <a:spcBef>
                <a:spcPts val="0"/>
              </a:spcBef>
              <a:buSzTx/>
              <a:buNone/>
              <a:defRPr sz="1000">
                <a:latin typeface="Arial Narrow" panose="020B0606020202030204" pitchFamily="34" charset="0"/>
                <a:ea typeface="Roboto Light"/>
                <a:cs typeface="Arial Narrow" panose="020B0606020202030204" pitchFamily="34" charset="0"/>
                <a:sym typeface="Roboto Light"/>
              </a:defRPr>
            </a:lvl2pPr>
            <a:lvl3pPr marL="0" indent="228594">
              <a:spcBef>
                <a:spcPts val="0"/>
              </a:spcBef>
              <a:buSzTx/>
              <a:buNone/>
              <a:defRPr sz="1000">
                <a:latin typeface="Arial Narrow" panose="020B0606020202030204" pitchFamily="34" charset="0"/>
                <a:ea typeface="Roboto Light"/>
                <a:cs typeface="Arial Narrow" panose="020B0606020202030204" pitchFamily="34" charset="0"/>
                <a:sym typeface="Roboto Light"/>
              </a:defRPr>
            </a:lvl3pPr>
            <a:lvl4pPr marL="0" indent="342891">
              <a:spcBef>
                <a:spcPts val="0"/>
              </a:spcBef>
              <a:buSzTx/>
              <a:buNone/>
              <a:defRPr sz="1000">
                <a:latin typeface="Arial Narrow" panose="020B0606020202030204" pitchFamily="34" charset="0"/>
                <a:ea typeface="Roboto Light"/>
                <a:cs typeface="Arial Narrow" panose="020B0606020202030204" pitchFamily="34" charset="0"/>
                <a:sym typeface="Roboto Light"/>
              </a:defRPr>
            </a:lvl4pPr>
            <a:lvl5pPr marL="0" indent="457189">
              <a:spcBef>
                <a:spcPts val="0"/>
              </a:spcBef>
              <a:buSzTx/>
              <a:buNone/>
              <a:defRPr sz="1000">
                <a:latin typeface="Arial Narrow" panose="020B0606020202030204" pitchFamily="34" charset="0"/>
                <a:ea typeface="Roboto Light"/>
                <a:cs typeface="Arial Narrow" panose="020B0606020202030204" pitchFamily="34" charset="0"/>
                <a:sym typeface="Roboto Light"/>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 name="Shape 93"/>
          <p:cNvSpPr/>
          <p:nvPr userDrawn="1"/>
        </p:nvSpPr>
        <p:spPr>
          <a:xfrm>
            <a:off x="0" y="6302197"/>
            <a:ext cx="12192000" cy="552451"/>
          </a:xfrm>
          <a:prstGeom prst="rect">
            <a:avLst/>
          </a:prstGeom>
          <a:solidFill>
            <a:srgbClr val="E4E6E7"/>
          </a:solidFill>
          <a:ln w="12700">
            <a:miter lim="400000"/>
          </a:ln>
        </p:spPr>
        <p:txBody>
          <a:bodyPr lIns="25400" tIns="25400" rIns="25400" bIns="25400" anchor="ctr"/>
          <a:lstStyle/>
          <a:p>
            <a:pPr>
              <a:defRPr sz="3200">
                <a:solidFill>
                  <a:srgbClr val="FFFFFF"/>
                </a:solidFill>
              </a:defRPr>
            </a:pPr>
            <a:endParaRPr sz="1600" dirty="0"/>
          </a:p>
        </p:txBody>
      </p:sp>
      <p:sp>
        <p:nvSpPr>
          <p:cNvPr id="20" name="Shape 106"/>
          <p:cNvSpPr>
            <a:spLocks noGrp="1"/>
          </p:cNvSpPr>
          <p:nvPr>
            <p:ph type="sldNum" sz="quarter" idx="2"/>
          </p:nvPr>
        </p:nvSpPr>
        <p:spPr>
          <a:xfrm>
            <a:off x="11526062" y="513627"/>
            <a:ext cx="262892" cy="290677"/>
          </a:xfrm>
          <a:prstGeom prst="rect">
            <a:avLst/>
          </a:prstGeom>
        </p:spPr>
        <p:txBody>
          <a:bodyPr/>
          <a:lstStyle>
            <a:lvl1pPr>
              <a:defRPr sz="1000">
                <a:solidFill>
                  <a:srgbClr val="FFFFFF"/>
                </a:solidFill>
                <a:latin typeface="Arial Narrow" panose="020B0606020202030204" pitchFamily="34" charset="0"/>
                <a:ea typeface="Roboto Medium"/>
                <a:cs typeface="Arial Narrow" panose="020B0606020202030204" pitchFamily="34" charset="0"/>
                <a:sym typeface="Roboto Medium"/>
              </a:defRPr>
            </a:lvl1pPr>
          </a:lstStyle>
          <a:p>
            <a:fld id="{86CB4B4D-7CA3-9044-876B-883B54F8677D}" type="slidenum">
              <a:rPr lang="en-US" smtClean="0"/>
              <a:pPr/>
              <a:t>‹#›</a:t>
            </a:fld>
            <a:endParaRPr lang="en-US" dirty="0"/>
          </a:p>
        </p:txBody>
      </p:sp>
      <p:sp>
        <p:nvSpPr>
          <p:cNvPr id="23" name="Shape 136"/>
          <p:cNvSpPr/>
          <p:nvPr userDrawn="1"/>
        </p:nvSpPr>
        <p:spPr>
          <a:xfrm>
            <a:off x="695812" y="1627460"/>
            <a:ext cx="102217" cy="102217"/>
          </a:xfrm>
          <a:prstGeom prst="ellipse">
            <a:avLst/>
          </a:prstGeom>
          <a:solidFill>
            <a:schemeClr val="accent1"/>
          </a:solidFill>
          <a:ln w="12700">
            <a:miter lim="400000"/>
          </a:ln>
        </p:spPr>
        <p:txBody>
          <a:bodyPr lIns="25400" tIns="25400" rIns="25400" bIns="25400" anchor="ctr"/>
          <a:lstStyle/>
          <a:p>
            <a:pPr>
              <a:defRPr sz="3200">
                <a:solidFill>
                  <a:srgbClr val="FFFFFF"/>
                </a:solidFill>
              </a:defRPr>
            </a:pPr>
            <a:endParaRPr sz="1600" dirty="0"/>
          </a:p>
        </p:txBody>
      </p:sp>
      <p:sp>
        <p:nvSpPr>
          <p:cNvPr id="24" name="Shape 137"/>
          <p:cNvSpPr/>
          <p:nvPr userDrawn="1"/>
        </p:nvSpPr>
        <p:spPr>
          <a:xfrm>
            <a:off x="777295" y="1627460"/>
            <a:ext cx="102217" cy="102217"/>
          </a:xfrm>
          <a:prstGeom prst="ellipse">
            <a:avLst/>
          </a:prstGeom>
          <a:solidFill>
            <a:schemeClr val="accent2"/>
          </a:solidFill>
          <a:ln w="12700">
            <a:miter lim="400000"/>
          </a:ln>
        </p:spPr>
        <p:txBody>
          <a:bodyPr lIns="25400" tIns="25400" rIns="25400" bIns="25400" anchor="ctr"/>
          <a:lstStyle/>
          <a:p>
            <a:pPr>
              <a:defRPr sz="3200">
                <a:solidFill>
                  <a:srgbClr val="FFFFFF"/>
                </a:solidFill>
              </a:defRPr>
            </a:pPr>
            <a:endParaRPr sz="1600" dirty="0"/>
          </a:p>
        </p:txBody>
      </p:sp>
      <p:sp>
        <p:nvSpPr>
          <p:cNvPr id="25" name="Shape 138"/>
          <p:cNvSpPr/>
          <p:nvPr userDrawn="1"/>
        </p:nvSpPr>
        <p:spPr>
          <a:xfrm>
            <a:off x="858778" y="1627460"/>
            <a:ext cx="102217" cy="102217"/>
          </a:xfrm>
          <a:prstGeom prst="ellipse">
            <a:avLst/>
          </a:prstGeom>
          <a:solidFill>
            <a:schemeClr val="accent3"/>
          </a:solidFill>
          <a:ln w="12700">
            <a:miter lim="400000"/>
          </a:ln>
        </p:spPr>
        <p:txBody>
          <a:bodyPr lIns="25400" tIns="25400" rIns="25400" bIns="25400" anchor="ctr"/>
          <a:lstStyle/>
          <a:p>
            <a:pPr>
              <a:defRPr sz="3200">
                <a:solidFill>
                  <a:srgbClr val="FFFFFF"/>
                </a:solidFill>
              </a:defRPr>
            </a:pPr>
            <a:endParaRPr sz="1600" dirty="0"/>
          </a:p>
        </p:txBody>
      </p:sp>
      <p:sp>
        <p:nvSpPr>
          <p:cNvPr id="26" name="Shape 139"/>
          <p:cNvSpPr/>
          <p:nvPr userDrawn="1"/>
        </p:nvSpPr>
        <p:spPr>
          <a:xfrm>
            <a:off x="940262" y="1627460"/>
            <a:ext cx="102217" cy="102217"/>
          </a:xfrm>
          <a:prstGeom prst="ellipse">
            <a:avLst/>
          </a:prstGeom>
          <a:solidFill>
            <a:schemeClr val="accent4"/>
          </a:solidFill>
          <a:ln w="12700">
            <a:miter lim="400000"/>
          </a:ln>
        </p:spPr>
        <p:txBody>
          <a:bodyPr lIns="25400" tIns="25400" rIns="25400" bIns="25400" anchor="ctr"/>
          <a:lstStyle/>
          <a:p>
            <a:pPr>
              <a:defRPr sz="3200">
                <a:solidFill>
                  <a:srgbClr val="FFFFFF"/>
                </a:solidFill>
              </a:defRPr>
            </a:pPr>
            <a:endParaRPr sz="1600" dirty="0"/>
          </a:p>
        </p:txBody>
      </p:sp>
      <p:sp>
        <p:nvSpPr>
          <p:cNvPr id="27" name="Shape 140"/>
          <p:cNvSpPr/>
          <p:nvPr userDrawn="1"/>
        </p:nvSpPr>
        <p:spPr>
          <a:xfrm>
            <a:off x="1021746" y="1627460"/>
            <a:ext cx="102217" cy="102217"/>
          </a:xfrm>
          <a:prstGeom prst="ellipse">
            <a:avLst/>
          </a:prstGeom>
          <a:solidFill>
            <a:schemeClr val="accent5"/>
          </a:solidFill>
          <a:ln w="12700">
            <a:miter lim="400000"/>
          </a:ln>
        </p:spPr>
        <p:txBody>
          <a:bodyPr lIns="25400" tIns="25400" rIns="25400" bIns="25400" anchor="ctr"/>
          <a:lstStyle/>
          <a:p>
            <a:pPr>
              <a:defRPr sz="3200">
                <a:solidFill>
                  <a:srgbClr val="FFFFFF"/>
                </a:solidFill>
              </a:defRPr>
            </a:pPr>
            <a:endParaRPr sz="1600" dirty="0"/>
          </a:p>
        </p:txBody>
      </p:sp>
      <p:sp>
        <p:nvSpPr>
          <p:cNvPr id="19" name="Shape 78"/>
          <p:cNvSpPr/>
          <p:nvPr userDrawn="1"/>
        </p:nvSpPr>
        <p:spPr>
          <a:xfrm>
            <a:off x="5626858" y="6656499"/>
            <a:ext cx="916918" cy="139846"/>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lvl1pPr>
              <a:lnSpc>
                <a:spcPct val="60000"/>
              </a:lnSpc>
              <a:defRPr sz="1800">
                <a:solidFill>
                  <a:srgbClr val="4F5D68"/>
                </a:solidFill>
                <a:latin typeface="Roboto Light"/>
                <a:ea typeface="Roboto Light"/>
                <a:cs typeface="Roboto Light"/>
                <a:sym typeface="Roboto Light"/>
              </a:defRPr>
            </a:lvl1pPr>
          </a:lstStyle>
          <a:p>
            <a:r>
              <a:rPr lang="en-US" sz="900" dirty="0">
                <a:solidFill>
                  <a:schemeClr val="tx1">
                    <a:lumMod val="75000"/>
                    <a:lumOff val="25000"/>
                  </a:schemeClr>
                </a:solidFill>
                <a:latin typeface="Arial" pitchFamily="34" charset="0"/>
                <a:cs typeface="Arial" pitchFamily="34" charset="0"/>
              </a:rPr>
              <a:t>www.infinite.com</a:t>
            </a:r>
            <a:endParaRPr sz="900" dirty="0">
              <a:solidFill>
                <a:schemeClr val="tx1">
                  <a:lumMod val="75000"/>
                  <a:lumOff val="25000"/>
                </a:schemeClr>
              </a:solidFill>
              <a:latin typeface="Arial" pitchFamily="34" charset="0"/>
              <a:cs typeface="Arial" pitchFamily="34" charset="0"/>
            </a:endParaRPr>
          </a:p>
        </p:txBody>
      </p:sp>
      <p:sp>
        <p:nvSpPr>
          <p:cNvPr id="21" name="Shape 79"/>
          <p:cNvSpPr/>
          <p:nvPr userDrawn="1"/>
        </p:nvSpPr>
        <p:spPr>
          <a:xfrm>
            <a:off x="4575440" y="6502547"/>
            <a:ext cx="3119444" cy="22923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lvl1pPr>
              <a:lnSpc>
                <a:spcPct val="60000"/>
              </a:lnSpc>
              <a:defRPr sz="2000">
                <a:solidFill>
                  <a:srgbClr val="4F5D68"/>
                </a:solidFill>
                <a:latin typeface="Roboto Medium"/>
                <a:ea typeface="Roboto Medium"/>
                <a:cs typeface="Roboto Medium"/>
                <a:sym typeface="Roboto Medium"/>
              </a:defRPr>
            </a:lvl1pPr>
          </a:lstStyle>
          <a:p>
            <a:pPr marL="0" marR="0" indent="0" algn="l" defTabSz="1219170" rtl="0" eaLnBrk="1" fontAlgn="auto" latinLnBrk="0" hangingPunct="1">
              <a:lnSpc>
                <a:spcPct val="60000"/>
              </a:lnSpc>
              <a:spcBef>
                <a:spcPts val="0"/>
              </a:spcBef>
              <a:spcAft>
                <a:spcPts val="0"/>
              </a:spcAft>
              <a:buClrTx/>
              <a:buSzTx/>
              <a:buFontTx/>
              <a:buNone/>
              <a:tabLst/>
              <a:defRPr/>
            </a:pPr>
            <a:r>
              <a:rPr lang="en-US" sz="933" b="0" dirty="0">
                <a:solidFill>
                  <a:schemeClr val="tx1">
                    <a:lumMod val="75000"/>
                    <a:lumOff val="25000"/>
                  </a:schemeClr>
                </a:solidFill>
                <a:latin typeface="Arial" pitchFamily="34" charset="0"/>
                <a:cs typeface="Arial" pitchFamily="34" charset="0"/>
              </a:rPr>
              <a:t>© 2016 Infinite Computer  Solutions . All Rights Reserved</a:t>
            </a:r>
          </a:p>
          <a:p>
            <a:endParaRPr sz="933" b="0" dirty="0">
              <a:solidFill>
                <a:schemeClr val="tx1">
                  <a:lumMod val="75000"/>
                  <a:lumOff val="25000"/>
                </a:schemeClr>
              </a:solidFill>
              <a:latin typeface="Arial" pitchFamily="34" charset="0"/>
              <a:cs typeface="Arial" pitchFamily="34" charset="0"/>
            </a:endParaRPr>
          </a:p>
        </p:txBody>
      </p:sp>
      <p:sp>
        <p:nvSpPr>
          <p:cNvPr id="31" name="TextBox 30"/>
          <p:cNvSpPr txBox="1"/>
          <p:nvPr userDrawn="1"/>
        </p:nvSpPr>
        <p:spPr>
          <a:xfrm>
            <a:off x="8477086" y="6305604"/>
            <a:ext cx="3631548" cy="5368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7733" tIns="67733" rIns="67733" bIns="67733" numCol="1" spcCol="38100" rtlCol="0" anchor="ctr">
            <a:spAutoFit/>
          </a:bodyPr>
          <a:lstStyle/>
          <a:p>
            <a:pPr marL="0" marR="0" indent="0" algn="r" defTabSz="1100639"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accent1"/>
                </a:solidFill>
                <a:effectLst/>
                <a:uFillTx/>
                <a:latin typeface="Arial" pitchFamily="34" charset="0"/>
                <a:ea typeface="Roboto Medium"/>
                <a:cs typeface="Arial" pitchFamily="34" charset="0"/>
                <a:sym typeface="Helvetica Light"/>
              </a:rPr>
              <a:t>CONFIDENTIAL</a:t>
            </a:r>
            <a:r>
              <a:rPr kumimoji="0" lang="en-US" sz="1000" b="0" i="0" u="none" strike="noStrike" cap="none" spc="0" normalizeH="0" baseline="0" dirty="0">
                <a:ln>
                  <a:noFill/>
                </a:ln>
                <a:solidFill>
                  <a:srgbClr val="4F5D68"/>
                </a:solidFill>
                <a:effectLst/>
                <a:uFillTx/>
                <a:latin typeface="Arial" pitchFamily="34" charset="0"/>
                <a:ea typeface="Roboto Medium"/>
                <a:cs typeface="Arial" pitchFamily="34" charset="0"/>
                <a:sym typeface="Helvetica Light"/>
              </a:rPr>
              <a:t> | </a:t>
            </a:r>
            <a:r>
              <a:rPr kumimoji="0" lang="en-US" sz="1000" b="0" i="0" u="none" strike="noStrike" cap="none" spc="0" normalizeH="0" baseline="0" dirty="0">
                <a:ln>
                  <a:noFill/>
                </a:ln>
                <a:solidFill>
                  <a:schemeClr val="accent2"/>
                </a:solidFill>
                <a:effectLst/>
                <a:uFillTx/>
                <a:latin typeface="Arial" pitchFamily="34" charset="0"/>
                <a:ea typeface="Roboto Medium"/>
                <a:cs typeface="Arial" pitchFamily="34" charset="0"/>
                <a:sym typeface="Helvetica Light"/>
              </a:rPr>
              <a:t>PROPRIETARY</a:t>
            </a:r>
          </a:p>
          <a:p>
            <a:pPr marL="0" marR="0" indent="0" algn="r" defTabSz="1100639"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4F5D68"/>
                </a:solidFill>
                <a:effectLst/>
                <a:uFillTx/>
                <a:latin typeface="Arial" pitchFamily="34" charset="0"/>
                <a:ea typeface="Roboto Light"/>
                <a:cs typeface="Arial" pitchFamily="34" charset="0"/>
                <a:sym typeface="Helvetica Light"/>
              </a:rPr>
              <a:t>NOT BE USED, DISCLOSED OR REPRODUCED, IN WHOLE OR IN PART, WITHOUT PRIOR WRITTEN CONSENT OF INFINITE, INC.</a:t>
            </a:r>
          </a:p>
        </p:txBody>
      </p:sp>
      <p:pic>
        <p:nvPicPr>
          <p:cNvPr id="32"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202" y="6386889"/>
            <a:ext cx="458233" cy="445812"/>
          </a:xfrm>
          <a:prstGeom prst="rect">
            <a:avLst/>
          </a:prstGeom>
        </p:spPr>
      </p:pic>
    </p:spTree>
    <p:extLst>
      <p:ext uri="{BB962C8B-B14F-4D97-AF65-F5344CB8AC3E}">
        <p14:creationId xmlns:p14="http://schemas.microsoft.com/office/powerpoint/2010/main" val="376465081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Online Marketing">
    <p:spTree>
      <p:nvGrpSpPr>
        <p:cNvPr id="1" name=""/>
        <p:cNvGrpSpPr/>
        <p:nvPr/>
      </p:nvGrpSpPr>
      <p:grpSpPr>
        <a:xfrm>
          <a:off x="0" y="0"/>
          <a:ext cx="0" cy="0"/>
          <a:chOff x="0" y="0"/>
          <a:chExt cx="0" cy="0"/>
        </a:xfrm>
      </p:grpSpPr>
      <p:sp>
        <p:nvSpPr>
          <p:cNvPr id="38" name="Shape 38"/>
          <p:cNvSpPr>
            <a:spLocks noGrp="1"/>
          </p:cNvSpPr>
          <p:nvPr>
            <p:ph type="title"/>
          </p:nvPr>
        </p:nvSpPr>
        <p:spPr>
          <a:xfrm>
            <a:off x="889000" y="193231"/>
            <a:ext cx="10414000" cy="907493"/>
          </a:xfrm>
          <a:prstGeom prst="rect">
            <a:avLst/>
          </a:prstGeom>
        </p:spPr>
        <p:txBody>
          <a:bodyPr anchor="t"/>
          <a:lstStyle>
            <a:lvl1pPr>
              <a:defRPr sz="5000">
                <a:solidFill>
                  <a:srgbClr val="4F5D68"/>
                </a:solidFill>
                <a:latin typeface="Arial Narrow" panose="020B0606020202030204" pitchFamily="34" charset="0"/>
                <a:ea typeface="Arial Narrow" panose="020B0606020202030204" pitchFamily="34" charset="0"/>
                <a:cs typeface="Arial Narrow" panose="020B0606020202030204" pitchFamily="34" charset="0"/>
                <a:sym typeface="Bebas Neue Bold"/>
              </a:defRPr>
            </a:lvl1pPr>
          </a:lstStyle>
          <a:p>
            <a:r>
              <a:rPr dirty="0"/>
              <a:t>Title Text</a:t>
            </a:r>
          </a:p>
        </p:txBody>
      </p:sp>
      <p:sp>
        <p:nvSpPr>
          <p:cNvPr id="39" name="Shape 39"/>
          <p:cNvSpPr>
            <a:spLocks noGrp="1"/>
          </p:cNvSpPr>
          <p:nvPr>
            <p:ph type="body" sz="quarter" idx="1"/>
          </p:nvPr>
        </p:nvSpPr>
        <p:spPr>
          <a:xfrm>
            <a:off x="889000" y="855675"/>
            <a:ext cx="10414000" cy="793751"/>
          </a:xfrm>
          <a:prstGeom prst="rect">
            <a:avLst/>
          </a:prstGeom>
        </p:spPr>
        <p:txBody>
          <a:bodyPr anchor="t"/>
          <a:lstStyle>
            <a:lvl1pPr marL="0" indent="0" algn="ctr">
              <a:spcBef>
                <a:spcPts val="0"/>
              </a:spcBef>
              <a:buSzTx/>
              <a:buNone/>
              <a:defRPr sz="1000">
                <a:latin typeface="Arial Narrow" panose="020B0606020202030204" pitchFamily="34" charset="0"/>
                <a:ea typeface="Roboto Light"/>
                <a:cs typeface="Arial Narrow" panose="020B0606020202030204" pitchFamily="34" charset="0"/>
                <a:sym typeface="Roboto Light"/>
              </a:defRPr>
            </a:lvl1pPr>
            <a:lvl2pPr marL="0" indent="114297" algn="ctr">
              <a:spcBef>
                <a:spcPts val="0"/>
              </a:spcBef>
              <a:buSzTx/>
              <a:buNone/>
              <a:defRPr sz="1000">
                <a:latin typeface="Arial Narrow" panose="020B0606020202030204" pitchFamily="34" charset="0"/>
                <a:ea typeface="Roboto Light"/>
                <a:cs typeface="Arial Narrow" panose="020B0606020202030204" pitchFamily="34" charset="0"/>
                <a:sym typeface="Roboto Light"/>
              </a:defRPr>
            </a:lvl2pPr>
            <a:lvl3pPr marL="0" indent="228594" algn="ctr">
              <a:spcBef>
                <a:spcPts val="0"/>
              </a:spcBef>
              <a:buSzTx/>
              <a:buNone/>
              <a:defRPr sz="1000">
                <a:latin typeface="Arial Narrow" panose="020B0606020202030204" pitchFamily="34" charset="0"/>
                <a:ea typeface="Roboto Light"/>
                <a:cs typeface="Arial Narrow" panose="020B0606020202030204" pitchFamily="34" charset="0"/>
                <a:sym typeface="Roboto Light"/>
              </a:defRPr>
            </a:lvl3pPr>
            <a:lvl4pPr marL="0" indent="342891" algn="ctr">
              <a:spcBef>
                <a:spcPts val="0"/>
              </a:spcBef>
              <a:buSzTx/>
              <a:buNone/>
              <a:defRPr sz="1000">
                <a:latin typeface="Arial Narrow" panose="020B0606020202030204" pitchFamily="34" charset="0"/>
                <a:ea typeface="Roboto Light"/>
                <a:cs typeface="Arial Narrow" panose="020B0606020202030204" pitchFamily="34" charset="0"/>
                <a:sym typeface="Roboto Light"/>
              </a:defRPr>
            </a:lvl4pPr>
            <a:lvl5pPr marL="0" indent="457189" algn="ctr">
              <a:spcBef>
                <a:spcPts val="0"/>
              </a:spcBef>
              <a:buSzTx/>
              <a:buNone/>
              <a:defRPr sz="1000">
                <a:latin typeface="Arial Narrow" panose="020B0606020202030204" pitchFamily="34" charset="0"/>
                <a:ea typeface="Roboto Light"/>
                <a:cs typeface="Arial Narrow" panose="020B0606020202030204" pitchFamily="34" charset="0"/>
                <a:sym typeface="Roboto Light"/>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0" name="Shape 40"/>
          <p:cNvSpPr>
            <a:spLocks noGrp="1"/>
          </p:cNvSpPr>
          <p:nvPr>
            <p:ph type="sldNum" sz="quarter" idx="2"/>
          </p:nvPr>
        </p:nvSpPr>
        <p:spPr>
          <a:xfrm>
            <a:off x="11526062" y="513627"/>
            <a:ext cx="262892" cy="290677"/>
          </a:xfrm>
          <a:prstGeom prst="rect">
            <a:avLst/>
          </a:prstGeom>
        </p:spPr>
        <p:txBody>
          <a:bodyPr/>
          <a:lstStyle>
            <a:lvl1pPr>
              <a:defRPr sz="1000">
                <a:solidFill>
                  <a:srgbClr val="FFFFFF"/>
                </a:solidFill>
                <a:latin typeface="Arial Narrow" panose="020B0606020202030204" pitchFamily="34" charset="0"/>
                <a:ea typeface="Roboto Medium"/>
                <a:cs typeface="Arial Narrow" panose="020B0606020202030204" pitchFamily="34" charset="0"/>
                <a:sym typeface="Roboto Medium"/>
              </a:defRPr>
            </a:lvl1pPr>
          </a:lstStyle>
          <a:p>
            <a:fld id="{86CB4B4D-7CA3-9044-876B-883B54F8677D}" type="slidenum">
              <a:rPr lang="en-US" smtClean="0"/>
              <a:pPr/>
              <a:t>‹#›</a:t>
            </a:fld>
            <a:endParaRPr lang="en-US" dirty="0"/>
          </a:p>
        </p:txBody>
      </p:sp>
      <p:sp>
        <p:nvSpPr>
          <p:cNvPr id="18" name="Shape 136"/>
          <p:cNvSpPr/>
          <p:nvPr userDrawn="1"/>
        </p:nvSpPr>
        <p:spPr>
          <a:xfrm>
            <a:off x="5876448" y="1085469"/>
            <a:ext cx="102217" cy="102217"/>
          </a:xfrm>
          <a:prstGeom prst="ellipse">
            <a:avLst/>
          </a:prstGeom>
          <a:solidFill>
            <a:schemeClr val="accent1"/>
          </a:solidFill>
          <a:ln w="12700">
            <a:miter lim="400000"/>
          </a:ln>
        </p:spPr>
        <p:txBody>
          <a:bodyPr lIns="25400" tIns="25400" rIns="25400" bIns="25400" anchor="ctr"/>
          <a:lstStyle/>
          <a:p>
            <a:pPr>
              <a:defRPr sz="3200">
                <a:solidFill>
                  <a:srgbClr val="FFFFFF"/>
                </a:solidFill>
              </a:defRPr>
            </a:pPr>
            <a:endParaRPr sz="1600" dirty="0"/>
          </a:p>
        </p:txBody>
      </p:sp>
      <p:sp>
        <p:nvSpPr>
          <p:cNvPr id="19" name="Shape 137"/>
          <p:cNvSpPr/>
          <p:nvPr userDrawn="1"/>
        </p:nvSpPr>
        <p:spPr>
          <a:xfrm>
            <a:off x="5957932" y="1085469"/>
            <a:ext cx="102217" cy="102217"/>
          </a:xfrm>
          <a:prstGeom prst="ellipse">
            <a:avLst/>
          </a:prstGeom>
          <a:solidFill>
            <a:schemeClr val="accent2"/>
          </a:solidFill>
          <a:ln w="12700">
            <a:miter lim="400000"/>
          </a:ln>
        </p:spPr>
        <p:txBody>
          <a:bodyPr lIns="25400" tIns="25400" rIns="25400" bIns="25400" anchor="ctr"/>
          <a:lstStyle/>
          <a:p>
            <a:pPr>
              <a:defRPr sz="3200">
                <a:solidFill>
                  <a:srgbClr val="FFFFFF"/>
                </a:solidFill>
              </a:defRPr>
            </a:pPr>
            <a:endParaRPr sz="1600" dirty="0"/>
          </a:p>
        </p:txBody>
      </p:sp>
      <p:sp>
        <p:nvSpPr>
          <p:cNvPr id="20" name="Shape 138"/>
          <p:cNvSpPr/>
          <p:nvPr userDrawn="1"/>
        </p:nvSpPr>
        <p:spPr>
          <a:xfrm>
            <a:off x="6039414" y="1085469"/>
            <a:ext cx="102217" cy="102217"/>
          </a:xfrm>
          <a:prstGeom prst="ellipse">
            <a:avLst/>
          </a:prstGeom>
          <a:solidFill>
            <a:schemeClr val="accent3"/>
          </a:solidFill>
          <a:ln w="12700">
            <a:miter lim="400000"/>
          </a:ln>
        </p:spPr>
        <p:txBody>
          <a:bodyPr lIns="25400" tIns="25400" rIns="25400" bIns="25400" anchor="ctr"/>
          <a:lstStyle/>
          <a:p>
            <a:pPr>
              <a:defRPr sz="3200">
                <a:solidFill>
                  <a:srgbClr val="FFFFFF"/>
                </a:solidFill>
              </a:defRPr>
            </a:pPr>
            <a:endParaRPr sz="1600" dirty="0"/>
          </a:p>
        </p:txBody>
      </p:sp>
      <p:sp>
        <p:nvSpPr>
          <p:cNvPr id="21" name="Shape 139"/>
          <p:cNvSpPr/>
          <p:nvPr userDrawn="1"/>
        </p:nvSpPr>
        <p:spPr>
          <a:xfrm>
            <a:off x="6120898" y="1085469"/>
            <a:ext cx="102217" cy="102217"/>
          </a:xfrm>
          <a:prstGeom prst="ellipse">
            <a:avLst/>
          </a:prstGeom>
          <a:solidFill>
            <a:schemeClr val="accent4"/>
          </a:solidFill>
          <a:ln w="12700">
            <a:miter lim="400000"/>
          </a:ln>
        </p:spPr>
        <p:txBody>
          <a:bodyPr lIns="25400" tIns="25400" rIns="25400" bIns="25400" anchor="ctr"/>
          <a:lstStyle/>
          <a:p>
            <a:pPr>
              <a:defRPr sz="3200">
                <a:solidFill>
                  <a:srgbClr val="FFFFFF"/>
                </a:solidFill>
              </a:defRPr>
            </a:pPr>
            <a:endParaRPr sz="1600" dirty="0"/>
          </a:p>
        </p:txBody>
      </p:sp>
      <p:sp>
        <p:nvSpPr>
          <p:cNvPr id="22" name="Shape 140"/>
          <p:cNvSpPr/>
          <p:nvPr userDrawn="1"/>
        </p:nvSpPr>
        <p:spPr>
          <a:xfrm>
            <a:off x="6202382" y="1085469"/>
            <a:ext cx="102217" cy="102217"/>
          </a:xfrm>
          <a:prstGeom prst="ellipse">
            <a:avLst/>
          </a:prstGeom>
          <a:solidFill>
            <a:schemeClr val="accent5"/>
          </a:solidFill>
          <a:ln w="12700">
            <a:miter lim="400000"/>
          </a:ln>
        </p:spPr>
        <p:txBody>
          <a:bodyPr lIns="25400" tIns="25400" rIns="25400" bIns="25400" anchor="ctr"/>
          <a:lstStyle/>
          <a:p>
            <a:pPr>
              <a:defRPr sz="3200">
                <a:solidFill>
                  <a:srgbClr val="FFFFFF"/>
                </a:solidFill>
              </a:defRPr>
            </a:pPr>
            <a:endParaRPr sz="1600" dirty="0"/>
          </a:p>
        </p:txBody>
      </p:sp>
      <p:sp>
        <p:nvSpPr>
          <p:cNvPr id="30" name="Shape 93"/>
          <p:cNvSpPr/>
          <p:nvPr userDrawn="1"/>
        </p:nvSpPr>
        <p:spPr>
          <a:xfrm>
            <a:off x="0" y="6302197"/>
            <a:ext cx="12192000" cy="552451"/>
          </a:xfrm>
          <a:prstGeom prst="rect">
            <a:avLst/>
          </a:prstGeom>
          <a:solidFill>
            <a:srgbClr val="E4E6E7"/>
          </a:solidFill>
          <a:ln w="12700">
            <a:miter lim="400000"/>
          </a:ln>
        </p:spPr>
        <p:txBody>
          <a:bodyPr lIns="25400" tIns="25400" rIns="25400" bIns="25400" anchor="ctr"/>
          <a:lstStyle/>
          <a:p>
            <a:pPr>
              <a:defRPr sz="3200">
                <a:solidFill>
                  <a:srgbClr val="FFFFFF"/>
                </a:solidFill>
              </a:defRPr>
            </a:pPr>
            <a:endParaRPr sz="1600" dirty="0"/>
          </a:p>
        </p:txBody>
      </p:sp>
      <p:sp>
        <p:nvSpPr>
          <p:cNvPr id="31" name="Shape 26"/>
          <p:cNvSpPr/>
          <p:nvPr userDrawn="1"/>
        </p:nvSpPr>
        <p:spPr>
          <a:xfrm>
            <a:off x="0" y="6337294"/>
            <a:ext cx="12192000" cy="535111"/>
          </a:xfrm>
          <a:prstGeom prst="rect">
            <a:avLst/>
          </a:prstGeom>
          <a:solidFill>
            <a:srgbClr val="FFFFFF"/>
          </a:solidFill>
          <a:ln w="12700">
            <a:miter lim="400000"/>
          </a:ln>
        </p:spPr>
        <p:txBody>
          <a:bodyPr lIns="25400" tIns="25400" rIns="25400" bIns="25400" anchor="ctr"/>
          <a:lstStyle/>
          <a:p>
            <a:pPr>
              <a:defRPr sz="3200">
                <a:solidFill>
                  <a:srgbClr val="FFFFFF"/>
                </a:solidFill>
              </a:defRPr>
            </a:pPr>
            <a:endParaRPr sz="1600" dirty="0"/>
          </a:p>
        </p:txBody>
      </p:sp>
      <p:sp>
        <p:nvSpPr>
          <p:cNvPr id="32" name="Shape 78"/>
          <p:cNvSpPr/>
          <p:nvPr userDrawn="1"/>
        </p:nvSpPr>
        <p:spPr>
          <a:xfrm>
            <a:off x="5626858" y="6656499"/>
            <a:ext cx="916918" cy="139846"/>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lvl1pPr>
              <a:lnSpc>
                <a:spcPct val="60000"/>
              </a:lnSpc>
              <a:defRPr sz="1800">
                <a:solidFill>
                  <a:srgbClr val="4F5D68"/>
                </a:solidFill>
                <a:latin typeface="Roboto Light"/>
                <a:ea typeface="Roboto Light"/>
                <a:cs typeface="Roboto Light"/>
                <a:sym typeface="Roboto Light"/>
              </a:defRPr>
            </a:lvl1pPr>
          </a:lstStyle>
          <a:p>
            <a:r>
              <a:rPr lang="en-US" sz="900" dirty="0">
                <a:solidFill>
                  <a:schemeClr val="tx1">
                    <a:lumMod val="75000"/>
                    <a:lumOff val="25000"/>
                  </a:schemeClr>
                </a:solidFill>
                <a:latin typeface="Arial" pitchFamily="34" charset="0"/>
                <a:cs typeface="Arial" pitchFamily="34" charset="0"/>
              </a:rPr>
              <a:t>www.infinite.com</a:t>
            </a:r>
            <a:endParaRPr sz="900" dirty="0">
              <a:solidFill>
                <a:schemeClr val="tx1">
                  <a:lumMod val="75000"/>
                  <a:lumOff val="25000"/>
                </a:schemeClr>
              </a:solidFill>
              <a:latin typeface="Arial" pitchFamily="34" charset="0"/>
              <a:cs typeface="Arial" pitchFamily="34" charset="0"/>
            </a:endParaRPr>
          </a:p>
        </p:txBody>
      </p:sp>
      <p:sp>
        <p:nvSpPr>
          <p:cNvPr id="33" name="Shape 79"/>
          <p:cNvSpPr/>
          <p:nvPr userDrawn="1"/>
        </p:nvSpPr>
        <p:spPr>
          <a:xfrm>
            <a:off x="4575440" y="6502547"/>
            <a:ext cx="3119444" cy="22923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lvl1pPr>
              <a:lnSpc>
                <a:spcPct val="60000"/>
              </a:lnSpc>
              <a:defRPr sz="2000">
                <a:solidFill>
                  <a:srgbClr val="4F5D68"/>
                </a:solidFill>
                <a:latin typeface="Roboto Medium"/>
                <a:ea typeface="Roboto Medium"/>
                <a:cs typeface="Roboto Medium"/>
                <a:sym typeface="Roboto Medium"/>
              </a:defRPr>
            </a:lvl1pPr>
          </a:lstStyle>
          <a:p>
            <a:pPr marL="0" marR="0" indent="0" algn="l" defTabSz="1219170" rtl="0" eaLnBrk="1" fontAlgn="auto" latinLnBrk="0" hangingPunct="1">
              <a:lnSpc>
                <a:spcPct val="60000"/>
              </a:lnSpc>
              <a:spcBef>
                <a:spcPts val="0"/>
              </a:spcBef>
              <a:spcAft>
                <a:spcPts val="0"/>
              </a:spcAft>
              <a:buClrTx/>
              <a:buSzTx/>
              <a:buFontTx/>
              <a:buNone/>
              <a:tabLst/>
              <a:defRPr/>
            </a:pPr>
            <a:r>
              <a:rPr lang="en-US" sz="933" b="0" dirty="0">
                <a:solidFill>
                  <a:schemeClr val="tx1">
                    <a:lumMod val="75000"/>
                    <a:lumOff val="25000"/>
                  </a:schemeClr>
                </a:solidFill>
                <a:latin typeface="Arial" pitchFamily="34" charset="0"/>
                <a:cs typeface="Arial" pitchFamily="34" charset="0"/>
              </a:rPr>
              <a:t>© 2016 Infinite Computer  Solutions . All Rights Reserved</a:t>
            </a:r>
          </a:p>
          <a:p>
            <a:endParaRPr sz="933" b="0" dirty="0">
              <a:solidFill>
                <a:schemeClr val="tx1">
                  <a:lumMod val="75000"/>
                  <a:lumOff val="25000"/>
                </a:schemeClr>
              </a:solidFill>
              <a:latin typeface="Arial" pitchFamily="34" charset="0"/>
              <a:cs typeface="Arial" pitchFamily="34" charset="0"/>
            </a:endParaRPr>
          </a:p>
        </p:txBody>
      </p:sp>
      <p:sp>
        <p:nvSpPr>
          <p:cNvPr id="34" name="TextBox 33"/>
          <p:cNvSpPr txBox="1"/>
          <p:nvPr userDrawn="1"/>
        </p:nvSpPr>
        <p:spPr>
          <a:xfrm>
            <a:off x="8477086" y="6305604"/>
            <a:ext cx="3631548" cy="5368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7733" tIns="67733" rIns="67733" bIns="67733" numCol="1" spcCol="38100" rtlCol="0" anchor="ctr">
            <a:spAutoFit/>
          </a:bodyPr>
          <a:lstStyle/>
          <a:p>
            <a:pPr marL="0" marR="0" indent="0" algn="r" defTabSz="1100639"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accent1"/>
                </a:solidFill>
                <a:effectLst/>
                <a:uFillTx/>
                <a:latin typeface="Arial" pitchFamily="34" charset="0"/>
                <a:ea typeface="Roboto Medium"/>
                <a:cs typeface="Arial" pitchFamily="34" charset="0"/>
                <a:sym typeface="Helvetica Light"/>
              </a:rPr>
              <a:t>CONFIDENTIAL</a:t>
            </a:r>
            <a:r>
              <a:rPr kumimoji="0" lang="en-US" sz="1000" b="0" i="0" u="none" strike="noStrike" cap="none" spc="0" normalizeH="0" baseline="0" dirty="0">
                <a:ln>
                  <a:noFill/>
                </a:ln>
                <a:solidFill>
                  <a:srgbClr val="4F5D68"/>
                </a:solidFill>
                <a:effectLst/>
                <a:uFillTx/>
                <a:latin typeface="Arial" pitchFamily="34" charset="0"/>
                <a:ea typeface="Roboto Medium"/>
                <a:cs typeface="Arial" pitchFamily="34" charset="0"/>
                <a:sym typeface="Helvetica Light"/>
              </a:rPr>
              <a:t> | </a:t>
            </a:r>
            <a:r>
              <a:rPr kumimoji="0" lang="en-US" sz="1000" b="0" i="0" u="none" strike="noStrike" cap="none" spc="0" normalizeH="0" baseline="0" dirty="0">
                <a:ln>
                  <a:noFill/>
                </a:ln>
                <a:solidFill>
                  <a:schemeClr val="accent2"/>
                </a:solidFill>
                <a:effectLst/>
                <a:uFillTx/>
                <a:latin typeface="Arial" pitchFamily="34" charset="0"/>
                <a:ea typeface="Roboto Medium"/>
                <a:cs typeface="Arial" pitchFamily="34" charset="0"/>
                <a:sym typeface="Helvetica Light"/>
              </a:rPr>
              <a:t>PROPRIETARY</a:t>
            </a:r>
          </a:p>
          <a:p>
            <a:pPr marL="0" marR="0" indent="0" algn="r" defTabSz="1100639"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4F5D68"/>
                </a:solidFill>
                <a:effectLst/>
                <a:uFillTx/>
                <a:latin typeface="Arial" pitchFamily="34" charset="0"/>
                <a:ea typeface="Roboto Light"/>
                <a:cs typeface="Arial" pitchFamily="34" charset="0"/>
                <a:sym typeface="Helvetica Light"/>
              </a:rPr>
              <a:t>NOT BE USED, DISCLOSED OR REPRODUCED, IN WHOLE OR IN PART, WITHOUT PRIOR WRITTEN CONSENT OF INFINITE, INC.</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202" y="6386889"/>
            <a:ext cx="458233" cy="445812"/>
          </a:xfrm>
          <a:prstGeom prst="rect">
            <a:avLst/>
          </a:prstGeom>
        </p:spPr>
      </p:pic>
    </p:spTree>
    <p:extLst>
      <p:ext uri="{BB962C8B-B14F-4D97-AF65-F5344CB8AC3E}">
        <p14:creationId xmlns:p14="http://schemas.microsoft.com/office/powerpoint/2010/main" val="324354858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604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6" name="Content Placeholder 8"/>
          <p:cNvSpPr>
            <a:spLocks noGrp="1"/>
          </p:cNvSpPr>
          <p:nvPr>
            <p:ph sz="quarter" idx="13"/>
          </p:nvPr>
        </p:nvSpPr>
        <p:spPr>
          <a:xfrm>
            <a:off x="557494" y="717056"/>
            <a:ext cx="10970199" cy="402167"/>
          </a:xfrm>
        </p:spPr>
        <p:txBody>
          <a:bodyPr/>
          <a:lstStyle>
            <a:lvl1pPr marL="0" indent="0">
              <a:buFont typeface="Arial"/>
              <a:buNone/>
              <a:defRPr sz="2529">
                <a:solidFill>
                  <a:schemeClr val="bg2"/>
                </a:solidFill>
                <a:latin typeface="+mj-lt"/>
              </a:defRPr>
            </a:lvl1pPr>
          </a:lstStyle>
          <a:p>
            <a:pPr lvl="0"/>
            <a:r>
              <a:rPr lang="en-US"/>
              <a:t>Click to edit Master text styles</a:t>
            </a:r>
          </a:p>
        </p:txBody>
      </p:sp>
    </p:spTree>
    <p:extLst>
      <p:ext uri="{BB962C8B-B14F-4D97-AF65-F5344CB8AC3E}">
        <p14:creationId xmlns:p14="http://schemas.microsoft.com/office/powerpoint/2010/main" val="2135476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642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959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Full Slide Imag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6864000"/>
          </a:xfrm>
          <a:prstGeom prst="rect">
            <a:avLst/>
          </a:prstGeom>
        </p:spPr>
        <p:txBody>
          <a:bodyPr vert="horz" lIns="91434" tIns="45717" rIns="91434" bIns="45717" anchor="t">
            <a:normAutofit/>
          </a:bodyPr>
          <a:lstStyle>
            <a:lvl1pPr algn="l">
              <a:defRPr sz="1600">
                <a:solidFill>
                  <a:schemeClr val="bg2"/>
                </a:solidFill>
                <a:latin typeface="Arial Black" panose="020B0A04020102020204" pitchFamily="34" charset="0"/>
                <a:cs typeface="Arial Black" panose="020B0A04020102020204" pitchFamily="34" charset="0"/>
              </a:defRPr>
            </a:lvl1pPr>
          </a:lstStyle>
          <a:p>
            <a:endParaRPr lang="en-US"/>
          </a:p>
        </p:txBody>
      </p:sp>
    </p:spTree>
    <p:extLst>
      <p:ext uri="{BB962C8B-B14F-4D97-AF65-F5344CB8AC3E}">
        <p14:creationId xmlns:p14="http://schemas.microsoft.com/office/powerpoint/2010/main" val="192923316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4145280" y="6377939"/>
            <a:ext cx="3901440" cy="342899"/>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609601" y="6377939"/>
            <a:ext cx="2804160" cy="3428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2/21/21</a:t>
            </a:fld>
            <a:endParaRPr lang="en-US"/>
          </a:p>
        </p:txBody>
      </p:sp>
      <p:sp>
        <p:nvSpPr>
          <p:cNvPr id="4" name="Holder 4"/>
          <p:cNvSpPr>
            <a:spLocks noGrp="1"/>
          </p:cNvSpPr>
          <p:nvPr>
            <p:ph type="sldNum" sz="quarter" idx="7"/>
          </p:nvPr>
        </p:nvSpPr>
        <p:spPr>
          <a:xfrm>
            <a:off x="8778241" y="6377939"/>
            <a:ext cx="2804160" cy="342899"/>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58594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58006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5DC41B-BE16-4BC4-9ABB-928875AC13DC}" type="datetime1">
              <a:rPr lang="en-US" smtClean="0"/>
              <a:t>2/21/21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9F64EAA-DC90-4B11-A8DF-36D793CAD7AD}" type="slidenum">
              <a:rPr lang="en-US" smtClean="0"/>
              <a:t>‹#›</a:t>
            </a:fld>
            <a:endParaRPr lang="en-US" dirty="0"/>
          </a:p>
        </p:txBody>
      </p:sp>
      <p:pic>
        <p:nvPicPr>
          <p:cNvPr id="12" name="Picture 11"/>
          <p:cNvPicPr>
            <a:picLocks noChangeAspect="1"/>
          </p:cNvPicPr>
          <p:nvPr userDrawn="1"/>
        </p:nvPicPr>
        <p:blipFill>
          <a:blip r:embed="rId2"/>
          <a:stretch>
            <a:fillRect/>
          </a:stretch>
        </p:blipFill>
        <p:spPr>
          <a:xfrm>
            <a:off x="11353801" y="129260"/>
            <a:ext cx="604265" cy="604265"/>
          </a:xfrm>
          <a:prstGeom prst="rect">
            <a:avLst/>
          </a:prstGeom>
        </p:spPr>
      </p:pic>
      <p:cxnSp>
        <p:nvCxnSpPr>
          <p:cNvPr id="6" name="Straight Connector 5"/>
          <p:cNvCxnSpPr/>
          <p:nvPr userDrawn="1"/>
        </p:nvCxnSpPr>
        <p:spPr>
          <a:xfrm>
            <a:off x="0" y="835025"/>
            <a:ext cx="12192000" cy="0"/>
          </a:xfrm>
          <a:prstGeom prst="line">
            <a:avLst/>
          </a:prstGeom>
          <a:ln w="12700">
            <a:solidFill>
              <a:srgbClr val="87A0F6"/>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userDrawn="1"/>
        </p:nvGrpSpPr>
        <p:grpSpPr>
          <a:xfrm>
            <a:off x="4768850" y="6778626"/>
            <a:ext cx="2654300" cy="79375"/>
            <a:chOff x="4768850" y="6667500"/>
            <a:chExt cx="2654300" cy="190500"/>
          </a:xfrm>
        </p:grpSpPr>
        <p:sp>
          <p:nvSpPr>
            <p:cNvPr id="8" name="Rectangle 7"/>
            <p:cNvSpPr/>
            <p:nvPr/>
          </p:nvSpPr>
          <p:spPr>
            <a:xfrm>
              <a:off x="5340350" y="6667500"/>
              <a:ext cx="1511300" cy="190500"/>
            </a:xfrm>
            <a:prstGeom prst="rect">
              <a:avLst/>
            </a:prstGeom>
            <a:solidFill>
              <a:srgbClr val="87A0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 name="Rectangle 8"/>
            <p:cNvSpPr/>
            <p:nvPr/>
          </p:nvSpPr>
          <p:spPr>
            <a:xfrm>
              <a:off x="7042150" y="6750050"/>
              <a:ext cx="381000" cy="107950"/>
            </a:xfrm>
            <a:prstGeom prst="rect">
              <a:avLst/>
            </a:prstGeom>
            <a:solidFill>
              <a:srgbClr val="68DA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p:nvSpPr>
          <p:spPr>
            <a:xfrm>
              <a:off x="4768850" y="6750050"/>
              <a:ext cx="381000" cy="107950"/>
            </a:xfrm>
            <a:prstGeom prst="rect">
              <a:avLst/>
            </a:prstGeom>
            <a:solidFill>
              <a:srgbClr val="F79E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13" name="Title 1"/>
          <p:cNvSpPr>
            <a:spLocks noGrp="1"/>
          </p:cNvSpPr>
          <p:nvPr>
            <p:ph type="title"/>
          </p:nvPr>
        </p:nvSpPr>
        <p:spPr>
          <a:xfrm>
            <a:off x="353668" y="129260"/>
            <a:ext cx="10515600" cy="604265"/>
          </a:xfrm>
        </p:spPr>
        <p:txBody>
          <a:bodyPr>
            <a:normAutofit/>
          </a:bodyPr>
          <a:lstStyle>
            <a:lvl1pPr>
              <a:defRPr lang="en-US" sz="2800" b="1" kern="1200" dirty="0">
                <a:solidFill>
                  <a:schemeClr val="tx2"/>
                </a:solidFill>
                <a:latin typeface="Avenir Heavy"/>
                <a:ea typeface="+mn-ea"/>
                <a:cs typeface="+mn-cs"/>
              </a:defRPr>
            </a:lvl1pPr>
          </a:lstStyle>
          <a:p>
            <a:pPr marL="0" lvl="0" algn="l" defTabSz="914381" rtl="0" eaLnBrk="1" latinLnBrk="0" hangingPunct="1">
              <a:defRPr/>
            </a:pPr>
            <a:r>
              <a:rPr lang="en-US" dirty="0"/>
              <a:t>Click to edit Master title style</a:t>
            </a:r>
          </a:p>
        </p:txBody>
      </p:sp>
    </p:spTree>
    <p:extLst>
      <p:ext uri="{BB962C8B-B14F-4D97-AF65-F5344CB8AC3E}">
        <p14:creationId xmlns:p14="http://schemas.microsoft.com/office/powerpoint/2010/main" val="5869460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6.xml"/><Relationship Id="rId7"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1.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4.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Shape 15232">
            <a:extLst>
              <a:ext uri="{FF2B5EF4-FFF2-40B4-BE49-F238E27FC236}">
                <a16:creationId xmlns:a16="http://schemas.microsoft.com/office/drawing/2014/main" id="{5628B68D-E8D7-4AD2-8D23-00AE682A9C43}"/>
              </a:ext>
            </a:extLst>
          </p:cNvPr>
          <p:cNvSpPr txBox="1">
            <a:spLocks/>
          </p:cNvSpPr>
          <p:nvPr userDrawn="1"/>
        </p:nvSpPr>
        <p:spPr>
          <a:xfrm>
            <a:off x="11577191" y="6545801"/>
            <a:ext cx="336573" cy="241092"/>
          </a:xfrm>
          <a:prstGeom prst="rect">
            <a:avLst/>
          </a:prstGeom>
          <a:extLst>
            <a:ext uri="{C572A759-6A51-4108-AA02-DFA0A04FC94B}">
              <ma14:wrappingTextBoxFlag xmlns="" xmlns:ma14="http://schemas.microsoft.com/office/mac/drawingml/2011/main" val="1"/>
            </a:ext>
          </a:extLst>
        </p:spPr>
        <p:txBody>
          <a:bodyPr/>
          <a:lstStyle/>
          <a:p>
            <a:pPr marL="0" marR="0" lvl="0" indent="0" algn="ctr" defTabSz="309563" rtl="0" eaLnBrk="1" fontAlgn="auto" latinLnBrk="0" hangingPunct="0">
              <a:lnSpc>
                <a:spcPct val="100000"/>
              </a:lnSpc>
              <a:spcBef>
                <a:spcPts val="0"/>
              </a:spcBef>
              <a:spcAft>
                <a:spcPts val="0"/>
              </a:spcAft>
              <a:buClrTx/>
              <a:buSzTx/>
              <a:buFontTx/>
              <a:buNone/>
              <a:tabLst/>
              <a:defRPr/>
            </a:pPr>
            <a:fld id="{86CB4B4D-7CA3-9044-876B-883B54F8677D}" type="slidenum">
              <a:rPr kumimoji="0" lang="en-GB" sz="800" b="0" i="0" u="none" strike="noStrike" kern="0" cap="all" spc="0" normalizeH="0" baseline="0" noProof="0" smtClean="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rPr>
              <a:pPr marL="0" marR="0" lvl="0" indent="0" algn="ctr" defTabSz="309563" rtl="0" eaLnBrk="1" fontAlgn="auto" latinLnBrk="0" hangingPunct="0">
                <a:lnSpc>
                  <a:spcPct val="100000"/>
                </a:lnSpc>
                <a:spcBef>
                  <a:spcPts val="0"/>
                </a:spcBef>
                <a:spcAft>
                  <a:spcPts val="0"/>
                </a:spcAft>
                <a:buClrTx/>
                <a:buSzTx/>
                <a:buFontTx/>
                <a:buNone/>
                <a:tabLst/>
                <a:defRPr/>
              </a:pPr>
              <a:t>‹#›</a:t>
            </a:fld>
            <a:endParaRPr kumimoji="0" lang="en-GB" sz="1400" b="0" i="0" u="none" strike="noStrike" kern="0" cap="all" spc="0" normalizeH="0" baseline="0" noProof="0" dirty="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endParaRPr>
          </a:p>
        </p:txBody>
      </p:sp>
      <p:sp>
        <p:nvSpPr>
          <p:cNvPr id="3" name="TextBox 2">
            <a:extLst>
              <a:ext uri="{FF2B5EF4-FFF2-40B4-BE49-F238E27FC236}">
                <a16:creationId xmlns:a16="http://schemas.microsoft.com/office/drawing/2014/main" id="{85514D2F-35AF-46B5-B4B5-AC5312126C56}"/>
              </a:ext>
            </a:extLst>
          </p:cNvPr>
          <p:cNvSpPr txBox="1"/>
          <p:nvPr userDrawn="1"/>
        </p:nvSpPr>
        <p:spPr>
          <a:xfrm>
            <a:off x="1514129" y="6553495"/>
            <a:ext cx="8658225" cy="225703"/>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700" b="0" i="0" u="none" strike="noStrike" cap="none" spc="0" normalizeH="0" baseline="0" dirty="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CONFIDENTIAL | PROPRIETARY</a:t>
            </a:r>
            <a:r>
              <a:rPr kumimoji="0" lang="en-US" sz="800" b="0" i="0" u="none" strike="noStrike" cap="none" spc="0" normalizeH="0" baseline="0" dirty="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a:t>
            </a:r>
            <a:r>
              <a:rPr kumimoji="0" lang="en-US" sz="700" b="0" i="0" u="none" strike="noStrike" cap="none" spc="0" normalizeH="0" baseline="0" dirty="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 </a:t>
            </a:r>
            <a:r>
              <a:rPr kumimoji="0" lang="en-US" sz="700" b="0" i="0" u="none" strike="noStrike" cap="none" spc="0" normalizeH="0" baseline="0" dirty="0">
                <a:ln>
                  <a:noFill/>
                </a:ln>
                <a:solidFill>
                  <a:schemeClr val="tx1">
                    <a:lumMod val="75000"/>
                    <a:lumOff val="25000"/>
                  </a:schemeClr>
                </a:solidFill>
                <a:effectLst/>
                <a:uFillTx/>
                <a:latin typeface="Segoe UI" panose="020B0502040204020203" pitchFamily="34" charset="0"/>
                <a:ea typeface="Roboto Light"/>
                <a:cs typeface="Segoe UI" panose="020B0502040204020203" pitchFamily="34" charset="0"/>
                <a:sym typeface="Helvetica Light"/>
              </a:rPr>
              <a:t>NOT BE USED, DISCLOSED OR REPRODUCED, IN WHOLE OR IN PART, WITHOUT PRIOR WRITTEN CONSENT OF INFINITE, INC.</a:t>
            </a:r>
          </a:p>
        </p:txBody>
      </p:sp>
      <p:pic>
        <p:nvPicPr>
          <p:cNvPr id="4" name="Picture Placeholder 9">
            <a:extLst>
              <a:ext uri="{FF2B5EF4-FFF2-40B4-BE49-F238E27FC236}">
                <a16:creationId xmlns:a16="http://schemas.microsoft.com/office/drawing/2014/main" id="{A9AE3369-60EA-4E95-BD55-B94AA7B7CDA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b="16362"/>
          <a:stretch/>
        </p:blipFill>
        <p:spPr>
          <a:xfrm>
            <a:off x="278235" y="6432699"/>
            <a:ext cx="450911" cy="350416"/>
          </a:xfrm>
          <a:prstGeom prst="rect">
            <a:avLst/>
          </a:prstGeom>
          <a:ln w="12700">
            <a:miter lim="400000"/>
          </a:ln>
          <a:extLst>
            <a:ext uri="{C572A759-6A51-4108-AA02-DFA0A04FC94B}">
              <ma14:wrappingTextBoxFlag xmlns:ma14="http://schemas.microsoft.com/office/mac/drawingml/2011/main" xmlns="" val="1"/>
            </a:ext>
          </a:extLst>
        </p:spPr>
      </p:pic>
    </p:spTree>
    <p:extLst>
      <p:ext uri="{BB962C8B-B14F-4D97-AF65-F5344CB8AC3E}">
        <p14:creationId xmlns:p14="http://schemas.microsoft.com/office/powerpoint/2010/main" val="1297503240"/>
      </p:ext>
    </p:extLst>
  </p:cSld>
  <p:clrMap bg1="lt1" tx1="dk1" bg2="lt2" tx2="dk2" accent1="accent1" accent2="accent2" accent3="accent3" accent4="accent4" accent5="accent5" accent6="accent6" hlink="hlink" folHlink="folHlink"/>
  <p:sldLayoutIdLst>
    <p:sldLayoutId id="2147483761" r:id="rId1"/>
    <p:sldLayoutId id="2147486131" r:id="rId2"/>
    <p:sldLayoutId id="2147486146"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7503240"/>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Shape 15232">
            <a:extLst>
              <a:ext uri="{FF2B5EF4-FFF2-40B4-BE49-F238E27FC236}">
                <a16:creationId xmlns:a16="http://schemas.microsoft.com/office/drawing/2014/main" id="{5628B68D-E8D7-4AD2-8D23-00AE682A9C43}"/>
              </a:ext>
            </a:extLst>
          </p:cNvPr>
          <p:cNvSpPr txBox="1">
            <a:spLocks/>
          </p:cNvSpPr>
          <p:nvPr userDrawn="1"/>
        </p:nvSpPr>
        <p:spPr>
          <a:xfrm>
            <a:off x="11577191" y="6545801"/>
            <a:ext cx="336573" cy="241092"/>
          </a:xfrm>
          <a:prstGeom prst="rect">
            <a:avLst/>
          </a:prstGeom>
          <a:extLst>
            <a:ext uri="{C572A759-6A51-4108-AA02-DFA0A04FC94B}">
              <ma14:wrappingTextBoxFlag xmlns:ma14="http://schemas.microsoft.com/office/mac/drawingml/2011/main" xmlns="" val="1"/>
            </a:ext>
          </a:extLst>
        </p:spPr>
        <p:txBody>
          <a:bodyPr/>
          <a:lstStyle/>
          <a:p>
            <a:pPr marL="0" marR="0" lvl="0" indent="0" algn="ctr" defTabSz="309563" rtl="0" eaLnBrk="1" fontAlgn="auto" latinLnBrk="0" hangingPunct="0">
              <a:lnSpc>
                <a:spcPct val="100000"/>
              </a:lnSpc>
              <a:spcBef>
                <a:spcPts val="0"/>
              </a:spcBef>
              <a:spcAft>
                <a:spcPts val="0"/>
              </a:spcAft>
              <a:buClrTx/>
              <a:buSzTx/>
              <a:buFontTx/>
              <a:buNone/>
              <a:tabLst/>
              <a:defRPr/>
            </a:pPr>
            <a:fld id="{86CB4B4D-7CA3-9044-876B-883B54F8677D}" type="slidenum">
              <a:rPr kumimoji="0" lang="en-GB" sz="800" b="0" i="0" u="none" strike="noStrike" kern="0" cap="all" spc="0" normalizeH="0" baseline="0" noProof="0" smtClean="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rPr>
              <a:pPr marL="0" marR="0" lvl="0" indent="0" algn="ctr" defTabSz="309563" rtl="0" eaLnBrk="1" fontAlgn="auto" latinLnBrk="0" hangingPunct="0">
                <a:lnSpc>
                  <a:spcPct val="100000"/>
                </a:lnSpc>
                <a:spcBef>
                  <a:spcPts val="0"/>
                </a:spcBef>
                <a:spcAft>
                  <a:spcPts val="0"/>
                </a:spcAft>
                <a:buClrTx/>
                <a:buSzTx/>
                <a:buFontTx/>
                <a:buNone/>
                <a:tabLst/>
                <a:defRPr/>
              </a:pPr>
              <a:t>‹#›</a:t>
            </a:fld>
            <a:endParaRPr kumimoji="0" lang="en-GB" sz="1400" b="0" i="0" u="none" strike="noStrike" kern="0" cap="all" spc="0" normalizeH="0" baseline="0" noProof="0" dirty="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endParaRPr>
          </a:p>
        </p:txBody>
      </p:sp>
      <p:sp>
        <p:nvSpPr>
          <p:cNvPr id="3" name="TextBox 2">
            <a:extLst>
              <a:ext uri="{FF2B5EF4-FFF2-40B4-BE49-F238E27FC236}">
                <a16:creationId xmlns:a16="http://schemas.microsoft.com/office/drawing/2014/main" id="{85514D2F-35AF-46B5-B4B5-AC5312126C56}"/>
              </a:ext>
            </a:extLst>
          </p:cNvPr>
          <p:cNvSpPr txBox="1"/>
          <p:nvPr userDrawn="1"/>
        </p:nvSpPr>
        <p:spPr>
          <a:xfrm>
            <a:off x="1514129" y="6553495"/>
            <a:ext cx="8658225" cy="225703"/>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700" b="0" i="0" u="none" strike="noStrike" cap="none" spc="0" normalizeH="0" baseline="0" dirty="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CONFIDENTIAL | PROPRIETARY</a:t>
            </a:r>
            <a:r>
              <a:rPr kumimoji="0" lang="en-US" sz="800" b="0" i="0" u="none" strike="noStrike" cap="none" spc="0" normalizeH="0" baseline="0" dirty="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a:t>
            </a:r>
            <a:r>
              <a:rPr kumimoji="0" lang="en-US" sz="700" b="0" i="0" u="none" strike="noStrike" cap="none" spc="0" normalizeH="0" baseline="0" dirty="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 </a:t>
            </a:r>
            <a:r>
              <a:rPr kumimoji="0" lang="en-US" sz="700" b="0" i="0" u="none" strike="noStrike" cap="none" spc="0" normalizeH="0" baseline="0" dirty="0">
                <a:ln>
                  <a:noFill/>
                </a:ln>
                <a:solidFill>
                  <a:schemeClr val="tx1">
                    <a:lumMod val="75000"/>
                    <a:lumOff val="25000"/>
                  </a:schemeClr>
                </a:solidFill>
                <a:effectLst/>
                <a:uFillTx/>
                <a:latin typeface="Segoe UI" panose="020B0502040204020203" pitchFamily="34" charset="0"/>
                <a:ea typeface="Roboto Light"/>
                <a:cs typeface="Segoe UI" panose="020B0502040204020203" pitchFamily="34" charset="0"/>
                <a:sym typeface="Helvetica Light"/>
              </a:rPr>
              <a:t>NOT BE USED, DISCLOSED OR REPRODUCED, IN WHOLE OR IN PART, WITHOUT PRIOR WRITTEN CONSENT OF INFINITE, INC.</a:t>
            </a:r>
          </a:p>
        </p:txBody>
      </p:sp>
      <p:pic>
        <p:nvPicPr>
          <p:cNvPr id="4" name="Picture Placeholder 9">
            <a:extLst>
              <a:ext uri="{FF2B5EF4-FFF2-40B4-BE49-F238E27FC236}">
                <a16:creationId xmlns:a16="http://schemas.microsoft.com/office/drawing/2014/main" id="{A9AE3369-60EA-4E95-BD55-B94AA7B7CDA9}"/>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b="16362"/>
          <a:stretch/>
        </p:blipFill>
        <p:spPr>
          <a:xfrm>
            <a:off x="278235" y="6432699"/>
            <a:ext cx="450911" cy="350416"/>
          </a:xfrm>
          <a:prstGeom prst="rect">
            <a:avLst/>
          </a:prstGeom>
          <a:ln w="12700">
            <a:miter lim="400000"/>
          </a:ln>
          <a:extLst>
            <a:ext uri="{C572A759-6A51-4108-AA02-DFA0A04FC94B}">
              <ma14:wrappingTextBoxFlag xmlns="" xmlns:ma14="http://schemas.microsoft.com/office/mac/drawingml/2011/main" val="1"/>
            </a:ext>
          </a:extLst>
        </p:spPr>
      </p:pic>
    </p:spTree>
    <p:extLst>
      <p:ext uri="{BB962C8B-B14F-4D97-AF65-F5344CB8AC3E}">
        <p14:creationId xmlns:p14="http://schemas.microsoft.com/office/powerpoint/2010/main" val="1597092301"/>
      </p:ext>
    </p:extLst>
  </p:cSld>
  <p:clrMap bg1="lt1" tx1="dk1" bg2="lt2" tx2="dk2" accent1="accent1" accent2="accent2" accent3="accent3" accent4="accent4" accent5="accent5" accent6="accent6" hlink="hlink" folHlink="folHlink"/>
  <p:sldLayoutIdLst>
    <p:sldLayoutId id="2147486137" r:id="rId1"/>
    <p:sldLayoutId id="2147486138" r:id="rId2"/>
    <p:sldLayoutId id="2147486139" r:id="rId3"/>
    <p:sldLayoutId id="2147486140" r:id="rId4"/>
    <p:sldLayoutId id="2147486141" r:id="rId5"/>
    <p:sldLayoutId id="2147486143"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Shape 15232">
            <a:extLst>
              <a:ext uri="{FF2B5EF4-FFF2-40B4-BE49-F238E27FC236}">
                <a16:creationId xmlns:a16="http://schemas.microsoft.com/office/drawing/2014/main" id="{5628B68D-E8D7-4AD2-8D23-00AE682A9C43}"/>
              </a:ext>
            </a:extLst>
          </p:cNvPr>
          <p:cNvSpPr txBox="1">
            <a:spLocks/>
          </p:cNvSpPr>
          <p:nvPr userDrawn="1"/>
        </p:nvSpPr>
        <p:spPr>
          <a:xfrm>
            <a:off x="11577191" y="6545801"/>
            <a:ext cx="336573" cy="241092"/>
          </a:xfrm>
          <a:prstGeom prst="rect">
            <a:avLst/>
          </a:prstGeom>
          <a:extLst>
            <a:ext uri="{C572A759-6A51-4108-AA02-DFA0A04FC94B}">
              <ma14:wrappingTextBoxFlag xmlns="" xmlns:ma14="http://schemas.microsoft.com/office/mac/drawingml/2011/main" val="1"/>
            </a:ext>
          </a:extLst>
        </p:spPr>
        <p:txBody>
          <a:bodyPr/>
          <a:lstStyle/>
          <a:p>
            <a:pPr marL="0" marR="0" lvl="0" indent="0" algn="ctr" defTabSz="309563" rtl="0" eaLnBrk="1" fontAlgn="auto" latinLnBrk="0" hangingPunct="0">
              <a:lnSpc>
                <a:spcPct val="100000"/>
              </a:lnSpc>
              <a:spcBef>
                <a:spcPts val="0"/>
              </a:spcBef>
              <a:spcAft>
                <a:spcPts val="0"/>
              </a:spcAft>
              <a:buClrTx/>
              <a:buSzTx/>
              <a:buFontTx/>
              <a:buNone/>
              <a:tabLst/>
              <a:defRPr/>
            </a:pPr>
            <a:fld id="{86CB4B4D-7CA3-9044-876B-883B54F8677D}" type="slidenum">
              <a:rPr kumimoji="0" lang="en-GB" sz="800" b="0" i="0" u="none" strike="noStrike" kern="0" cap="all" spc="0" normalizeH="0" baseline="0" noProof="0" smtClean="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rPr>
              <a:pPr marL="0" marR="0" lvl="0" indent="0" algn="ctr" defTabSz="309563" rtl="0" eaLnBrk="1" fontAlgn="auto" latinLnBrk="0" hangingPunct="0">
                <a:lnSpc>
                  <a:spcPct val="100000"/>
                </a:lnSpc>
                <a:spcBef>
                  <a:spcPts val="0"/>
                </a:spcBef>
                <a:spcAft>
                  <a:spcPts val="0"/>
                </a:spcAft>
                <a:buClrTx/>
                <a:buSzTx/>
                <a:buFontTx/>
                <a:buNone/>
                <a:tabLst/>
                <a:defRPr/>
              </a:pPr>
              <a:t>‹#›</a:t>
            </a:fld>
            <a:endParaRPr kumimoji="0" lang="en-GB" sz="1400" b="0" i="0" u="none" strike="noStrike" kern="0" cap="all" spc="0" normalizeH="0" baseline="0" noProof="0" dirty="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endParaRPr>
          </a:p>
        </p:txBody>
      </p:sp>
      <p:sp>
        <p:nvSpPr>
          <p:cNvPr id="9" name="TextBox 8">
            <a:extLst>
              <a:ext uri="{FF2B5EF4-FFF2-40B4-BE49-F238E27FC236}">
                <a16:creationId xmlns:a16="http://schemas.microsoft.com/office/drawing/2014/main" id="{85514D2F-35AF-46B5-B4B5-AC5312126C56}"/>
              </a:ext>
            </a:extLst>
          </p:cNvPr>
          <p:cNvSpPr txBox="1"/>
          <p:nvPr userDrawn="1"/>
        </p:nvSpPr>
        <p:spPr>
          <a:xfrm>
            <a:off x="1514129" y="6553495"/>
            <a:ext cx="8658225" cy="225703"/>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700" b="0" i="0" u="none" strike="noStrike" cap="none" spc="0" normalizeH="0" baseline="0" dirty="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CONFIDENTIAL | PROPRIETARY</a:t>
            </a:r>
            <a:r>
              <a:rPr kumimoji="0" lang="en-US" sz="800" b="0" i="0" u="none" strike="noStrike" cap="none" spc="0" normalizeH="0" baseline="0" dirty="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a:t>
            </a:r>
            <a:r>
              <a:rPr kumimoji="0" lang="en-US" sz="700" b="0" i="0" u="none" strike="noStrike" cap="none" spc="0" normalizeH="0" baseline="0" dirty="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 </a:t>
            </a:r>
            <a:r>
              <a:rPr kumimoji="0" lang="en-US" sz="700" b="0" i="0" u="none" strike="noStrike" cap="none" spc="0" normalizeH="0" baseline="0" dirty="0">
                <a:ln>
                  <a:noFill/>
                </a:ln>
                <a:solidFill>
                  <a:schemeClr val="tx1">
                    <a:lumMod val="75000"/>
                    <a:lumOff val="25000"/>
                  </a:schemeClr>
                </a:solidFill>
                <a:effectLst/>
                <a:uFillTx/>
                <a:latin typeface="Segoe UI" panose="020B0502040204020203" pitchFamily="34" charset="0"/>
                <a:ea typeface="Roboto Light"/>
                <a:cs typeface="Segoe UI" panose="020B0502040204020203" pitchFamily="34" charset="0"/>
                <a:sym typeface="Helvetica Light"/>
              </a:rPr>
              <a:t>NOT BE USED, DISCLOSED OR REPRODUCED, IN WHOLE OR IN PART, WITHOUT PRIOR WRITTEN CONSENT OF INFINITE, INC.</a:t>
            </a:r>
          </a:p>
        </p:txBody>
      </p:sp>
      <p:pic>
        <p:nvPicPr>
          <p:cNvPr id="10" name="Picture Placeholder 9">
            <a:extLst>
              <a:ext uri="{FF2B5EF4-FFF2-40B4-BE49-F238E27FC236}">
                <a16:creationId xmlns:a16="http://schemas.microsoft.com/office/drawing/2014/main" id="{A9AE3369-60EA-4E95-BD55-B94AA7B7CDA9}"/>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b="16362"/>
          <a:stretch/>
        </p:blipFill>
        <p:spPr>
          <a:xfrm>
            <a:off x="278235" y="6432699"/>
            <a:ext cx="450911" cy="350416"/>
          </a:xfrm>
          <a:prstGeom prst="rect">
            <a:avLst/>
          </a:prstGeom>
          <a:ln w="12700">
            <a:miter lim="400000"/>
          </a:ln>
          <a:extLst>
            <a:ext uri="{C572A759-6A51-4108-AA02-DFA0A04FC94B}">
              <ma14:wrappingTextBoxFlag xmlns:ma14="http://schemas.microsoft.com/office/mac/drawingml/2011/main" xmlns="" val="1"/>
            </a:ext>
          </a:extLst>
        </p:spPr>
      </p:pic>
    </p:spTree>
    <p:extLst>
      <p:ext uri="{BB962C8B-B14F-4D97-AF65-F5344CB8AC3E}">
        <p14:creationId xmlns:p14="http://schemas.microsoft.com/office/powerpoint/2010/main" val="342028995"/>
      </p:ext>
    </p:extLst>
  </p:cSld>
  <p:clrMap bg1="lt1" tx1="dk1" bg2="lt2" tx2="dk2" accent1="accent1" accent2="accent2" accent3="accent3" accent4="accent4" accent5="accent5" accent6="accent6" hlink="hlink" folHlink="folHlink"/>
  <p:sldLayoutIdLst>
    <p:sldLayoutId id="2147486162" r:id="rId1"/>
    <p:sldLayoutId id="2147486163" r:id="rId2"/>
    <p:sldLayoutId id="2147486164" r:id="rId3"/>
    <p:sldLayoutId id="2147486165" r:id="rId4"/>
    <p:sldLayoutId id="2147486166"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2" y="5701260"/>
            <a:ext cx="12193305" cy="864522"/>
          </a:xfrm>
          <a:prstGeom prst="rect">
            <a:avLst/>
          </a:prstGeom>
          <a:solidFill>
            <a:srgbClr val="0573EB">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Git Overview</a:t>
            </a: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432" y="5747659"/>
            <a:ext cx="964851" cy="753789"/>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8864" y="76815"/>
            <a:ext cx="803153" cy="781382"/>
          </a:xfrm>
          <a:prstGeom prst="rect">
            <a:avLst/>
          </a:prstGeom>
        </p:spPr>
      </p:pic>
      <p:pic>
        <p:nvPicPr>
          <p:cNvPr id="1026" name="Picture 2" descr="Image result for git images">
            <a:extLst>
              <a:ext uri="{FF2B5EF4-FFF2-40B4-BE49-F238E27FC236}">
                <a16:creationId xmlns:a16="http://schemas.microsoft.com/office/drawing/2014/main" id="{A61C2343-0F8D-594E-99D7-6A2AE3B344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7717" y="76815"/>
            <a:ext cx="7283387" cy="5624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06069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10F8D0B-BAE2-44EF-B350-D0378464A00C}"/>
              </a:ext>
            </a:extLst>
          </p:cNvPr>
          <p:cNvSpPr/>
          <p:nvPr/>
        </p:nvSpPr>
        <p:spPr>
          <a:xfrm>
            <a:off x="2292822" y="6565235"/>
            <a:ext cx="8824616" cy="284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12722579-8A82-4102-918C-4ADDAFE5197C}"/>
              </a:ext>
            </a:extLst>
          </p:cNvPr>
          <p:cNvSpPr>
            <a:spLocks/>
          </p:cNvSpPr>
          <p:nvPr/>
        </p:nvSpPr>
        <p:spPr>
          <a:xfrm>
            <a:off x="318570" y="875960"/>
            <a:ext cx="11554860" cy="38941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35" name="TextBox 34">
            <a:extLst>
              <a:ext uri="{FF2B5EF4-FFF2-40B4-BE49-F238E27FC236}">
                <a16:creationId xmlns:a16="http://schemas.microsoft.com/office/drawing/2014/main" id="{20E5D528-D6FD-4D90-88D2-94898875E8FA}"/>
              </a:ext>
            </a:extLst>
          </p:cNvPr>
          <p:cNvSpPr txBox="1"/>
          <p:nvPr/>
        </p:nvSpPr>
        <p:spPr>
          <a:xfrm>
            <a:off x="318570" y="312031"/>
            <a:ext cx="11076982" cy="546368"/>
          </a:xfrm>
          <a:prstGeom prst="rect">
            <a:avLst/>
          </a:prstGeom>
          <a:noFill/>
        </p:spPr>
        <p:txBody>
          <a:bodyPr wrap="square" rtlCol="0">
            <a:spAutoFit/>
          </a:bodyPr>
          <a:lstStyle/>
          <a:p>
            <a:pPr defTabSz="913852">
              <a:lnSpc>
                <a:spcPct val="80000"/>
              </a:lnSpc>
              <a:defRPr/>
            </a:pPr>
            <a:r>
              <a:rPr lang="en-US" sz="3598" b="1" dirty="0">
                <a:gradFill>
                  <a:gsLst>
                    <a:gs pos="100000">
                      <a:srgbClr val="176490"/>
                    </a:gs>
                    <a:gs pos="0">
                      <a:srgbClr val="1AA4BE">
                        <a:alpha val="80000"/>
                      </a:srgbClr>
                    </a:gs>
                  </a:gsLst>
                  <a:path path="circle">
                    <a:fillToRect l="100000" t="100000"/>
                  </a:path>
                </a:gradFill>
                <a:latin typeface="+mj-lt"/>
                <a:cs typeface="Arial" pitchFamily="34" charset="0"/>
              </a:rPr>
              <a:t>Git – Config</a:t>
            </a:r>
            <a:endParaRPr lang="en-US" sz="3598" b="1" dirty="0">
              <a:solidFill>
                <a:schemeClr val="tx2">
                  <a:lumMod val="75000"/>
                  <a:lumOff val="25000"/>
                </a:schemeClr>
              </a:solidFill>
              <a:latin typeface="+mj-lt"/>
              <a:cs typeface="Arial" pitchFamily="34" charset="0"/>
            </a:endParaRPr>
          </a:p>
        </p:txBody>
      </p:sp>
      <p:grpSp>
        <p:nvGrpSpPr>
          <p:cNvPr id="36" name="Group 35">
            <a:extLst>
              <a:ext uri="{FF2B5EF4-FFF2-40B4-BE49-F238E27FC236}">
                <a16:creationId xmlns:a16="http://schemas.microsoft.com/office/drawing/2014/main" id="{B5CE3339-A998-44AA-9D27-2802475479AC}"/>
              </a:ext>
            </a:extLst>
          </p:cNvPr>
          <p:cNvGrpSpPr/>
          <p:nvPr/>
        </p:nvGrpSpPr>
        <p:grpSpPr>
          <a:xfrm rot="5400000">
            <a:off x="982453" y="-331701"/>
            <a:ext cx="45707" cy="1096210"/>
            <a:chOff x="590368" y="624713"/>
            <a:chExt cx="71120" cy="463517"/>
          </a:xfrm>
        </p:grpSpPr>
        <p:sp>
          <p:nvSpPr>
            <p:cNvPr id="37" name="Rectangle: Rounded Corners 2">
              <a:extLst>
                <a:ext uri="{FF2B5EF4-FFF2-40B4-BE49-F238E27FC236}">
                  <a16:creationId xmlns:a16="http://schemas.microsoft.com/office/drawing/2014/main" id="{73647521-C86F-4DD8-BAA8-7D73D1498DF4}"/>
                </a:ext>
              </a:extLst>
            </p:cNvPr>
            <p:cNvSpPr/>
            <p:nvPr/>
          </p:nvSpPr>
          <p:spPr>
            <a:xfrm rot="16200000">
              <a:off x="556094" y="658987"/>
              <a:ext cx="139668" cy="71119"/>
            </a:xfrm>
            <a:prstGeom prst="roundRect">
              <a:avLst>
                <a:gd name="adj" fmla="val 50000"/>
              </a:avLst>
            </a:prstGeom>
            <a:solidFill>
              <a:srgbClr val="176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8" name="Rectangle: Rounded Corners 2">
              <a:extLst>
                <a:ext uri="{FF2B5EF4-FFF2-40B4-BE49-F238E27FC236}">
                  <a16:creationId xmlns:a16="http://schemas.microsoft.com/office/drawing/2014/main" id="{734834DA-8575-457A-AEDF-F7FB8A5FF996}"/>
                </a:ext>
              </a:extLst>
            </p:cNvPr>
            <p:cNvSpPr/>
            <p:nvPr/>
          </p:nvSpPr>
          <p:spPr>
            <a:xfrm rot="16200000">
              <a:off x="556095" y="820911"/>
              <a:ext cx="139668" cy="71119"/>
            </a:xfrm>
            <a:prstGeom prst="roundRect">
              <a:avLst>
                <a:gd name="adj" fmla="val 50000"/>
              </a:avLst>
            </a:prstGeom>
            <a:solidFill>
              <a:srgbClr val="1AA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9" name="Rectangle: Rounded Corners 2">
              <a:extLst>
                <a:ext uri="{FF2B5EF4-FFF2-40B4-BE49-F238E27FC236}">
                  <a16:creationId xmlns:a16="http://schemas.microsoft.com/office/drawing/2014/main" id="{139A0858-6CD8-4E66-87DA-479719E4D837}"/>
                </a:ext>
              </a:extLst>
            </p:cNvPr>
            <p:cNvSpPr/>
            <p:nvPr/>
          </p:nvSpPr>
          <p:spPr>
            <a:xfrm rot="16200000">
              <a:off x="556095" y="982836"/>
              <a:ext cx="139668" cy="71119"/>
            </a:xfrm>
            <a:prstGeom prst="roundRect">
              <a:avLst>
                <a:gd name="adj" fmla="val 50000"/>
              </a:avLst>
            </a:prstGeom>
            <a:solidFill>
              <a:srgbClr val="52C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grpSp>
      <p:grpSp>
        <p:nvGrpSpPr>
          <p:cNvPr id="25" name="Group 24">
            <a:extLst>
              <a:ext uri="{FF2B5EF4-FFF2-40B4-BE49-F238E27FC236}">
                <a16:creationId xmlns:a16="http://schemas.microsoft.com/office/drawing/2014/main" id="{29B65B06-EAFD-6648-87B4-4A3E0C8147D0}"/>
              </a:ext>
            </a:extLst>
          </p:cNvPr>
          <p:cNvGrpSpPr/>
          <p:nvPr/>
        </p:nvGrpSpPr>
        <p:grpSpPr>
          <a:xfrm>
            <a:off x="10550082" y="193551"/>
            <a:ext cx="1053195" cy="927106"/>
            <a:chOff x="2465004" y="1418736"/>
            <a:chExt cx="473319" cy="408045"/>
          </a:xfrm>
        </p:grpSpPr>
        <p:sp>
          <p:nvSpPr>
            <p:cNvPr id="26" name="Block Arc 25">
              <a:extLst>
                <a:ext uri="{FF2B5EF4-FFF2-40B4-BE49-F238E27FC236}">
                  <a16:creationId xmlns:a16="http://schemas.microsoft.com/office/drawing/2014/main" id="{059008BB-B4EC-D74D-83A0-AB6D8EFBAA04}"/>
                </a:ext>
              </a:extLst>
            </p:cNvPr>
            <p:cNvSpPr/>
            <p:nvPr/>
          </p:nvSpPr>
          <p:spPr>
            <a:xfrm rot="11099245">
              <a:off x="2465004" y="1431432"/>
              <a:ext cx="473319" cy="395349"/>
            </a:xfrm>
            <a:prstGeom prst="blockArc">
              <a:avLst>
                <a:gd name="adj1" fmla="val 11156282"/>
                <a:gd name="adj2" fmla="val 2010"/>
                <a:gd name="adj3" fmla="val 183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27" name="Rounded Rectangle 38">
              <a:extLst>
                <a:ext uri="{FF2B5EF4-FFF2-40B4-BE49-F238E27FC236}">
                  <a16:creationId xmlns:a16="http://schemas.microsoft.com/office/drawing/2014/main" id="{04BE2310-F395-FC41-907B-726826E04BFA}"/>
                </a:ext>
              </a:extLst>
            </p:cNvPr>
            <p:cNvSpPr/>
            <p:nvPr/>
          </p:nvSpPr>
          <p:spPr>
            <a:xfrm>
              <a:off x="2521711" y="1418736"/>
              <a:ext cx="359906" cy="359906"/>
            </a:xfrm>
            <a:prstGeom prst="ellipse">
              <a:avLst/>
            </a:prstGeom>
            <a:solidFill>
              <a:schemeClr val="accent1">
                <a:lumMod val="60000"/>
                <a:lumOff val="4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lumMod val="50000"/>
                  </a:schemeClr>
                </a:solidFill>
              </a:endParaRPr>
            </a:p>
          </p:txBody>
        </p:sp>
        <p:grpSp>
          <p:nvGrpSpPr>
            <p:cNvPr id="28" name="Group 27">
              <a:extLst>
                <a:ext uri="{FF2B5EF4-FFF2-40B4-BE49-F238E27FC236}">
                  <a16:creationId xmlns:a16="http://schemas.microsoft.com/office/drawing/2014/main" id="{92BD785A-C05B-D144-82CB-A9687C3E58C1}"/>
                </a:ext>
              </a:extLst>
            </p:cNvPr>
            <p:cNvGrpSpPr/>
            <p:nvPr/>
          </p:nvGrpSpPr>
          <p:grpSpPr>
            <a:xfrm>
              <a:off x="2589291" y="1476884"/>
              <a:ext cx="232961" cy="232961"/>
              <a:chOff x="3449638" y="1439863"/>
              <a:chExt cx="2249487" cy="2249488"/>
            </a:xfrm>
          </p:grpSpPr>
          <p:sp>
            <p:nvSpPr>
              <p:cNvPr id="29" name="Freeform 11">
                <a:extLst>
                  <a:ext uri="{FF2B5EF4-FFF2-40B4-BE49-F238E27FC236}">
                    <a16:creationId xmlns:a16="http://schemas.microsoft.com/office/drawing/2014/main" id="{26BE4B54-C27B-484F-B518-A1CCC68AC230}"/>
                  </a:ext>
                </a:extLst>
              </p:cNvPr>
              <p:cNvSpPr>
                <a:spLocks noEditPoints="1"/>
              </p:cNvSpPr>
              <p:nvPr/>
            </p:nvSpPr>
            <p:spPr bwMode="auto">
              <a:xfrm>
                <a:off x="3449638" y="1439863"/>
                <a:ext cx="2249487" cy="2249488"/>
              </a:xfrm>
              <a:custGeom>
                <a:avLst/>
                <a:gdLst>
                  <a:gd name="T0" fmla="*/ 600 w 600"/>
                  <a:gd name="T1" fmla="*/ 306 h 600"/>
                  <a:gd name="T2" fmla="*/ 562 w 600"/>
                  <a:gd name="T3" fmla="*/ 311 h 600"/>
                  <a:gd name="T4" fmla="*/ 531 w 600"/>
                  <a:gd name="T5" fmla="*/ 336 h 600"/>
                  <a:gd name="T6" fmla="*/ 344 w 600"/>
                  <a:gd name="T7" fmla="*/ 533 h 600"/>
                  <a:gd name="T8" fmla="*/ 313 w 600"/>
                  <a:gd name="T9" fmla="*/ 541 h 600"/>
                  <a:gd name="T10" fmla="*/ 311 w 600"/>
                  <a:gd name="T11" fmla="*/ 573 h 600"/>
                  <a:gd name="T12" fmla="*/ 311 w 600"/>
                  <a:gd name="T13" fmla="*/ 588 h 600"/>
                  <a:gd name="T14" fmla="*/ 300 w 600"/>
                  <a:gd name="T15" fmla="*/ 600 h 600"/>
                  <a:gd name="T16" fmla="*/ 289 w 600"/>
                  <a:gd name="T17" fmla="*/ 589 h 600"/>
                  <a:gd name="T18" fmla="*/ 288 w 600"/>
                  <a:gd name="T19" fmla="*/ 550 h 600"/>
                  <a:gd name="T20" fmla="*/ 276 w 600"/>
                  <a:gd name="T21" fmla="*/ 536 h 600"/>
                  <a:gd name="T22" fmla="*/ 70 w 600"/>
                  <a:gd name="T23" fmla="*/ 370 h 600"/>
                  <a:gd name="T24" fmla="*/ 60 w 600"/>
                  <a:gd name="T25" fmla="*/ 323 h 600"/>
                  <a:gd name="T26" fmla="*/ 48 w 600"/>
                  <a:gd name="T27" fmla="*/ 312 h 600"/>
                  <a:gd name="T28" fmla="*/ 7 w 600"/>
                  <a:gd name="T29" fmla="*/ 311 h 600"/>
                  <a:gd name="T30" fmla="*/ 0 w 600"/>
                  <a:gd name="T31" fmla="*/ 306 h 600"/>
                  <a:gd name="T32" fmla="*/ 0 w 600"/>
                  <a:gd name="T33" fmla="*/ 294 h 600"/>
                  <a:gd name="T34" fmla="*/ 27 w 600"/>
                  <a:gd name="T35" fmla="*/ 289 h 600"/>
                  <a:gd name="T36" fmla="*/ 63 w 600"/>
                  <a:gd name="T37" fmla="*/ 258 h 600"/>
                  <a:gd name="T38" fmla="*/ 272 w 600"/>
                  <a:gd name="T39" fmla="*/ 64 h 600"/>
                  <a:gd name="T40" fmla="*/ 289 w 600"/>
                  <a:gd name="T41" fmla="*/ 45 h 600"/>
                  <a:gd name="T42" fmla="*/ 294 w 600"/>
                  <a:gd name="T43" fmla="*/ 0 h 600"/>
                  <a:gd name="T44" fmla="*/ 306 w 600"/>
                  <a:gd name="T45" fmla="*/ 0 h 600"/>
                  <a:gd name="T46" fmla="*/ 311 w 600"/>
                  <a:gd name="T47" fmla="*/ 20 h 600"/>
                  <a:gd name="T48" fmla="*/ 311 w 600"/>
                  <a:gd name="T49" fmla="*/ 51 h 600"/>
                  <a:gd name="T50" fmla="*/ 323 w 600"/>
                  <a:gd name="T51" fmla="*/ 64 h 600"/>
                  <a:gd name="T52" fmla="*/ 532 w 600"/>
                  <a:gd name="T53" fmla="*/ 271 h 600"/>
                  <a:gd name="T54" fmla="*/ 553 w 600"/>
                  <a:gd name="T55" fmla="*/ 289 h 600"/>
                  <a:gd name="T56" fmla="*/ 600 w 600"/>
                  <a:gd name="T57" fmla="*/ 294 h 600"/>
                  <a:gd name="T58" fmla="*/ 600 w 600"/>
                  <a:gd name="T59" fmla="*/ 306 h 600"/>
                  <a:gd name="T60" fmla="*/ 114 w 600"/>
                  <a:gd name="T61" fmla="*/ 312 h 600"/>
                  <a:gd name="T62" fmla="*/ 96 w 600"/>
                  <a:gd name="T63" fmla="*/ 312 h 600"/>
                  <a:gd name="T64" fmla="*/ 84 w 600"/>
                  <a:gd name="T65" fmla="*/ 326 h 600"/>
                  <a:gd name="T66" fmla="*/ 152 w 600"/>
                  <a:gd name="T67" fmla="*/ 457 h 600"/>
                  <a:gd name="T68" fmla="*/ 275 w 600"/>
                  <a:gd name="T69" fmla="*/ 513 h 600"/>
                  <a:gd name="T70" fmla="*/ 288 w 600"/>
                  <a:gd name="T71" fmla="*/ 501 h 600"/>
                  <a:gd name="T72" fmla="*/ 288 w 600"/>
                  <a:gd name="T73" fmla="*/ 472 h 600"/>
                  <a:gd name="T74" fmla="*/ 300 w 600"/>
                  <a:gd name="T75" fmla="*/ 451 h 600"/>
                  <a:gd name="T76" fmla="*/ 311 w 600"/>
                  <a:gd name="T77" fmla="*/ 472 h 600"/>
                  <a:gd name="T78" fmla="*/ 311 w 600"/>
                  <a:gd name="T79" fmla="*/ 502 h 600"/>
                  <a:gd name="T80" fmla="*/ 323 w 600"/>
                  <a:gd name="T81" fmla="*/ 512 h 600"/>
                  <a:gd name="T82" fmla="*/ 455 w 600"/>
                  <a:gd name="T83" fmla="*/ 444 h 600"/>
                  <a:gd name="T84" fmla="*/ 510 w 600"/>
                  <a:gd name="T85" fmla="*/ 325 h 600"/>
                  <a:gd name="T86" fmla="*/ 498 w 600"/>
                  <a:gd name="T87" fmla="*/ 312 h 600"/>
                  <a:gd name="T88" fmla="*/ 463 w 600"/>
                  <a:gd name="T89" fmla="*/ 312 h 600"/>
                  <a:gd name="T90" fmla="*/ 450 w 600"/>
                  <a:gd name="T91" fmla="*/ 300 h 600"/>
                  <a:gd name="T92" fmla="*/ 463 w 600"/>
                  <a:gd name="T93" fmla="*/ 289 h 600"/>
                  <a:gd name="T94" fmla="*/ 495 w 600"/>
                  <a:gd name="T95" fmla="*/ 289 h 600"/>
                  <a:gd name="T96" fmla="*/ 509 w 600"/>
                  <a:gd name="T97" fmla="*/ 273 h 600"/>
                  <a:gd name="T98" fmla="*/ 435 w 600"/>
                  <a:gd name="T99" fmla="*/ 137 h 600"/>
                  <a:gd name="T100" fmla="*/ 326 w 600"/>
                  <a:gd name="T101" fmla="*/ 87 h 600"/>
                  <a:gd name="T102" fmla="*/ 311 w 600"/>
                  <a:gd name="T103" fmla="*/ 101 h 600"/>
                  <a:gd name="T104" fmla="*/ 311 w 600"/>
                  <a:gd name="T105" fmla="*/ 137 h 600"/>
                  <a:gd name="T106" fmla="*/ 300 w 600"/>
                  <a:gd name="T107" fmla="*/ 150 h 600"/>
                  <a:gd name="T108" fmla="*/ 288 w 600"/>
                  <a:gd name="T109" fmla="*/ 137 h 600"/>
                  <a:gd name="T110" fmla="*/ 288 w 600"/>
                  <a:gd name="T111" fmla="*/ 107 h 600"/>
                  <a:gd name="T112" fmla="*/ 267 w 600"/>
                  <a:gd name="T113" fmla="*/ 88 h 600"/>
                  <a:gd name="T114" fmla="*/ 84 w 600"/>
                  <a:gd name="T115" fmla="*/ 275 h 600"/>
                  <a:gd name="T116" fmla="*/ 95 w 600"/>
                  <a:gd name="T117" fmla="*/ 289 h 600"/>
                  <a:gd name="T118" fmla="*/ 136 w 600"/>
                  <a:gd name="T119" fmla="*/ 289 h 600"/>
                  <a:gd name="T120" fmla="*/ 149 w 600"/>
                  <a:gd name="T121" fmla="*/ 300 h 600"/>
                  <a:gd name="T122" fmla="*/ 135 w 600"/>
                  <a:gd name="T123" fmla="*/ 312 h 600"/>
                  <a:gd name="T124" fmla="*/ 114 w 600"/>
                  <a:gd name="T125" fmla="*/ 312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0" h="600">
                    <a:moveTo>
                      <a:pt x="600" y="306"/>
                    </a:moveTo>
                    <a:cubicBezTo>
                      <a:pt x="588" y="316"/>
                      <a:pt x="575" y="311"/>
                      <a:pt x="562" y="311"/>
                    </a:cubicBezTo>
                    <a:cubicBezTo>
                      <a:pt x="536" y="312"/>
                      <a:pt x="536" y="312"/>
                      <a:pt x="531" y="336"/>
                    </a:cubicBezTo>
                    <a:cubicBezTo>
                      <a:pt x="513" y="438"/>
                      <a:pt x="444" y="510"/>
                      <a:pt x="344" y="533"/>
                    </a:cubicBezTo>
                    <a:cubicBezTo>
                      <a:pt x="333" y="535"/>
                      <a:pt x="318" y="531"/>
                      <a:pt x="313" y="541"/>
                    </a:cubicBezTo>
                    <a:cubicBezTo>
                      <a:pt x="308" y="550"/>
                      <a:pt x="311" y="563"/>
                      <a:pt x="311" y="573"/>
                    </a:cubicBezTo>
                    <a:cubicBezTo>
                      <a:pt x="311" y="578"/>
                      <a:pt x="312" y="584"/>
                      <a:pt x="311" y="588"/>
                    </a:cubicBezTo>
                    <a:cubicBezTo>
                      <a:pt x="310" y="595"/>
                      <a:pt x="307" y="600"/>
                      <a:pt x="300" y="600"/>
                    </a:cubicBezTo>
                    <a:cubicBezTo>
                      <a:pt x="292" y="600"/>
                      <a:pt x="289" y="595"/>
                      <a:pt x="289" y="589"/>
                    </a:cubicBezTo>
                    <a:cubicBezTo>
                      <a:pt x="288" y="576"/>
                      <a:pt x="288" y="563"/>
                      <a:pt x="288" y="550"/>
                    </a:cubicBezTo>
                    <a:cubicBezTo>
                      <a:pt x="289" y="540"/>
                      <a:pt x="285" y="538"/>
                      <a:pt x="276" y="536"/>
                    </a:cubicBezTo>
                    <a:cubicBezTo>
                      <a:pt x="173" y="523"/>
                      <a:pt x="104" y="467"/>
                      <a:pt x="70" y="370"/>
                    </a:cubicBezTo>
                    <a:cubicBezTo>
                      <a:pt x="64" y="355"/>
                      <a:pt x="61" y="339"/>
                      <a:pt x="60" y="323"/>
                    </a:cubicBezTo>
                    <a:cubicBezTo>
                      <a:pt x="60" y="313"/>
                      <a:pt x="56" y="311"/>
                      <a:pt x="48" y="312"/>
                    </a:cubicBezTo>
                    <a:cubicBezTo>
                      <a:pt x="34" y="312"/>
                      <a:pt x="21" y="311"/>
                      <a:pt x="7" y="311"/>
                    </a:cubicBezTo>
                    <a:cubicBezTo>
                      <a:pt x="5" y="310"/>
                      <a:pt x="2" y="308"/>
                      <a:pt x="0" y="306"/>
                    </a:cubicBezTo>
                    <a:cubicBezTo>
                      <a:pt x="0" y="302"/>
                      <a:pt x="0" y="298"/>
                      <a:pt x="0" y="294"/>
                    </a:cubicBezTo>
                    <a:cubicBezTo>
                      <a:pt x="8" y="287"/>
                      <a:pt x="17" y="289"/>
                      <a:pt x="27" y="289"/>
                    </a:cubicBezTo>
                    <a:cubicBezTo>
                      <a:pt x="58" y="289"/>
                      <a:pt x="58" y="289"/>
                      <a:pt x="63" y="258"/>
                    </a:cubicBezTo>
                    <a:cubicBezTo>
                      <a:pt x="77" y="159"/>
                      <a:pt x="172" y="70"/>
                      <a:pt x="272" y="64"/>
                    </a:cubicBezTo>
                    <a:cubicBezTo>
                      <a:pt x="287" y="63"/>
                      <a:pt x="288" y="57"/>
                      <a:pt x="289" y="45"/>
                    </a:cubicBezTo>
                    <a:cubicBezTo>
                      <a:pt x="289" y="30"/>
                      <a:pt x="284" y="14"/>
                      <a:pt x="294" y="0"/>
                    </a:cubicBezTo>
                    <a:cubicBezTo>
                      <a:pt x="298" y="0"/>
                      <a:pt x="302" y="0"/>
                      <a:pt x="306" y="0"/>
                    </a:cubicBezTo>
                    <a:cubicBezTo>
                      <a:pt x="310" y="6"/>
                      <a:pt x="312" y="12"/>
                      <a:pt x="311" y="20"/>
                    </a:cubicBezTo>
                    <a:cubicBezTo>
                      <a:pt x="311" y="30"/>
                      <a:pt x="312" y="41"/>
                      <a:pt x="311" y="51"/>
                    </a:cubicBezTo>
                    <a:cubicBezTo>
                      <a:pt x="311" y="60"/>
                      <a:pt x="313" y="63"/>
                      <a:pt x="323" y="64"/>
                    </a:cubicBezTo>
                    <a:cubicBezTo>
                      <a:pt x="433" y="77"/>
                      <a:pt x="519" y="161"/>
                      <a:pt x="532" y="271"/>
                    </a:cubicBezTo>
                    <a:cubicBezTo>
                      <a:pt x="534" y="287"/>
                      <a:pt x="539" y="289"/>
                      <a:pt x="553" y="289"/>
                    </a:cubicBezTo>
                    <a:cubicBezTo>
                      <a:pt x="569" y="289"/>
                      <a:pt x="585" y="284"/>
                      <a:pt x="600" y="294"/>
                    </a:cubicBezTo>
                    <a:cubicBezTo>
                      <a:pt x="600" y="298"/>
                      <a:pt x="600" y="302"/>
                      <a:pt x="600" y="306"/>
                    </a:cubicBezTo>
                    <a:close/>
                    <a:moveTo>
                      <a:pt x="114" y="312"/>
                    </a:moveTo>
                    <a:cubicBezTo>
                      <a:pt x="108" y="312"/>
                      <a:pt x="102" y="312"/>
                      <a:pt x="96" y="312"/>
                    </a:cubicBezTo>
                    <a:cubicBezTo>
                      <a:pt x="85" y="310"/>
                      <a:pt x="83" y="315"/>
                      <a:pt x="84" y="326"/>
                    </a:cubicBezTo>
                    <a:cubicBezTo>
                      <a:pt x="92" y="377"/>
                      <a:pt x="114" y="422"/>
                      <a:pt x="152" y="457"/>
                    </a:cubicBezTo>
                    <a:cubicBezTo>
                      <a:pt x="187" y="489"/>
                      <a:pt x="229" y="507"/>
                      <a:pt x="275" y="513"/>
                    </a:cubicBezTo>
                    <a:cubicBezTo>
                      <a:pt x="285" y="514"/>
                      <a:pt x="289" y="511"/>
                      <a:pt x="288" y="501"/>
                    </a:cubicBezTo>
                    <a:cubicBezTo>
                      <a:pt x="288" y="491"/>
                      <a:pt x="288" y="482"/>
                      <a:pt x="288" y="472"/>
                    </a:cubicBezTo>
                    <a:cubicBezTo>
                      <a:pt x="289" y="463"/>
                      <a:pt x="286" y="451"/>
                      <a:pt x="300" y="451"/>
                    </a:cubicBezTo>
                    <a:cubicBezTo>
                      <a:pt x="313" y="451"/>
                      <a:pt x="311" y="463"/>
                      <a:pt x="311" y="472"/>
                    </a:cubicBezTo>
                    <a:cubicBezTo>
                      <a:pt x="311" y="482"/>
                      <a:pt x="312" y="492"/>
                      <a:pt x="311" y="502"/>
                    </a:cubicBezTo>
                    <a:cubicBezTo>
                      <a:pt x="311" y="511"/>
                      <a:pt x="313" y="514"/>
                      <a:pt x="323" y="512"/>
                    </a:cubicBezTo>
                    <a:cubicBezTo>
                      <a:pt x="375" y="505"/>
                      <a:pt x="419" y="482"/>
                      <a:pt x="455" y="444"/>
                    </a:cubicBezTo>
                    <a:cubicBezTo>
                      <a:pt x="486" y="410"/>
                      <a:pt x="503" y="370"/>
                      <a:pt x="510" y="325"/>
                    </a:cubicBezTo>
                    <a:cubicBezTo>
                      <a:pt x="511" y="315"/>
                      <a:pt x="508" y="311"/>
                      <a:pt x="498" y="312"/>
                    </a:cubicBezTo>
                    <a:cubicBezTo>
                      <a:pt x="486" y="312"/>
                      <a:pt x="475" y="312"/>
                      <a:pt x="463" y="312"/>
                    </a:cubicBezTo>
                    <a:cubicBezTo>
                      <a:pt x="456" y="312"/>
                      <a:pt x="450" y="308"/>
                      <a:pt x="450" y="300"/>
                    </a:cubicBezTo>
                    <a:cubicBezTo>
                      <a:pt x="450" y="292"/>
                      <a:pt x="456" y="289"/>
                      <a:pt x="463" y="289"/>
                    </a:cubicBezTo>
                    <a:cubicBezTo>
                      <a:pt x="474" y="289"/>
                      <a:pt x="484" y="288"/>
                      <a:pt x="495" y="289"/>
                    </a:cubicBezTo>
                    <a:cubicBezTo>
                      <a:pt x="508" y="290"/>
                      <a:pt x="511" y="285"/>
                      <a:pt x="509" y="273"/>
                    </a:cubicBezTo>
                    <a:cubicBezTo>
                      <a:pt x="501" y="218"/>
                      <a:pt x="477" y="172"/>
                      <a:pt x="435" y="137"/>
                    </a:cubicBezTo>
                    <a:cubicBezTo>
                      <a:pt x="403" y="110"/>
                      <a:pt x="366" y="94"/>
                      <a:pt x="326" y="87"/>
                    </a:cubicBezTo>
                    <a:cubicBezTo>
                      <a:pt x="315" y="86"/>
                      <a:pt x="310" y="89"/>
                      <a:pt x="311" y="101"/>
                    </a:cubicBezTo>
                    <a:cubicBezTo>
                      <a:pt x="312" y="113"/>
                      <a:pt x="311" y="125"/>
                      <a:pt x="311" y="137"/>
                    </a:cubicBezTo>
                    <a:cubicBezTo>
                      <a:pt x="311" y="144"/>
                      <a:pt x="308" y="150"/>
                      <a:pt x="300" y="150"/>
                    </a:cubicBezTo>
                    <a:cubicBezTo>
                      <a:pt x="292" y="150"/>
                      <a:pt x="289" y="144"/>
                      <a:pt x="288" y="137"/>
                    </a:cubicBezTo>
                    <a:cubicBezTo>
                      <a:pt x="288" y="127"/>
                      <a:pt x="288" y="117"/>
                      <a:pt x="288" y="107"/>
                    </a:cubicBezTo>
                    <a:cubicBezTo>
                      <a:pt x="288" y="85"/>
                      <a:pt x="287" y="84"/>
                      <a:pt x="267" y="88"/>
                    </a:cubicBezTo>
                    <a:cubicBezTo>
                      <a:pt x="170" y="103"/>
                      <a:pt x="97" y="178"/>
                      <a:pt x="84" y="275"/>
                    </a:cubicBezTo>
                    <a:cubicBezTo>
                      <a:pt x="83" y="284"/>
                      <a:pt x="84" y="290"/>
                      <a:pt x="95" y="289"/>
                    </a:cubicBezTo>
                    <a:cubicBezTo>
                      <a:pt x="109" y="288"/>
                      <a:pt x="122" y="289"/>
                      <a:pt x="136" y="289"/>
                    </a:cubicBezTo>
                    <a:cubicBezTo>
                      <a:pt x="143" y="289"/>
                      <a:pt x="149" y="292"/>
                      <a:pt x="149" y="300"/>
                    </a:cubicBezTo>
                    <a:cubicBezTo>
                      <a:pt x="149" y="309"/>
                      <a:pt x="143" y="312"/>
                      <a:pt x="135" y="312"/>
                    </a:cubicBezTo>
                    <a:cubicBezTo>
                      <a:pt x="128" y="312"/>
                      <a:pt x="121" y="312"/>
                      <a:pt x="114" y="312"/>
                    </a:cubicBez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dirty="0"/>
              </a:p>
            </p:txBody>
          </p:sp>
          <p:sp>
            <p:nvSpPr>
              <p:cNvPr id="30" name="Oval 29">
                <a:extLst>
                  <a:ext uri="{FF2B5EF4-FFF2-40B4-BE49-F238E27FC236}">
                    <a16:creationId xmlns:a16="http://schemas.microsoft.com/office/drawing/2014/main" id="{72D7CC90-4449-8A45-8B7D-E870EDA30DD8}"/>
                  </a:ext>
                </a:extLst>
              </p:cNvPr>
              <p:cNvSpPr/>
              <p:nvPr/>
            </p:nvSpPr>
            <p:spPr bwMode="auto">
              <a:xfrm>
                <a:off x="4254341" y="2244567"/>
                <a:ext cx="640080" cy="640080"/>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r" defTabSz="914126" fontAlgn="base">
                  <a:spcBef>
                    <a:spcPct val="0"/>
                  </a:spcBef>
                  <a:spcAft>
                    <a:spcPct val="0"/>
                  </a:spcAft>
                </a:pPr>
                <a:endParaRPr lang="en-GB" sz="1600" b="1" dirty="0">
                  <a:latin typeface="Arial" charset="0"/>
                </a:endParaRPr>
              </a:p>
            </p:txBody>
          </p:sp>
        </p:grpSp>
      </p:grpSp>
      <p:sp>
        <p:nvSpPr>
          <p:cNvPr id="33" name="Rectangle 32">
            <a:extLst>
              <a:ext uri="{FF2B5EF4-FFF2-40B4-BE49-F238E27FC236}">
                <a16:creationId xmlns:a16="http://schemas.microsoft.com/office/drawing/2014/main" id="{C12BBF97-EA3F-48B4-860B-AFA0078A513A}"/>
              </a:ext>
            </a:extLst>
          </p:cNvPr>
          <p:cNvSpPr/>
          <p:nvPr/>
        </p:nvSpPr>
        <p:spPr>
          <a:xfrm>
            <a:off x="173644" y="2527284"/>
            <a:ext cx="1898259" cy="369332"/>
          </a:xfrm>
          <a:prstGeom prst="rect">
            <a:avLst/>
          </a:prstGeom>
        </p:spPr>
        <p:txBody>
          <a:bodyPr wrap="square">
            <a:spAutoFit/>
          </a:bodyPr>
          <a:lstStyle/>
          <a:p>
            <a:pPr lvl="0" algn="ctr"/>
            <a:r>
              <a:rPr lang="en-IN" b="1" dirty="0">
                <a:solidFill>
                  <a:schemeClr val="bg1"/>
                </a:solidFill>
              </a:rPr>
              <a:t>MVP Phase </a:t>
            </a:r>
            <a:endParaRPr lang="en-IN" sz="1600" b="1" dirty="0">
              <a:solidFill>
                <a:schemeClr val="bg2">
                  <a:lumMod val="85000"/>
                </a:schemeClr>
              </a:solidFill>
            </a:endParaRPr>
          </a:p>
        </p:txBody>
      </p:sp>
      <p:sp>
        <p:nvSpPr>
          <p:cNvPr id="34" name="Rectangle 33">
            <a:extLst>
              <a:ext uri="{FF2B5EF4-FFF2-40B4-BE49-F238E27FC236}">
                <a16:creationId xmlns:a16="http://schemas.microsoft.com/office/drawing/2014/main" id="{04360593-F597-49C0-90D8-59358E887D34}"/>
              </a:ext>
            </a:extLst>
          </p:cNvPr>
          <p:cNvSpPr/>
          <p:nvPr/>
        </p:nvSpPr>
        <p:spPr>
          <a:xfrm>
            <a:off x="318571" y="1324027"/>
            <a:ext cx="5339845" cy="4965462"/>
          </a:xfrm>
          <a:prstGeom prst="rect">
            <a:avLst/>
          </a:prstGeom>
        </p:spPr>
        <p:txBody>
          <a:bodyPr wrap="square">
            <a:spAutoFit/>
          </a:bodyPr>
          <a:lstStyle/>
          <a:p>
            <a:pPr marL="0" lvl="3">
              <a:lnSpc>
                <a:spcPts val="2000"/>
              </a:lnSpc>
              <a:buClr>
                <a:srgbClr val="FF3300"/>
              </a:buClr>
              <a:tabLst>
                <a:tab pos="355600" algn="l"/>
              </a:tabLst>
            </a:pPr>
            <a:r>
              <a:rPr lang="en-IN" dirty="0"/>
              <a:t>Personal Git configuration is in </a:t>
            </a:r>
            <a:r>
              <a:rPr lang="en-IN" i="1" dirty="0"/>
              <a:t>~/.</a:t>
            </a:r>
            <a:r>
              <a:rPr lang="en-IN" i="1" dirty="0" err="1"/>
              <a:t>gitconfig</a:t>
            </a:r>
            <a:r>
              <a:rPr lang="en-IN" dirty="0"/>
              <a:t>;</a:t>
            </a:r>
          </a:p>
          <a:p>
            <a:pPr marL="0" lvl="3">
              <a:lnSpc>
                <a:spcPts val="2000"/>
              </a:lnSpc>
              <a:buClr>
                <a:srgbClr val="FF3300"/>
              </a:buClr>
              <a:tabLst>
                <a:tab pos="355600" algn="l"/>
              </a:tabLst>
            </a:pPr>
            <a:r>
              <a:rPr lang="en-IN" dirty="0"/>
              <a:t>Its format is called </a:t>
            </a:r>
            <a:r>
              <a:rPr lang="en-IN" i="1" dirty="0"/>
              <a:t>INI style</a:t>
            </a:r>
          </a:p>
          <a:p>
            <a:pPr marL="0" lvl="3">
              <a:lnSpc>
                <a:spcPts val="2000"/>
              </a:lnSpc>
              <a:buClr>
                <a:srgbClr val="FF3300"/>
              </a:buClr>
              <a:tabLst>
                <a:tab pos="355600" algn="l"/>
              </a:tabLst>
            </a:pPr>
            <a:endParaRPr lang="en-IN" sz="2400" i="1" dirty="0"/>
          </a:p>
          <a:p>
            <a:pPr marL="0" lvl="3">
              <a:lnSpc>
                <a:spcPts val="2000"/>
              </a:lnSpc>
              <a:buClr>
                <a:srgbClr val="FF3300"/>
              </a:buClr>
              <a:tabLst>
                <a:tab pos="355600" algn="l"/>
              </a:tabLst>
            </a:pPr>
            <a:r>
              <a:rPr lang="en-IN" sz="1600" b="1" i="1" dirty="0"/>
              <a:t>[user] </a:t>
            </a:r>
          </a:p>
          <a:p>
            <a:pPr marL="0" lvl="3">
              <a:lnSpc>
                <a:spcPts val="2000"/>
              </a:lnSpc>
              <a:buClr>
                <a:srgbClr val="FF3300"/>
              </a:buClr>
              <a:tabLst>
                <a:tab pos="355600" algn="l"/>
              </a:tabLst>
            </a:pPr>
            <a:r>
              <a:rPr lang="en-IN" sz="1600" i="1" dirty="0"/>
              <a:t>	name = Richard E. Silverman </a:t>
            </a:r>
          </a:p>
          <a:p>
            <a:pPr marL="0" lvl="3">
              <a:lnSpc>
                <a:spcPts val="2000"/>
              </a:lnSpc>
              <a:buClr>
                <a:srgbClr val="FF3300"/>
              </a:buClr>
              <a:tabLst>
                <a:tab pos="355600" algn="l"/>
              </a:tabLst>
            </a:pPr>
            <a:r>
              <a:rPr lang="en-IN" sz="1600" b="1" i="1" dirty="0"/>
              <a:t>[</a:t>
            </a:r>
            <a:r>
              <a:rPr lang="en-IN" sz="1600" b="1" i="1" dirty="0" err="1"/>
              <a:t>color</a:t>
            </a:r>
            <a:r>
              <a:rPr lang="en-IN" sz="1600" b="1" i="1" dirty="0"/>
              <a:t>] </a:t>
            </a:r>
          </a:p>
          <a:p>
            <a:pPr marL="0" lvl="3">
              <a:lnSpc>
                <a:spcPts val="2000"/>
              </a:lnSpc>
              <a:buClr>
                <a:srgbClr val="FF3300"/>
              </a:buClr>
              <a:tabLst>
                <a:tab pos="355600" algn="l"/>
              </a:tabLst>
            </a:pPr>
            <a:r>
              <a:rPr lang="en-IN" sz="1600" i="1" dirty="0"/>
              <a:t>	</a:t>
            </a:r>
            <a:r>
              <a:rPr lang="en-IN" sz="1600" i="1" dirty="0" err="1"/>
              <a:t>ui</a:t>
            </a:r>
            <a:r>
              <a:rPr lang="en-IN" sz="1600" i="1" dirty="0"/>
              <a:t> = auto #</a:t>
            </a:r>
            <a:r>
              <a:rPr lang="en-IN" sz="1600" i="1" dirty="0">
                <a:solidFill>
                  <a:schemeClr val="tx2">
                    <a:lumMod val="50000"/>
                    <a:lumOff val="50000"/>
                  </a:schemeClr>
                </a:solidFill>
              </a:rPr>
              <a:t> overall default for </a:t>
            </a:r>
            <a:r>
              <a:rPr lang="en-IN" sz="1600" i="1" dirty="0" err="1">
                <a:solidFill>
                  <a:schemeClr val="tx2">
                    <a:lumMod val="50000"/>
                    <a:lumOff val="50000"/>
                  </a:schemeClr>
                </a:solidFill>
              </a:rPr>
              <a:t>color</a:t>
            </a:r>
            <a:r>
              <a:rPr lang="en-IN" sz="1600" i="1" dirty="0">
                <a:solidFill>
                  <a:schemeClr val="tx2">
                    <a:lumMod val="50000"/>
                    <a:lumOff val="50000"/>
                  </a:schemeClr>
                </a:solidFill>
              </a:rPr>
              <a:t> usage </a:t>
            </a:r>
          </a:p>
          <a:p>
            <a:pPr marL="0" lvl="3">
              <a:lnSpc>
                <a:spcPts val="2000"/>
              </a:lnSpc>
              <a:buClr>
                <a:srgbClr val="FF3300"/>
              </a:buClr>
              <a:tabLst>
                <a:tab pos="355600" algn="l"/>
              </a:tabLst>
            </a:pPr>
            <a:r>
              <a:rPr lang="en-IN" sz="1600" b="1" i="1" dirty="0"/>
              <a:t>[</a:t>
            </a:r>
            <a:r>
              <a:rPr lang="en-IN" sz="1600" b="1" i="1" dirty="0" err="1"/>
              <a:t>mergetool</a:t>
            </a:r>
            <a:r>
              <a:rPr lang="en-IN" sz="1600" b="1" i="1" dirty="0"/>
              <a:t> "</a:t>
            </a:r>
            <a:r>
              <a:rPr lang="en-IN" sz="1600" b="1" i="1" dirty="0" err="1"/>
              <a:t>ediff</a:t>
            </a:r>
            <a:r>
              <a:rPr lang="en-IN" sz="1600" b="1" i="1" dirty="0"/>
              <a:t>"] </a:t>
            </a:r>
          </a:p>
          <a:p>
            <a:pPr marL="0" lvl="3">
              <a:lnSpc>
                <a:spcPts val="2000"/>
              </a:lnSpc>
              <a:buClr>
                <a:srgbClr val="FF3300"/>
              </a:buClr>
              <a:tabLst>
                <a:tab pos="355600" algn="l"/>
              </a:tabLst>
            </a:pPr>
            <a:r>
              <a:rPr lang="en-IN" sz="1600" b="1" i="1" dirty="0"/>
              <a:t>	</a:t>
            </a:r>
            <a:r>
              <a:rPr lang="en-IN" sz="1600" i="1" dirty="0" err="1"/>
              <a:t>trustExitCode</a:t>
            </a:r>
            <a:r>
              <a:rPr lang="en-IN" sz="1600" i="1" dirty="0"/>
              <a:t> = true</a:t>
            </a:r>
          </a:p>
          <a:p>
            <a:pPr marL="0" lvl="3">
              <a:lnSpc>
                <a:spcPts val="2000"/>
              </a:lnSpc>
              <a:buClr>
                <a:srgbClr val="FF3300"/>
              </a:buClr>
              <a:tabLst>
                <a:tab pos="355600" algn="l"/>
              </a:tabLst>
            </a:pPr>
            <a:endParaRPr lang="en-IN" sz="1600" i="1" dirty="0"/>
          </a:p>
          <a:p>
            <a:pPr marL="0" lvl="3" indent="-171450">
              <a:lnSpc>
                <a:spcPts val="2000"/>
              </a:lnSpc>
              <a:buClr>
                <a:srgbClr val="FF3300"/>
              </a:buClr>
              <a:buFont typeface="Arial" panose="020B0604020202020204" pitchFamily="34" charset="0"/>
              <a:buChar char="•"/>
              <a:tabLst>
                <a:tab pos="355600" algn="l"/>
              </a:tabLst>
            </a:pPr>
            <a:r>
              <a:rPr lang="en-IN" b="1" dirty="0"/>
              <a:t>git config --{</a:t>
            </a:r>
            <a:r>
              <a:rPr lang="en-IN" b="1" dirty="0" err="1"/>
              <a:t>local,global,system</a:t>
            </a:r>
            <a:r>
              <a:rPr lang="en-IN" b="1" dirty="0"/>
              <a:t>}</a:t>
            </a:r>
            <a:r>
              <a:rPr lang="en-IN" dirty="0"/>
              <a:t> </a:t>
            </a:r>
            <a:r>
              <a:rPr lang="en-IN" i="1" dirty="0"/>
              <a:t>parameter value </a:t>
            </a:r>
          </a:p>
          <a:p>
            <a:pPr marL="0" lvl="3" indent="-171450">
              <a:lnSpc>
                <a:spcPts val="2000"/>
              </a:lnSpc>
              <a:buClr>
                <a:srgbClr val="FF3300"/>
              </a:buClr>
              <a:buFont typeface="Arial" panose="020B0604020202020204" pitchFamily="34" charset="0"/>
              <a:buChar char="•"/>
              <a:tabLst>
                <a:tab pos="355600" algn="l"/>
              </a:tabLst>
            </a:pPr>
            <a:endParaRPr lang="en-IN" i="1" dirty="0"/>
          </a:p>
          <a:p>
            <a:pPr marL="0" lvl="3">
              <a:lnSpc>
                <a:spcPts val="2000"/>
              </a:lnSpc>
              <a:buClr>
                <a:srgbClr val="FF3300"/>
              </a:buClr>
              <a:tabLst>
                <a:tab pos="355600" algn="l"/>
              </a:tabLst>
            </a:pPr>
            <a:r>
              <a:rPr lang="en-IN" b="1" i="1" dirty="0"/>
              <a:t>local</a:t>
            </a:r>
            <a:r>
              <a:rPr lang="en-IN" i="1" dirty="0"/>
              <a:t> - c</a:t>
            </a:r>
            <a:r>
              <a:rPr lang="en-IN" dirty="0"/>
              <a:t>hange the configuration for that repository only</a:t>
            </a:r>
          </a:p>
          <a:p>
            <a:pPr marL="0" lvl="3">
              <a:lnSpc>
                <a:spcPts val="2000"/>
              </a:lnSpc>
              <a:buClr>
                <a:srgbClr val="FF3300"/>
              </a:buClr>
              <a:tabLst>
                <a:tab pos="355600" algn="l"/>
              </a:tabLst>
            </a:pPr>
            <a:r>
              <a:rPr lang="en-IN" b="1" dirty="0"/>
              <a:t>global </a:t>
            </a:r>
            <a:r>
              <a:rPr lang="en-IN" dirty="0"/>
              <a:t>applies to your overall personal Git configuration in </a:t>
            </a:r>
            <a:r>
              <a:rPr lang="en-IN" i="1" dirty="0"/>
              <a:t>~/.</a:t>
            </a:r>
            <a:r>
              <a:rPr lang="en-IN" i="1" dirty="0" err="1"/>
              <a:t>gitconfig</a:t>
            </a:r>
            <a:endParaRPr lang="en-IN" i="1" dirty="0"/>
          </a:p>
          <a:p>
            <a:pPr marL="0" lvl="3">
              <a:lnSpc>
                <a:spcPts val="2000"/>
              </a:lnSpc>
              <a:buClr>
                <a:srgbClr val="FF3300"/>
              </a:buClr>
              <a:tabLst>
                <a:tab pos="355600" algn="l"/>
              </a:tabLst>
            </a:pPr>
            <a:r>
              <a:rPr lang="en-IN" b="1" dirty="0"/>
              <a:t>system</a:t>
            </a:r>
            <a:r>
              <a:rPr lang="en-IN" dirty="0"/>
              <a:t> option changes the system-wide configuration on the machine you’re logged into, which applies to all users , usually </a:t>
            </a:r>
            <a:r>
              <a:rPr lang="en-IN" i="1" dirty="0"/>
              <a:t>/etc/</a:t>
            </a:r>
            <a:r>
              <a:rPr lang="en-IN" i="1" dirty="0" err="1"/>
              <a:t>gitconfig</a:t>
            </a:r>
            <a:endParaRPr lang="en-IN" i="1" dirty="0"/>
          </a:p>
          <a:p>
            <a:pPr marL="0" lvl="3">
              <a:lnSpc>
                <a:spcPts val="2000"/>
              </a:lnSpc>
              <a:buClr>
                <a:srgbClr val="FF3300"/>
              </a:buClr>
              <a:tabLst>
                <a:tab pos="355600" algn="l"/>
              </a:tabLst>
            </a:pPr>
            <a:r>
              <a:rPr lang="en-IN" dirty="0"/>
              <a:t> </a:t>
            </a:r>
            <a:endParaRPr lang="en-IN" sz="1600" dirty="0"/>
          </a:p>
        </p:txBody>
      </p:sp>
      <p:sp>
        <p:nvSpPr>
          <p:cNvPr id="18" name="Rectangle 17">
            <a:extLst>
              <a:ext uri="{FF2B5EF4-FFF2-40B4-BE49-F238E27FC236}">
                <a16:creationId xmlns:a16="http://schemas.microsoft.com/office/drawing/2014/main" id="{31178EED-F65A-1E4E-83BF-E6D17921FC86}"/>
              </a:ext>
            </a:extLst>
          </p:cNvPr>
          <p:cNvSpPr/>
          <p:nvPr/>
        </p:nvSpPr>
        <p:spPr>
          <a:xfrm>
            <a:off x="5857061" y="1265376"/>
            <a:ext cx="5339845" cy="4965462"/>
          </a:xfrm>
          <a:prstGeom prst="rect">
            <a:avLst/>
          </a:prstGeom>
        </p:spPr>
        <p:txBody>
          <a:bodyPr wrap="square">
            <a:spAutoFit/>
          </a:bodyPr>
          <a:lstStyle/>
          <a:p>
            <a:pPr marL="0" lvl="3">
              <a:lnSpc>
                <a:spcPts val="2000"/>
              </a:lnSpc>
              <a:buClr>
                <a:srgbClr val="FF3300"/>
              </a:buClr>
              <a:tabLst>
                <a:tab pos="355600" algn="l"/>
              </a:tabLst>
            </a:pPr>
            <a:r>
              <a:rPr lang="en-IN" b="1" dirty="0"/>
              <a:t>$ git config --global </a:t>
            </a:r>
            <a:r>
              <a:rPr lang="en-IN" b="1" dirty="0" err="1"/>
              <a:t>user.name</a:t>
            </a:r>
            <a:r>
              <a:rPr lang="en-IN" b="1" dirty="0"/>
              <a:t> ”Kumar Saurav"</a:t>
            </a:r>
            <a:endParaRPr lang="en-IN" sz="2400" i="1" dirty="0"/>
          </a:p>
          <a:p>
            <a:pPr marL="0" lvl="3">
              <a:lnSpc>
                <a:spcPts val="2000"/>
              </a:lnSpc>
              <a:buClr>
                <a:srgbClr val="FF3300"/>
              </a:buClr>
              <a:tabLst>
                <a:tab pos="355600" algn="l"/>
              </a:tabLst>
            </a:pPr>
            <a:endParaRPr lang="en-IN" sz="1600" i="1" dirty="0"/>
          </a:p>
          <a:p>
            <a:pPr marL="0" lvl="3">
              <a:lnSpc>
                <a:spcPts val="2000"/>
              </a:lnSpc>
              <a:buClr>
                <a:srgbClr val="FF3300"/>
              </a:buClr>
              <a:tabLst>
                <a:tab pos="355600" algn="l"/>
              </a:tabLst>
            </a:pPr>
            <a:r>
              <a:rPr lang="en-IN" b="1" dirty="0"/>
              <a:t>$ git config --global </a:t>
            </a:r>
            <a:r>
              <a:rPr lang="en-IN" b="1" dirty="0" err="1"/>
              <a:t>user.email</a:t>
            </a:r>
            <a:r>
              <a:rPr lang="en-IN" b="1" dirty="0"/>
              <a:t> </a:t>
            </a:r>
            <a:r>
              <a:rPr lang="en-IN" b="1" dirty="0" err="1"/>
              <a:t>kumars@testgit.com</a:t>
            </a:r>
            <a:endParaRPr lang="en-IN" b="1" dirty="0"/>
          </a:p>
          <a:p>
            <a:pPr marL="0" lvl="3">
              <a:lnSpc>
                <a:spcPts val="2000"/>
              </a:lnSpc>
              <a:buClr>
                <a:srgbClr val="FF3300"/>
              </a:buClr>
              <a:tabLst>
                <a:tab pos="355600" algn="l"/>
              </a:tabLst>
            </a:pPr>
            <a:endParaRPr lang="en-IN" i="1" dirty="0"/>
          </a:p>
          <a:p>
            <a:pPr marL="0" lvl="3">
              <a:lnSpc>
                <a:spcPts val="2000"/>
              </a:lnSpc>
              <a:buClr>
                <a:srgbClr val="FF3300"/>
              </a:buClr>
              <a:tabLst>
                <a:tab pos="355600" algn="l"/>
              </a:tabLst>
            </a:pPr>
            <a:r>
              <a:rPr lang="en-IN" i="1" dirty="0"/>
              <a:t>Use Text Editor:</a:t>
            </a:r>
          </a:p>
          <a:p>
            <a:pPr marL="0" lvl="3">
              <a:lnSpc>
                <a:spcPts val="2000"/>
              </a:lnSpc>
              <a:buClr>
                <a:srgbClr val="FF3300"/>
              </a:buClr>
              <a:tabLst>
                <a:tab pos="355600" algn="l"/>
              </a:tabLst>
            </a:pPr>
            <a:r>
              <a:rPr lang="en-IN" b="1" dirty="0"/>
              <a:t>$ git config --global </a:t>
            </a:r>
            <a:r>
              <a:rPr lang="en-IN" b="1" dirty="0" err="1"/>
              <a:t>core.editor</a:t>
            </a:r>
            <a:r>
              <a:rPr lang="en-IN" b="1" dirty="0"/>
              <a:t> emacs</a:t>
            </a:r>
          </a:p>
          <a:p>
            <a:pPr marL="0" lvl="3">
              <a:lnSpc>
                <a:spcPts val="2000"/>
              </a:lnSpc>
              <a:buClr>
                <a:srgbClr val="FF3300"/>
              </a:buClr>
              <a:tabLst>
                <a:tab pos="355600" algn="l"/>
              </a:tabLst>
            </a:pPr>
            <a:endParaRPr lang="en-IN" b="1" i="1" dirty="0"/>
          </a:p>
          <a:p>
            <a:pPr marL="0" lvl="3">
              <a:lnSpc>
                <a:spcPts val="2000"/>
              </a:lnSpc>
              <a:buClr>
                <a:srgbClr val="FF3300"/>
              </a:buClr>
              <a:tabLst>
                <a:tab pos="355600" algn="l"/>
              </a:tabLst>
            </a:pPr>
            <a:r>
              <a:rPr lang="en-IN" dirty="0"/>
              <a:t>Abbreviate commit IDs </a:t>
            </a:r>
          </a:p>
          <a:p>
            <a:pPr marL="0" lvl="3">
              <a:lnSpc>
                <a:spcPts val="2000"/>
              </a:lnSpc>
              <a:buClr>
                <a:srgbClr val="FF3300"/>
              </a:buClr>
              <a:tabLst>
                <a:tab pos="355600" algn="l"/>
              </a:tabLst>
            </a:pPr>
            <a:r>
              <a:rPr lang="en-IN" b="1" dirty="0"/>
              <a:t>$ git config --global </a:t>
            </a:r>
            <a:r>
              <a:rPr lang="en-IN" b="1" dirty="0" err="1"/>
              <a:t>log.abbrevCommit</a:t>
            </a:r>
            <a:r>
              <a:rPr lang="en-IN" b="1" dirty="0"/>
              <a:t> yes</a:t>
            </a:r>
            <a:r>
              <a:rPr lang="en-IN" dirty="0"/>
              <a:t> </a:t>
            </a:r>
          </a:p>
          <a:p>
            <a:pPr marL="0" lvl="3">
              <a:lnSpc>
                <a:spcPts val="2000"/>
              </a:lnSpc>
              <a:buClr>
                <a:srgbClr val="FF3300"/>
              </a:buClr>
              <a:tabLst>
                <a:tab pos="355600" algn="l"/>
              </a:tabLst>
            </a:pPr>
            <a:r>
              <a:rPr lang="en-IN" b="1" dirty="0"/>
              <a:t>$ git config --global </a:t>
            </a:r>
            <a:r>
              <a:rPr lang="en-IN" b="1" dirty="0" err="1"/>
              <a:t>core.abbrev</a:t>
            </a:r>
            <a:r>
              <a:rPr lang="en-IN" b="1" dirty="0"/>
              <a:t> 8</a:t>
            </a:r>
            <a:endParaRPr lang="en-IN" i="1" dirty="0"/>
          </a:p>
          <a:p>
            <a:pPr marL="0" lvl="3">
              <a:lnSpc>
                <a:spcPts val="2000"/>
              </a:lnSpc>
              <a:buClr>
                <a:srgbClr val="FF3300"/>
              </a:buClr>
              <a:tabLst>
                <a:tab pos="355600" algn="l"/>
              </a:tabLst>
            </a:pPr>
            <a:endParaRPr lang="en-IN" dirty="0"/>
          </a:p>
          <a:p>
            <a:pPr marL="0" lvl="3">
              <a:lnSpc>
                <a:spcPts val="2000"/>
              </a:lnSpc>
              <a:buClr>
                <a:srgbClr val="FF3300"/>
              </a:buClr>
              <a:tabLst>
                <a:tab pos="355600" algn="l"/>
              </a:tabLst>
            </a:pPr>
            <a:r>
              <a:rPr lang="en-IN" dirty="0"/>
              <a:t>Improve readability </a:t>
            </a:r>
          </a:p>
          <a:p>
            <a:pPr marL="0" lvl="3">
              <a:lnSpc>
                <a:spcPts val="2000"/>
              </a:lnSpc>
              <a:buClr>
                <a:srgbClr val="FF3300"/>
              </a:buClr>
              <a:tabLst>
                <a:tab pos="355600" algn="l"/>
              </a:tabLst>
            </a:pPr>
            <a:r>
              <a:rPr lang="en-IN" b="1" dirty="0"/>
              <a:t>$ git log --pretty=</a:t>
            </a:r>
            <a:r>
              <a:rPr lang="en-IN" b="1" dirty="0" err="1"/>
              <a:t>oneline</a:t>
            </a:r>
            <a:endParaRPr lang="en-IN" b="1" dirty="0"/>
          </a:p>
          <a:p>
            <a:pPr marL="0" lvl="3">
              <a:lnSpc>
                <a:spcPts val="2000"/>
              </a:lnSpc>
              <a:buClr>
                <a:srgbClr val="FF3300"/>
              </a:buClr>
              <a:tabLst>
                <a:tab pos="355600" algn="l"/>
              </a:tabLst>
            </a:pPr>
            <a:endParaRPr lang="en-IN" sz="1600" b="1" dirty="0"/>
          </a:p>
          <a:p>
            <a:pPr marL="0" lvl="3">
              <a:lnSpc>
                <a:spcPts val="2000"/>
              </a:lnSpc>
              <a:buClr>
                <a:srgbClr val="FF3300"/>
              </a:buClr>
              <a:tabLst>
                <a:tab pos="355600" algn="l"/>
              </a:tabLst>
            </a:pPr>
            <a:r>
              <a:rPr lang="en-IN" sz="1600" dirty="0"/>
              <a:t>Command aliases </a:t>
            </a:r>
            <a:endParaRPr lang="en-IN" sz="1600" b="1" dirty="0"/>
          </a:p>
          <a:p>
            <a:pPr marL="0" lvl="3">
              <a:lnSpc>
                <a:spcPts val="2000"/>
              </a:lnSpc>
              <a:buClr>
                <a:srgbClr val="FF3300"/>
              </a:buClr>
              <a:tabLst>
                <a:tab pos="355600" algn="l"/>
              </a:tabLst>
            </a:pPr>
            <a:r>
              <a:rPr lang="en-IN" b="1" dirty="0"/>
              <a:t>$ git config --global </a:t>
            </a:r>
            <a:r>
              <a:rPr lang="en-IN" b="1" dirty="0" err="1"/>
              <a:t>alias.cp</a:t>
            </a:r>
            <a:r>
              <a:rPr lang="en-IN" b="1" dirty="0"/>
              <a:t> cherry-pick</a:t>
            </a:r>
          </a:p>
          <a:p>
            <a:pPr marL="0" lvl="3">
              <a:lnSpc>
                <a:spcPts val="2000"/>
              </a:lnSpc>
              <a:buClr>
                <a:srgbClr val="FF3300"/>
              </a:buClr>
              <a:tabLst>
                <a:tab pos="355600" algn="l"/>
              </a:tabLst>
            </a:pPr>
            <a:endParaRPr lang="en-IN" sz="1600" b="1" dirty="0"/>
          </a:p>
          <a:p>
            <a:pPr marL="0" lvl="3">
              <a:lnSpc>
                <a:spcPts val="2000"/>
              </a:lnSpc>
              <a:buClr>
                <a:srgbClr val="FF3300"/>
              </a:buClr>
              <a:tabLst>
                <a:tab pos="355600" algn="l"/>
              </a:tabLst>
            </a:pPr>
            <a:r>
              <a:rPr lang="en-IN" dirty="0"/>
              <a:t>Pass the alias definition to the shell in </a:t>
            </a:r>
            <a:r>
              <a:rPr lang="en-IN" i="1" dirty="0"/>
              <a:t>~/.</a:t>
            </a:r>
            <a:r>
              <a:rPr lang="en-IN" i="1" dirty="0" err="1"/>
              <a:t>gitconfig</a:t>
            </a:r>
            <a:r>
              <a:rPr lang="en-IN" dirty="0"/>
              <a:t>:</a:t>
            </a:r>
          </a:p>
          <a:p>
            <a:pPr marL="0" lvl="3">
              <a:lnSpc>
                <a:spcPts val="2000"/>
              </a:lnSpc>
              <a:buClr>
                <a:srgbClr val="FF3300"/>
              </a:buClr>
              <a:tabLst>
                <a:tab pos="355600" algn="l"/>
              </a:tabLst>
            </a:pPr>
            <a:r>
              <a:rPr lang="en-IN" sz="1600" dirty="0"/>
              <a:t>[alias] setup = ! "git </a:t>
            </a:r>
            <a:r>
              <a:rPr lang="en-IN" sz="1600" dirty="0" err="1"/>
              <a:t>init</a:t>
            </a:r>
            <a:r>
              <a:rPr lang="en-IN" sz="1600" dirty="0"/>
              <a:t>; git add .; git commit"</a:t>
            </a:r>
          </a:p>
        </p:txBody>
      </p:sp>
    </p:spTree>
    <p:extLst>
      <p:ext uri="{BB962C8B-B14F-4D97-AF65-F5344CB8AC3E}">
        <p14:creationId xmlns:p14="http://schemas.microsoft.com/office/powerpoint/2010/main" val="5360433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10F8D0B-BAE2-44EF-B350-D0378464A00C}"/>
              </a:ext>
            </a:extLst>
          </p:cNvPr>
          <p:cNvSpPr/>
          <p:nvPr/>
        </p:nvSpPr>
        <p:spPr>
          <a:xfrm>
            <a:off x="2292822" y="6565235"/>
            <a:ext cx="8824616" cy="284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12722579-8A82-4102-918C-4ADDAFE5197C}"/>
              </a:ext>
            </a:extLst>
          </p:cNvPr>
          <p:cNvSpPr>
            <a:spLocks/>
          </p:cNvSpPr>
          <p:nvPr/>
        </p:nvSpPr>
        <p:spPr>
          <a:xfrm>
            <a:off x="318570" y="875960"/>
            <a:ext cx="11554860" cy="38941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35" name="TextBox 34">
            <a:extLst>
              <a:ext uri="{FF2B5EF4-FFF2-40B4-BE49-F238E27FC236}">
                <a16:creationId xmlns:a16="http://schemas.microsoft.com/office/drawing/2014/main" id="{20E5D528-D6FD-4D90-88D2-94898875E8FA}"/>
              </a:ext>
            </a:extLst>
          </p:cNvPr>
          <p:cNvSpPr txBox="1"/>
          <p:nvPr/>
        </p:nvSpPr>
        <p:spPr>
          <a:xfrm>
            <a:off x="318570" y="312031"/>
            <a:ext cx="11076982" cy="546368"/>
          </a:xfrm>
          <a:prstGeom prst="rect">
            <a:avLst/>
          </a:prstGeom>
          <a:noFill/>
        </p:spPr>
        <p:txBody>
          <a:bodyPr wrap="square" rtlCol="0">
            <a:spAutoFit/>
          </a:bodyPr>
          <a:lstStyle/>
          <a:p>
            <a:pPr defTabSz="913852">
              <a:lnSpc>
                <a:spcPct val="80000"/>
              </a:lnSpc>
              <a:defRPr/>
            </a:pPr>
            <a:r>
              <a:rPr lang="en-US" sz="3598" b="1" dirty="0">
                <a:gradFill>
                  <a:gsLst>
                    <a:gs pos="100000">
                      <a:srgbClr val="176490"/>
                    </a:gs>
                    <a:gs pos="0">
                      <a:srgbClr val="1AA4BE">
                        <a:alpha val="80000"/>
                      </a:srgbClr>
                    </a:gs>
                  </a:gsLst>
                  <a:path path="circle">
                    <a:fillToRect l="100000" t="100000"/>
                  </a:path>
                </a:gradFill>
                <a:latin typeface="+mj-lt"/>
                <a:cs typeface="Arial" pitchFamily="34" charset="0"/>
              </a:rPr>
              <a:t>Git – Get Started</a:t>
            </a:r>
            <a:endParaRPr lang="en-US" sz="3598" b="1" dirty="0">
              <a:solidFill>
                <a:schemeClr val="tx2">
                  <a:lumMod val="75000"/>
                  <a:lumOff val="25000"/>
                </a:schemeClr>
              </a:solidFill>
              <a:latin typeface="+mj-lt"/>
              <a:cs typeface="Arial" pitchFamily="34" charset="0"/>
            </a:endParaRPr>
          </a:p>
        </p:txBody>
      </p:sp>
      <p:grpSp>
        <p:nvGrpSpPr>
          <p:cNvPr id="36" name="Group 35">
            <a:extLst>
              <a:ext uri="{FF2B5EF4-FFF2-40B4-BE49-F238E27FC236}">
                <a16:creationId xmlns:a16="http://schemas.microsoft.com/office/drawing/2014/main" id="{B5CE3339-A998-44AA-9D27-2802475479AC}"/>
              </a:ext>
            </a:extLst>
          </p:cNvPr>
          <p:cNvGrpSpPr/>
          <p:nvPr/>
        </p:nvGrpSpPr>
        <p:grpSpPr>
          <a:xfrm rot="5400000">
            <a:off x="982453" y="-331701"/>
            <a:ext cx="45707" cy="1096210"/>
            <a:chOff x="590368" y="624713"/>
            <a:chExt cx="71120" cy="463517"/>
          </a:xfrm>
        </p:grpSpPr>
        <p:sp>
          <p:nvSpPr>
            <p:cNvPr id="37" name="Rectangle: Rounded Corners 2">
              <a:extLst>
                <a:ext uri="{FF2B5EF4-FFF2-40B4-BE49-F238E27FC236}">
                  <a16:creationId xmlns:a16="http://schemas.microsoft.com/office/drawing/2014/main" id="{73647521-C86F-4DD8-BAA8-7D73D1498DF4}"/>
                </a:ext>
              </a:extLst>
            </p:cNvPr>
            <p:cNvSpPr/>
            <p:nvPr/>
          </p:nvSpPr>
          <p:spPr>
            <a:xfrm rot="16200000">
              <a:off x="556094" y="658987"/>
              <a:ext cx="139668" cy="71119"/>
            </a:xfrm>
            <a:prstGeom prst="roundRect">
              <a:avLst>
                <a:gd name="adj" fmla="val 50000"/>
              </a:avLst>
            </a:prstGeom>
            <a:solidFill>
              <a:srgbClr val="176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8" name="Rectangle: Rounded Corners 2">
              <a:extLst>
                <a:ext uri="{FF2B5EF4-FFF2-40B4-BE49-F238E27FC236}">
                  <a16:creationId xmlns:a16="http://schemas.microsoft.com/office/drawing/2014/main" id="{734834DA-8575-457A-AEDF-F7FB8A5FF996}"/>
                </a:ext>
              </a:extLst>
            </p:cNvPr>
            <p:cNvSpPr/>
            <p:nvPr/>
          </p:nvSpPr>
          <p:spPr>
            <a:xfrm rot="16200000">
              <a:off x="556095" y="820911"/>
              <a:ext cx="139668" cy="71119"/>
            </a:xfrm>
            <a:prstGeom prst="roundRect">
              <a:avLst>
                <a:gd name="adj" fmla="val 50000"/>
              </a:avLst>
            </a:prstGeom>
            <a:solidFill>
              <a:srgbClr val="1AA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9" name="Rectangle: Rounded Corners 2">
              <a:extLst>
                <a:ext uri="{FF2B5EF4-FFF2-40B4-BE49-F238E27FC236}">
                  <a16:creationId xmlns:a16="http://schemas.microsoft.com/office/drawing/2014/main" id="{139A0858-6CD8-4E66-87DA-479719E4D837}"/>
                </a:ext>
              </a:extLst>
            </p:cNvPr>
            <p:cNvSpPr/>
            <p:nvPr/>
          </p:nvSpPr>
          <p:spPr>
            <a:xfrm rot="16200000">
              <a:off x="556095" y="982836"/>
              <a:ext cx="139668" cy="71119"/>
            </a:xfrm>
            <a:prstGeom prst="roundRect">
              <a:avLst>
                <a:gd name="adj" fmla="val 50000"/>
              </a:avLst>
            </a:prstGeom>
            <a:solidFill>
              <a:srgbClr val="52C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grpSp>
      <p:grpSp>
        <p:nvGrpSpPr>
          <p:cNvPr id="25" name="Group 24">
            <a:extLst>
              <a:ext uri="{FF2B5EF4-FFF2-40B4-BE49-F238E27FC236}">
                <a16:creationId xmlns:a16="http://schemas.microsoft.com/office/drawing/2014/main" id="{29B65B06-EAFD-6648-87B4-4A3E0C8147D0}"/>
              </a:ext>
            </a:extLst>
          </p:cNvPr>
          <p:cNvGrpSpPr/>
          <p:nvPr/>
        </p:nvGrpSpPr>
        <p:grpSpPr>
          <a:xfrm>
            <a:off x="10550082" y="193551"/>
            <a:ext cx="1053195" cy="927106"/>
            <a:chOff x="2465004" y="1418736"/>
            <a:chExt cx="473319" cy="408045"/>
          </a:xfrm>
        </p:grpSpPr>
        <p:sp>
          <p:nvSpPr>
            <p:cNvPr id="26" name="Block Arc 25">
              <a:extLst>
                <a:ext uri="{FF2B5EF4-FFF2-40B4-BE49-F238E27FC236}">
                  <a16:creationId xmlns:a16="http://schemas.microsoft.com/office/drawing/2014/main" id="{059008BB-B4EC-D74D-83A0-AB6D8EFBAA04}"/>
                </a:ext>
              </a:extLst>
            </p:cNvPr>
            <p:cNvSpPr/>
            <p:nvPr/>
          </p:nvSpPr>
          <p:spPr>
            <a:xfrm rot="11099245">
              <a:off x="2465004" y="1431432"/>
              <a:ext cx="473319" cy="395349"/>
            </a:xfrm>
            <a:prstGeom prst="blockArc">
              <a:avLst>
                <a:gd name="adj1" fmla="val 11156282"/>
                <a:gd name="adj2" fmla="val 2010"/>
                <a:gd name="adj3" fmla="val 183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27" name="Rounded Rectangle 38">
              <a:extLst>
                <a:ext uri="{FF2B5EF4-FFF2-40B4-BE49-F238E27FC236}">
                  <a16:creationId xmlns:a16="http://schemas.microsoft.com/office/drawing/2014/main" id="{04BE2310-F395-FC41-907B-726826E04BFA}"/>
                </a:ext>
              </a:extLst>
            </p:cNvPr>
            <p:cNvSpPr/>
            <p:nvPr/>
          </p:nvSpPr>
          <p:spPr>
            <a:xfrm>
              <a:off x="2521711" y="1418736"/>
              <a:ext cx="359906" cy="359906"/>
            </a:xfrm>
            <a:prstGeom prst="ellipse">
              <a:avLst/>
            </a:prstGeom>
            <a:solidFill>
              <a:schemeClr val="accent1">
                <a:lumMod val="60000"/>
                <a:lumOff val="4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lumMod val="50000"/>
                  </a:schemeClr>
                </a:solidFill>
              </a:endParaRPr>
            </a:p>
          </p:txBody>
        </p:sp>
        <p:grpSp>
          <p:nvGrpSpPr>
            <p:cNvPr id="28" name="Group 27">
              <a:extLst>
                <a:ext uri="{FF2B5EF4-FFF2-40B4-BE49-F238E27FC236}">
                  <a16:creationId xmlns:a16="http://schemas.microsoft.com/office/drawing/2014/main" id="{92BD785A-C05B-D144-82CB-A9687C3E58C1}"/>
                </a:ext>
              </a:extLst>
            </p:cNvPr>
            <p:cNvGrpSpPr/>
            <p:nvPr/>
          </p:nvGrpSpPr>
          <p:grpSpPr>
            <a:xfrm>
              <a:off x="2589291" y="1476884"/>
              <a:ext cx="232961" cy="232961"/>
              <a:chOff x="3449638" y="1439863"/>
              <a:chExt cx="2249487" cy="2249488"/>
            </a:xfrm>
          </p:grpSpPr>
          <p:sp>
            <p:nvSpPr>
              <p:cNvPr id="29" name="Freeform 11">
                <a:extLst>
                  <a:ext uri="{FF2B5EF4-FFF2-40B4-BE49-F238E27FC236}">
                    <a16:creationId xmlns:a16="http://schemas.microsoft.com/office/drawing/2014/main" id="{26BE4B54-C27B-484F-B518-A1CCC68AC230}"/>
                  </a:ext>
                </a:extLst>
              </p:cNvPr>
              <p:cNvSpPr>
                <a:spLocks noEditPoints="1"/>
              </p:cNvSpPr>
              <p:nvPr/>
            </p:nvSpPr>
            <p:spPr bwMode="auto">
              <a:xfrm>
                <a:off x="3449638" y="1439863"/>
                <a:ext cx="2249487" cy="2249488"/>
              </a:xfrm>
              <a:custGeom>
                <a:avLst/>
                <a:gdLst>
                  <a:gd name="T0" fmla="*/ 600 w 600"/>
                  <a:gd name="T1" fmla="*/ 306 h 600"/>
                  <a:gd name="T2" fmla="*/ 562 w 600"/>
                  <a:gd name="T3" fmla="*/ 311 h 600"/>
                  <a:gd name="T4" fmla="*/ 531 w 600"/>
                  <a:gd name="T5" fmla="*/ 336 h 600"/>
                  <a:gd name="T6" fmla="*/ 344 w 600"/>
                  <a:gd name="T7" fmla="*/ 533 h 600"/>
                  <a:gd name="T8" fmla="*/ 313 w 600"/>
                  <a:gd name="T9" fmla="*/ 541 h 600"/>
                  <a:gd name="T10" fmla="*/ 311 w 600"/>
                  <a:gd name="T11" fmla="*/ 573 h 600"/>
                  <a:gd name="T12" fmla="*/ 311 w 600"/>
                  <a:gd name="T13" fmla="*/ 588 h 600"/>
                  <a:gd name="T14" fmla="*/ 300 w 600"/>
                  <a:gd name="T15" fmla="*/ 600 h 600"/>
                  <a:gd name="T16" fmla="*/ 289 w 600"/>
                  <a:gd name="T17" fmla="*/ 589 h 600"/>
                  <a:gd name="T18" fmla="*/ 288 w 600"/>
                  <a:gd name="T19" fmla="*/ 550 h 600"/>
                  <a:gd name="T20" fmla="*/ 276 w 600"/>
                  <a:gd name="T21" fmla="*/ 536 h 600"/>
                  <a:gd name="T22" fmla="*/ 70 w 600"/>
                  <a:gd name="T23" fmla="*/ 370 h 600"/>
                  <a:gd name="T24" fmla="*/ 60 w 600"/>
                  <a:gd name="T25" fmla="*/ 323 h 600"/>
                  <a:gd name="T26" fmla="*/ 48 w 600"/>
                  <a:gd name="T27" fmla="*/ 312 h 600"/>
                  <a:gd name="T28" fmla="*/ 7 w 600"/>
                  <a:gd name="T29" fmla="*/ 311 h 600"/>
                  <a:gd name="T30" fmla="*/ 0 w 600"/>
                  <a:gd name="T31" fmla="*/ 306 h 600"/>
                  <a:gd name="T32" fmla="*/ 0 w 600"/>
                  <a:gd name="T33" fmla="*/ 294 h 600"/>
                  <a:gd name="T34" fmla="*/ 27 w 600"/>
                  <a:gd name="T35" fmla="*/ 289 h 600"/>
                  <a:gd name="T36" fmla="*/ 63 w 600"/>
                  <a:gd name="T37" fmla="*/ 258 h 600"/>
                  <a:gd name="T38" fmla="*/ 272 w 600"/>
                  <a:gd name="T39" fmla="*/ 64 h 600"/>
                  <a:gd name="T40" fmla="*/ 289 w 600"/>
                  <a:gd name="T41" fmla="*/ 45 h 600"/>
                  <a:gd name="T42" fmla="*/ 294 w 600"/>
                  <a:gd name="T43" fmla="*/ 0 h 600"/>
                  <a:gd name="T44" fmla="*/ 306 w 600"/>
                  <a:gd name="T45" fmla="*/ 0 h 600"/>
                  <a:gd name="T46" fmla="*/ 311 w 600"/>
                  <a:gd name="T47" fmla="*/ 20 h 600"/>
                  <a:gd name="T48" fmla="*/ 311 w 600"/>
                  <a:gd name="T49" fmla="*/ 51 h 600"/>
                  <a:gd name="T50" fmla="*/ 323 w 600"/>
                  <a:gd name="T51" fmla="*/ 64 h 600"/>
                  <a:gd name="T52" fmla="*/ 532 w 600"/>
                  <a:gd name="T53" fmla="*/ 271 h 600"/>
                  <a:gd name="T54" fmla="*/ 553 w 600"/>
                  <a:gd name="T55" fmla="*/ 289 h 600"/>
                  <a:gd name="T56" fmla="*/ 600 w 600"/>
                  <a:gd name="T57" fmla="*/ 294 h 600"/>
                  <a:gd name="T58" fmla="*/ 600 w 600"/>
                  <a:gd name="T59" fmla="*/ 306 h 600"/>
                  <a:gd name="T60" fmla="*/ 114 w 600"/>
                  <a:gd name="T61" fmla="*/ 312 h 600"/>
                  <a:gd name="T62" fmla="*/ 96 w 600"/>
                  <a:gd name="T63" fmla="*/ 312 h 600"/>
                  <a:gd name="T64" fmla="*/ 84 w 600"/>
                  <a:gd name="T65" fmla="*/ 326 h 600"/>
                  <a:gd name="T66" fmla="*/ 152 w 600"/>
                  <a:gd name="T67" fmla="*/ 457 h 600"/>
                  <a:gd name="T68" fmla="*/ 275 w 600"/>
                  <a:gd name="T69" fmla="*/ 513 h 600"/>
                  <a:gd name="T70" fmla="*/ 288 w 600"/>
                  <a:gd name="T71" fmla="*/ 501 h 600"/>
                  <a:gd name="T72" fmla="*/ 288 w 600"/>
                  <a:gd name="T73" fmla="*/ 472 h 600"/>
                  <a:gd name="T74" fmla="*/ 300 w 600"/>
                  <a:gd name="T75" fmla="*/ 451 h 600"/>
                  <a:gd name="T76" fmla="*/ 311 w 600"/>
                  <a:gd name="T77" fmla="*/ 472 h 600"/>
                  <a:gd name="T78" fmla="*/ 311 w 600"/>
                  <a:gd name="T79" fmla="*/ 502 h 600"/>
                  <a:gd name="T80" fmla="*/ 323 w 600"/>
                  <a:gd name="T81" fmla="*/ 512 h 600"/>
                  <a:gd name="T82" fmla="*/ 455 w 600"/>
                  <a:gd name="T83" fmla="*/ 444 h 600"/>
                  <a:gd name="T84" fmla="*/ 510 w 600"/>
                  <a:gd name="T85" fmla="*/ 325 h 600"/>
                  <a:gd name="T86" fmla="*/ 498 w 600"/>
                  <a:gd name="T87" fmla="*/ 312 h 600"/>
                  <a:gd name="T88" fmla="*/ 463 w 600"/>
                  <a:gd name="T89" fmla="*/ 312 h 600"/>
                  <a:gd name="T90" fmla="*/ 450 w 600"/>
                  <a:gd name="T91" fmla="*/ 300 h 600"/>
                  <a:gd name="T92" fmla="*/ 463 w 600"/>
                  <a:gd name="T93" fmla="*/ 289 h 600"/>
                  <a:gd name="T94" fmla="*/ 495 w 600"/>
                  <a:gd name="T95" fmla="*/ 289 h 600"/>
                  <a:gd name="T96" fmla="*/ 509 w 600"/>
                  <a:gd name="T97" fmla="*/ 273 h 600"/>
                  <a:gd name="T98" fmla="*/ 435 w 600"/>
                  <a:gd name="T99" fmla="*/ 137 h 600"/>
                  <a:gd name="T100" fmla="*/ 326 w 600"/>
                  <a:gd name="T101" fmla="*/ 87 h 600"/>
                  <a:gd name="T102" fmla="*/ 311 w 600"/>
                  <a:gd name="T103" fmla="*/ 101 h 600"/>
                  <a:gd name="T104" fmla="*/ 311 w 600"/>
                  <a:gd name="T105" fmla="*/ 137 h 600"/>
                  <a:gd name="T106" fmla="*/ 300 w 600"/>
                  <a:gd name="T107" fmla="*/ 150 h 600"/>
                  <a:gd name="T108" fmla="*/ 288 w 600"/>
                  <a:gd name="T109" fmla="*/ 137 h 600"/>
                  <a:gd name="T110" fmla="*/ 288 w 600"/>
                  <a:gd name="T111" fmla="*/ 107 h 600"/>
                  <a:gd name="T112" fmla="*/ 267 w 600"/>
                  <a:gd name="T113" fmla="*/ 88 h 600"/>
                  <a:gd name="T114" fmla="*/ 84 w 600"/>
                  <a:gd name="T115" fmla="*/ 275 h 600"/>
                  <a:gd name="T116" fmla="*/ 95 w 600"/>
                  <a:gd name="T117" fmla="*/ 289 h 600"/>
                  <a:gd name="T118" fmla="*/ 136 w 600"/>
                  <a:gd name="T119" fmla="*/ 289 h 600"/>
                  <a:gd name="T120" fmla="*/ 149 w 600"/>
                  <a:gd name="T121" fmla="*/ 300 h 600"/>
                  <a:gd name="T122" fmla="*/ 135 w 600"/>
                  <a:gd name="T123" fmla="*/ 312 h 600"/>
                  <a:gd name="T124" fmla="*/ 114 w 600"/>
                  <a:gd name="T125" fmla="*/ 312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0" h="600">
                    <a:moveTo>
                      <a:pt x="600" y="306"/>
                    </a:moveTo>
                    <a:cubicBezTo>
                      <a:pt x="588" y="316"/>
                      <a:pt x="575" y="311"/>
                      <a:pt x="562" y="311"/>
                    </a:cubicBezTo>
                    <a:cubicBezTo>
                      <a:pt x="536" y="312"/>
                      <a:pt x="536" y="312"/>
                      <a:pt x="531" y="336"/>
                    </a:cubicBezTo>
                    <a:cubicBezTo>
                      <a:pt x="513" y="438"/>
                      <a:pt x="444" y="510"/>
                      <a:pt x="344" y="533"/>
                    </a:cubicBezTo>
                    <a:cubicBezTo>
                      <a:pt x="333" y="535"/>
                      <a:pt x="318" y="531"/>
                      <a:pt x="313" y="541"/>
                    </a:cubicBezTo>
                    <a:cubicBezTo>
                      <a:pt x="308" y="550"/>
                      <a:pt x="311" y="563"/>
                      <a:pt x="311" y="573"/>
                    </a:cubicBezTo>
                    <a:cubicBezTo>
                      <a:pt x="311" y="578"/>
                      <a:pt x="312" y="584"/>
                      <a:pt x="311" y="588"/>
                    </a:cubicBezTo>
                    <a:cubicBezTo>
                      <a:pt x="310" y="595"/>
                      <a:pt x="307" y="600"/>
                      <a:pt x="300" y="600"/>
                    </a:cubicBezTo>
                    <a:cubicBezTo>
                      <a:pt x="292" y="600"/>
                      <a:pt x="289" y="595"/>
                      <a:pt x="289" y="589"/>
                    </a:cubicBezTo>
                    <a:cubicBezTo>
                      <a:pt x="288" y="576"/>
                      <a:pt x="288" y="563"/>
                      <a:pt x="288" y="550"/>
                    </a:cubicBezTo>
                    <a:cubicBezTo>
                      <a:pt x="289" y="540"/>
                      <a:pt x="285" y="538"/>
                      <a:pt x="276" y="536"/>
                    </a:cubicBezTo>
                    <a:cubicBezTo>
                      <a:pt x="173" y="523"/>
                      <a:pt x="104" y="467"/>
                      <a:pt x="70" y="370"/>
                    </a:cubicBezTo>
                    <a:cubicBezTo>
                      <a:pt x="64" y="355"/>
                      <a:pt x="61" y="339"/>
                      <a:pt x="60" y="323"/>
                    </a:cubicBezTo>
                    <a:cubicBezTo>
                      <a:pt x="60" y="313"/>
                      <a:pt x="56" y="311"/>
                      <a:pt x="48" y="312"/>
                    </a:cubicBezTo>
                    <a:cubicBezTo>
                      <a:pt x="34" y="312"/>
                      <a:pt x="21" y="311"/>
                      <a:pt x="7" y="311"/>
                    </a:cubicBezTo>
                    <a:cubicBezTo>
                      <a:pt x="5" y="310"/>
                      <a:pt x="2" y="308"/>
                      <a:pt x="0" y="306"/>
                    </a:cubicBezTo>
                    <a:cubicBezTo>
                      <a:pt x="0" y="302"/>
                      <a:pt x="0" y="298"/>
                      <a:pt x="0" y="294"/>
                    </a:cubicBezTo>
                    <a:cubicBezTo>
                      <a:pt x="8" y="287"/>
                      <a:pt x="17" y="289"/>
                      <a:pt x="27" y="289"/>
                    </a:cubicBezTo>
                    <a:cubicBezTo>
                      <a:pt x="58" y="289"/>
                      <a:pt x="58" y="289"/>
                      <a:pt x="63" y="258"/>
                    </a:cubicBezTo>
                    <a:cubicBezTo>
                      <a:pt x="77" y="159"/>
                      <a:pt x="172" y="70"/>
                      <a:pt x="272" y="64"/>
                    </a:cubicBezTo>
                    <a:cubicBezTo>
                      <a:pt x="287" y="63"/>
                      <a:pt x="288" y="57"/>
                      <a:pt x="289" y="45"/>
                    </a:cubicBezTo>
                    <a:cubicBezTo>
                      <a:pt x="289" y="30"/>
                      <a:pt x="284" y="14"/>
                      <a:pt x="294" y="0"/>
                    </a:cubicBezTo>
                    <a:cubicBezTo>
                      <a:pt x="298" y="0"/>
                      <a:pt x="302" y="0"/>
                      <a:pt x="306" y="0"/>
                    </a:cubicBezTo>
                    <a:cubicBezTo>
                      <a:pt x="310" y="6"/>
                      <a:pt x="312" y="12"/>
                      <a:pt x="311" y="20"/>
                    </a:cubicBezTo>
                    <a:cubicBezTo>
                      <a:pt x="311" y="30"/>
                      <a:pt x="312" y="41"/>
                      <a:pt x="311" y="51"/>
                    </a:cubicBezTo>
                    <a:cubicBezTo>
                      <a:pt x="311" y="60"/>
                      <a:pt x="313" y="63"/>
                      <a:pt x="323" y="64"/>
                    </a:cubicBezTo>
                    <a:cubicBezTo>
                      <a:pt x="433" y="77"/>
                      <a:pt x="519" y="161"/>
                      <a:pt x="532" y="271"/>
                    </a:cubicBezTo>
                    <a:cubicBezTo>
                      <a:pt x="534" y="287"/>
                      <a:pt x="539" y="289"/>
                      <a:pt x="553" y="289"/>
                    </a:cubicBezTo>
                    <a:cubicBezTo>
                      <a:pt x="569" y="289"/>
                      <a:pt x="585" y="284"/>
                      <a:pt x="600" y="294"/>
                    </a:cubicBezTo>
                    <a:cubicBezTo>
                      <a:pt x="600" y="298"/>
                      <a:pt x="600" y="302"/>
                      <a:pt x="600" y="306"/>
                    </a:cubicBezTo>
                    <a:close/>
                    <a:moveTo>
                      <a:pt x="114" y="312"/>
                    </a:moveTo>
                    <a:cubicBezTo>
                      <a:pt x="108" y="312"/>
                      <a:pt x="102" y="312"/>
                      <a:pt x="96" y="312"/>
                    </a:cubicBezTo>
                    <a:cubicBezTo>
                      <a:pt x="85" y="310"/>
                      <a:pt x="83" y="315"/>
                      <a:pt x="84" y="326"/>
                    </a:cubicBezTo>
                    <a:cubicBezTo>
                      <a:pt x="92" y="377"/>
                      <a:pt x="114" y="422"/>
                      <a:pt x="152" y="457"/>
                    </a:cubicBezTo>
                    <a:cubicBezTo>
                      <a:pt x="187" y="489"/>
                      <a:pt x="229" y="507"/>
                      <a:pt x="275" y="513"/>
                    </a:cubicBezTo>
                    <a:cubicBezTo>
                      <a:pt x="285" y="514"/>
                      <a:pt x="289" y="511"/>
                      <a:pt x="288" y="501"/>
                    </a:cubicBezTo>
                    <a:cubicBezTo>
                      <a:pt x="288" y="491"/>
                      <a:pt x="288" y="482"/>
                      <a:pt x="288" y="472"/>
                    </a:cubicBezTo>
                    <a:cubicBezTo>
                      <a:pt x="289" y="463"/>
                      <a:pt x="286" y="451"/>
                      <a:pt x="300" y="451"/>
                    </a:cubicBezTo>
                    <a:cubicBezTo>
                      <a:pt x="313" y="451"/>
                      <a:pt x="311" y="463"/>
                      <a:pt x="311" y="472"/>
                    </a:cubicBezTo>
                    <a:cubicBezTo>
                      <a:pt x="311" y="482"/>
                      <a:pt x="312" y="492"/>
                      <a:pt x="311" y="502"/>
                    </a:cubicBezTo>
                    <a:cubicBezTo>
                      <a:pt x="311" y="511"/>
                      <a:pt x="313" y="514"/>
                      <a:pt x="323" y="512"/>
                    </a:cubicBezTo>
                    <a:cubicBezTo>
                      <a:pt x="375" y="505"/>
                      <a:pt x="419" y="482"/>
                      <a:pt x="455" y="444"/>
                    </a:cubicBezTo>
                    <a:cubicBezTo>
                      <a:pt x="486" y="410"/>
                      <a:pt x="503" y="370"/>
                      <a:pt x="510" y="325"/>
                    </a:cubicBezTo>
                    <a:cubicBezTo>
                      <a:pt x="511" y="315"/>
                      <a:pt x="508" y="311"/>
                      <a:pt x="498" y="312"/>
                    </a:cubicBezTo>
                    <a:cubicBezTo>
                      <a:pt x="486" y="312"/>
                      <a:pt x="475" y="312"/>
                      <a:pt x="463" y="312"/>
                    </a:cubicBezTo>
                    <a:cubicBezTo>
                      <a:pt x="456" y="312"/>
                      <a:pt x="450" y="308"/>
                      <a:pt x="450" y="300"/>
                    </a:cubicBezTo>
                    <a:cubicBezTo>
                      <a:pt x="450" y="292"/>
                      <a:pt x="456" y="289"/>
                      <a:pt x="463" y="289"/>
                    </a:cubicBezTo>
                    <a:cubicBezTo>
                      <a:pt x="474" y="289"/>
                      <a:pt x="484" y="288"/>
                      <a:pt x="495" y="289"/>
                    </a:cubicBezTo>
                    <a:cubicBezTo>
                      <a:pt x="508" y="290"/>
                      <a:pt x="511" y="285"/>
                      <a:pt x="509" y="273"/>
                    </a:cubicBezTo>
                    <a:cubicBezTo>
                      <a:pt x="501" y="218"/>
                      <a:pt x="477" y="172"/>
                      <a:pt x="435" y="137"/>
                    </a:cubicBezTo>
                    <a:cubicBezTo>
                      <a:pt x="403" y="110"/>
                      <a:pt x="366" y="94"/>
                      <a:pt x="326" y="87"/>
                    </a:cubicBezTo>
                    <a:cubicBezTo>
                      <a:pt x="315" y="86"/>
                      <a:pt x="310" y="89"/>
                      <a:pt x="311" y="101"/>
                    </a:cubicBezTo>
                    <a:cubicBezTo>
                      <a:pt x="312" y="113"/>
                      <a:pt x="311" y="125"/>
                      <a:pt x="311" y="137"/>
                    </a:cubicBezTo>
                    <a:cubicBezTo>
                      <a:pt x="311" y="144"/>
                      <a:pt x="308" y="150"/>
                      <a:pt x="300" y="150"/>
                    </a:cubicBezTo>
                    <a:cubicBezTo>
                      <a:pt x="292" y="150"/>
                      <a:pt x="289" y="144"/>
                      <a:pt x="288" y="137"/>
                    </a:cubicBezTo>
                    <a:cubicBezTo>
                      <a:pt x="288" y="127"/>
                      <a:pt x="288" y="117"/>
                      <a:pt x="288" y="107"/>
                    </a:cubicBezTo>
                    <a:cubicBezTo>
                      <a:pt x="288" y="85"/>
                      <a:pt x="287" y="84"/>
                      <a:pt x="267" y="88"/>
                    </a:cubicBezTo>
                    <a:cubicBezTo>
                      <a:pt x="170" y="103"/>
                      <a:pt x="97" y="178"/>
                      <a:pt x="84" y="275"/>
                    </a:cubicBezTo>
                    <a:cubicBezTo>
                      <a:pt x="83" y="284"/>
                      <a:pt x="84" y="290"/>
                      <a:pt x="95" y="289"/>
                    </a:cubicBezTo>
                    <a:cubicBezTo>
                      <a:pt x="109" y="288"/>
                      <a:pt x="122" y="289"/>
                      <a:pt x="136" y="289"/>
                    </a:cubicBezTo>
                    <a:cubicBezTo>
                      <a:pt x="143" y="289"/>
                      <a:pt x="149" y="292"/>
                      <a:pt x="149" y="300"/>
                    </a:cubicBezTo>
                    <a:cubicBezTo>
                      <a:pt x="149" y="309"/>
                      <a:pt x="143" y="312"/>
                      <a:pt x="135" y="312"/>
                    </a:cubicBezTo>
                    <a:cubicBezTo>
                      <a:pt x="128" y="312"/>
                      <a:pt x="121" y="312"/>
                      <a:pt x="114" y="312"/>
                    </a:cubicBez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dirty="0"/>
              </a:p>
            </p:txBody>
          </p:sp>
          <p:sp>
            <p:nvSpPr>
              <p:cNvPr id="30" name="Oval 29">
                <a:extLst>
                  <a:ext uri="{FF2B5EF4-FFF2-40B4-BE49-F238E27FC236}">
                    <a16:creationId xmlns:a16="http://schemas.microsoft.com/office/drawing/2014/main" id="{72D7CC90-4449-8A45-8B7D-E870EDA30DD8}"/>
                  </a:ext>
                </a:extLst>
              </p:cNvPr>
              <p:cNvSpPr/>
              <p:nvPr/>
            </p:nvSpPr>
            <p:spPr bwMode="auto">
              <a:xfrm>
                <a:off x="4254341" y="2244567"/>
                <a:ext cx="640080" cy="640080"/>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r" defTabSz="914126" fontAlgn="base">
                  <a:spcBef>
                    <a:spcPct val="0"/>
                  </a:spcBef>
                  <a:spcAft>
                    <a:spcPct val="0"/>
                  </a:spcAft>
                </a:pPr>
                <a:endParaRPr lang="en-GB" sz="1600" b="1" dirty="0">
                  <a:latin typeface="Arial" charset="0"/>
                </a:endParaRPr>
              </a:p>
            </p:txBody>
          </p:sp>
        </p:grpSp>
      </p:grpSp>
      <p:sp>
        <p:nvSpPr>
          <p:cNvPr id="33" name="Rectangle 32">
            <a:extLst>
              <a:ext uri="{FF2B5EF4-FFF2-40B4-BE49-F238E27FC236}">
                <a16:creationId xmlns:a16="http://schemas.microsoft.com/office/drawing/2014/main" id="{C12BBF97-EA3F-48B4-860B-AFA0078A513A}"/>
              </a:ext>
            </a:extLst>
          </p:cNvPr>
          <p:cNvSpPr/>
          <p:nvPr/>
        </p:nvSpPr>
        <p:spPr>
          <a:xfrm>
            <a:off x="173644" y="2527284"/>
            <a:ext cx="1898259" cy="369332"/>
          </a:xfrm>
          <a:prstGeom prst="rect">
            <a:avLst/>
          </a:prstGeom>
        </p:spPr>
        <p:txBody>
          <a:bodyPr wrap="square">
            <a:spAutoFit/>
          </a:bodyPr>
          <a:lstStyle/>
          <a:p>
            <a:pPr lvl="0" algn="ctr"/>
            <a:r>
              <a:rPr lang="en-IN" b="1" dirty="0">
                <a:solidFill>
                  <a:schemeClr val="bg1"/>
                </a:solidFill>
              </a:rPr>
              <a:t>MVP Phase </a:t>
            </a:r>
            <a:endParaRPr lang="en-IN" sz="1600" b="1" dirty="0">
              <a:solidFill>
                <a:schemeClr val="bg2">
                  <a:lumMod val="85000"/>
                </a:schemeClr>
              </a:solidFill>
            </a:endParaRPr>
          </a:p>
        </p:txBody>
      </p:sp>
      <p:sp>
        <p:nvSpPr>
          <p:cNvPr id="34" name="Rectangle 33">
            <a:extLst>
              <a:ext uri="{FF2B5EF4-FFF2-40B4-BE49-F238E27FC236}">
                <a16:creationId xmlns:a16="http://schemas.microsoft.com/office/drawing/2014/main" id="{04360593-F597-49C0-90D8-59358E887D34}"/>
              </a:ext>
            </a:extLst>
          </p:cNvPr>
          <p:cNvSpPr/>
          <p:nvPr/>
        </p:nvSpPr>
        <p:spPr>
          <a:xfrm>
            <a:off x="318571" y="1324027"/>
            <a:ext cx="5339845" cy="4996561"/>
          </a:xfrm>
          <a:prstGeom prst="rect">
            <a:avLst/>
          </a:prstGeom>
        </p:spPr>
        <p:txBody>
          <a:bodyPr wrap="square">
            <a:spAutoFit/>
          </a:bodyPr>
          <a:lstStyle/>
          <a:p>
            <a:pPr marL="0" lvl="3">
              <a:lnSpc>
                <a:spcPts val="2000"/>
              </a:lnSpc>
              <a:buClr>
                <a:srgbClr val="FF3300"/>
              </a:buClr>
              <a:tabLst>
                <a:tab pos="355600" algn="l"/>
              </a:tabLst>
            </a:pPr>
            <a:r>
              <a:rPr lang="en-IN" dirty="0"/>
              <a:t>Help </a:t>
            </a:r>
          </a:p>
          <a:p>
            <a:pPr marL="0" lvl="3">
              <a:lnSpc>
                <a:spcPts val="2000"/>
              </a:lnSpc>
              <a:buClr>
                <a:srgbClr val="FF3300"/>
              </a:buClr>
              <a:tabLst>
                <a:tab pos="355600" algn="l"/>
              </a:tabLst>
            </a:pPr>
            <a:r>
              <a:rPr lang="en-IN" b="1" dirty="0"/>
              <a:t>$ git help commit</a:t>
            </a:r>
          </a:p>
          <a:p>
            <a:pPr marL="0" lvl="3">
              <a:lnSpc>
                <a:spcPts val="2000"/>
              </a:lnSpc>
              <a:buClr>
                <a:srgbClr val="FF3300"/>
              </a:buClr>
              <a:tabLst>
                <a:tab pos="355600" algn="l"/>
              </a:tabLst>
            </a:pPr>
            <a:endParaRPr lang="en-IN" b="1" dirty="0"/>
          </a:p>
          <a:p>
            <a:pPr marL="0" lvl="3">
              <a:lnSpc>
                <a:spcPts val="2000"/>
              </a:lnSpc>
              <a:buClr>
                <a:srgbClr val="FF3300"/>
              </a:buClr>
              <a:tabLst>
                <a:tab pos="355600" algn="l"/>
              </a:tabLst>
            </a:pPr>
            <a:r>
              <a:rPr lang="en-IN" dirty="0"/>
              <a:t>Using Unix Man Page</a:t>
            </a:r>
          </a:p>
          <a:p>
            <a:pPr marL="0" lvl="3">
              <a:lnSpc>
                <a:spcPts val="2000"/>
              </a:lnSpc>
              <a:buClr>
                <a:srgbClr val="FF3300"/>
              </a:buClr>
              <a:tabLst>
                <a:tab pos="355600" algn="l"/>
              </a:tabLst>
            </a:pPr>
            <a:r>
              <a:rPr lang="en-IN" b="1" i="1" dirty="0"/>
              <a:t>$ </a:t>
            </a:r>
            <a:r>
              <a:rPr lang="en-IN" b="1" dirty="0"/>
              <a:t>man git-commit</a:t>
            </a:r>
            <a:endParaRPr lang="en-IN" i="1" dirty="0"/>
          </a:p>
          <a:p>
            <a:pPr marL="0" lvl="3">
              <a:lnSpc>
                <a:spcPts val="2000"/>
              </a:lnSpc>
              <a:buClr>
                <a:srgbClr val="FF3300"/>
              </a:buClr>
              <a:tabLst>
                <a:tab pos="355600" algn="l"/>
              </a:tabLst>
            </a:pPr>
            <a:endParaRPr lang="en-IN" sz="2400" i="1" dirty="0"/>
          </a:p>
          <a:p>
            <a:pPr fontAlgn="base"/>
            <a:r>
              <a:rPr lang="en-IN" dirty="0"/>
              <a:t>Creating a New, Empty Repository</a:t>
            </a:r>
            <a:br>
              <a:rPr lang="en-IN" dirty="0"/>
            </a:br>
            <a:r>
              <a:rPr lang="en-IN" b="1" dirty="0"/>
              <a:t>$ git </a:t>
            </a:r>
            <a:r>
              <a:rPr lang="en-IN" b="1" dirty="0" err="1"/>
              <a:t>init</a:t>
            </a:r>
            <a:r>
              <a:rPr lang="en-IN" b="1" dirty="0"/>
              <a:t> </a:t>
            </a:r>
            <a:r>
              <a:rPr lang="en-IN" b="1" i="1" dirty="0"/>
              <a:t>directory</a:t>
            </a:r>
            <a:endParaRPr lang="en-IN" dirty="0"/>
          </a:p>
          <a:p>
            <a:pPr marL="0" lvl="3">
              <a:lnSpc>
                <a:spcPts val="2000"/>
              </a:lnSpc>
              <a:buClr>
                <a:srgbClr val="FF3300"/>
              </a:buClr>
              <a:tabLst>
                <a:tab pos="355600" algn="l"/>
              </a:tabLst>
            </a:pPr>
            <a:endParaRPr lang="en-IN" sz="1600" i="1" dirty="0"/>
          </a:p>
          <a:p>
            <a:pPr marL="0" lvl="3">
              <a:lnSpc>
                <a:spcPts val="2000"/>
              </a:lnSpc>
              <a:buClr>
                <a:srgbClr val="FF3300"/>
              </a:buClr>
              <a:tabLst>
                <a:tab pos="355600" algn="l"/>
              </a:tabLst>
            </a:pPr>
            <a:r>
              <a:rPr lang="en-IN" b="1" dirty="0"/>
              <a:t>I</a:t>
            </a:r>
            <a:r>
              <a:rPr lang="en-IN" dirty="0"/>
              <a:t>mporting an Existing Project</a:t>
            </a:r>
          </a:p>
          <a:p>
            <a:pPr marL="0" lvl="3">
              <a:lnSpc>
                <a:spcPts val="2000"/>
              </a:lnSpc>
              <a:buClr>
                <a:srgbClr val="FF3300"/>
              </a:buClr>
              <a:tabLst>
                <a:tab pos="355600" algn="l"/>
              </a:tabLst>
            </a:pPr>
            <a:r>
              <a:rPr lang="en-IN" b="1" dirty="0"/>
              <a:t>$ git </a:t>
            </a:r>
            <a:r>
              <a:rPr lang="en-IN" b="1" dirty="0" err="1"/>
              <a:t>init</a:t>
            </a:r>
            <a:r>
              <a:rPr lang="en-IN" dirty="0"/>
              <a:t> </a:t>
            </a:r>
          </a:p>
          <a:p>
            <a:pPr marL="0" lvl="3">
              <a:lnSpc>
                <a:spcPts val="2000"/>
              </a:lnSpc>
              <a:buClr>
                <a:srgbClr val="FF3300"/>
              </a:buClr>
              <a:tabLst>
                <a:tab pos="355600" algn="l"/>
              </a:tabLst>
            </a:pPr>
            <a:r>
              <a:rPr lang="en-IN" b="1" dirty="0"/>
              <a:t>$ git add .</a:t>
            </a:r>
            <a:r>
              <a:rPr lang="en-IN" dirty="0"/>
              <a:t> </a:t>
            </a:r>
          </a:p>
          <a:p>
            <a:pPr marL="0" lvl="3">
              <a:lnSpc>
                <a:spcPts val="2000"/>
              </a:lnSpc>
              <a:buClr>
                <a:srgbClr val="FF3300"/>
              </a:buClr>
              <a:tabLst>
                <a:tab pos="355600" algn="l"/>
              </a:tabLst>
            </a:pPr>
            <a:r>
              <a:rPr lang="en-IN" b="1" dirty="0"/>
              <a:t>$ git commit -m ‘Starting my Project!’</a:t>
            </a:r>
          </a:p>
          <a:p>
            <a:pPr marL="0" lvl="3">
              <a:lnSpc>
                <a:spcPts val="2000"/>
              </a:lnSpc>
              <a:buClr>
                <a:srgbClr val="FF3300"/>
              </a:buClr>
              <a:tabLst>
                <a:tab pos="355600" algn="l"/>
              </a:tabLst>
            </a:pPr>
            <a:endParaRPr lang="en-IN" b="1" dirty="0"/>
          </a:p>
          <a:p>
            <a:pPr marL="0" lvl="3">
              <a:lnSpc>
                <a:spcPts val="2000"/>
              </a:lnSpc>
              <a:buClr>
                <a:srgbClr val="FF3300"/>
              </a:buClr>
              <a:tabLst>
                <a:tab pos="355600" algn="l"/>
              </a:tabLst>
            </a:pPr>
            <a:r>
              <a:rPr lang="en-IN" dirty="0"/>
              <a:t> The initial commit will be added to a new default </a:t>
            </a:r>
          </a:p>
          <a:p>
            <a:pPr marL="0" lvl="3">
              <a:lnSpc>
                <a:spcPts val="2000"/>
              </a:lnSpc>
              <a:buClr>
                <a:srgbClr val="FF3300"/>
              </a:buClr>
              <a:tabLst>
                <a:tab pos="355600" algn="l"/>
              </a:tabLst>
            </a:pPr>
            <a:r>
              <a:rPr lang="en-IN" dirty="0"/>
              <a:t>branch named </a:t>
            </a:r>
            <a:r>
              <a:rPr lang="en-IN" b="1" i="1" dirty="0"/>
              <a:t>master</a:t>
            </a:r>
            <a:endParaRPr lang="en-IN" b="1" dirty="0"/>
          </a:p>
          <a:p>
            <a:pPr marL="0" lvl="3">
              <a:lnSpc>
                <a:spcPts val="2000"/>
              </a:lnSpc>
              <a:buClr>
                <a:srgbClr val="FF3300"/>
              </a:buClr>
              <a:tabLst>
                <a:tab pos="355600" algn="l"/>
              </a:tabLst>
            </a:pPr>
            <a:r>
              <a:rPr lang="en-IN" b="1" dirty="0"/>
              <a:t>$ git branch</a:t>
            </a:r>
            <a:r>
              <a:rPr lang="en-IN" sz="1600" dirty="0"/>
              <a:t> </a:t>
            </a:r>
          </a:p>
          <a:p>
            <a:pPr marL="0" lvl="3">
              <a:lnSpc>
                <a:spcPts val="2000"/>
              </a:lnSpc>
              <a:buClr>
                <a:srgbClr val="FF3300"/>
              </a:buClr>
              <a:tabLst>
                <a:tab pos="355600" algn="l"/>
              </a:tabLst>
            </a:pPr>
            <a:r>
              <a:rPr lang="en-IN" sz="1600" dirty="0"/>
              <a:t>* master </a:t>
            </a:r>
          </a:p>
          <a:p>
            <a:pPr marL="0" lvl="3">
              <a:lnSpc>
                <a:spcPts val="2000"/>
              </a:lnSpc>
              <a:buClr>
                <a:srgbClr val="FF3300"/>
              </a:buClr>
              <a:tabLst>
                <a:tab pos="355600" algn="l"/>
              </a:tabLst>
            </a:pPr>
            <a:endParaRPr lang="en-IN" sz="1600" b="1" dirty="0"/>
          </a:p>
        </p:txBody>
      </p:sp>
      <p:sp>
        <p:nvSpPr>
          <p:cNvPr id="18" name="Rectangle 17">
            <a:extLst>
              <a:ext uri="{FF2B5EF4-FFF2-40B4-BE49-F238E27FC236}">
                <a16:creationId xmlns:a16="http://schemas.microsoft.com/office/drawing/2014/main" id="{31178EED-F65A-1E4E-83BF-E6D17921FC86}"/>
              </a:ext>
            </a:extLst>
          </p:cNvPr>
          <p:cNvSpPr/>
          <p:nvPr/>
        </p:nvSpPr>
        <p:spPr>
          <a:xfrm>
            <a:off x="5857061" y="1265376"/>
            <a:ext cx="5620038" cy="5211940"/>
          </a:xfrm>
          <a:prstGeom prst="rect">
            <a:avLst/>
          </a:prstGeom>
        </p:spPr>
        <p:txBody>
          <a:bodyPr wrap="square">
            <a:spAutoFit/>
          </a:bodyPr>
          <a:lstStyle/>
          <a:p>
            <a:pPr marL="0" lvl="3">
              <a:lnSpc>
                <a:spcPts val="2000"/>
              </a:lnSpc>
              <a:buClr>
                <a:srgbClr val="FF3300"/>
              </a:buClr>
              <a:tabLst>
                <a:tab pos="355600" algn="l"/>
              </a:tabLst>
            </a:pPr>
            <a:r>
              <a:rPr lang="en-IN" i="1" dirty="0"/>
              <a:t>Understand the changes</a:t>
            </a:r>
          </a:p>
          <a:p>
            <a:pPr marL="0" lvl="3">
              <a:lnSpc>
                <a:spcPts val="2000"/>
              </a:lnSpc>
              <a:buClr>
                <a:srgbClr val="FF3300"/>
              </a:buClr>
              <a:tabLst>
                <a:tab pos="355600" algn="l"/>
              </a:tabLst>
            </a:pPr>
            <a:r>
              <a:rPr lang="en-IN" b="1" dirty="0"/>
              <a:t>$ git log --stat</a:t>
            </a:r>
            <a:endParaRPr lang="en-IN" sz="2400" i="1" dirty="0"/>
          </a:p>
          <a:p>
            <a:pPr marL="0" lvl="3">
              <a:lnSpc>
                <a:spcPts val="2000"/>
              </a:lnSpc>
              <a:buClr>
                <a:srgbClr val="FF3300"/>
              </a:buClr>
              <a:tabLst>
                <a:tab pos="355600" algn="l"/>
              </a:tabLst>
            </a:pPr>
            <a:r>
              <a:rPr lang="en-IN" b="1" dirty="0"/>
              <a:t>$ git log --pretty=</a:t>
            </a:r>
            <a:r>
              <a:rPr lang="en-IN" b="1" dirty="0" err="1"/>
              <a:t>oneline</a:t>
            </a:r>
            <a:endParaRPr lang="en-IN" b="1" dirty="0"/>
          </a:p>
          <a:p>
            <a:pPr marL="0" lvl="3">
              <a:lnSpc>
                <a:spcPts val="2000"/>
              </a:lnSpc>
              <a:buClr>
                <a:srgbClr val="FF3300"/>
              </a:buClr>
              <a:tabLst>
                <a:tab pos="355600" algn="l"/>
              </a:tabLst>
            </a:pPr>
            <a:endParaRPr lang="en-IN" sz="1600" b="1" i="1" dirty="0"/>
          </a:p>
          <a:p>
            <a:pPr marL="0" lvl="3">
              <a:lnSpc>
                <a:spcPts val="2000"/>
              </a:lnSpc>
              <a:buClr>
                <a:srgbClr val="FF3300"/>
              </a:buClr>
              <a:tabLst>
                <a:tab pos="355600" algn="l"/>
              </a:tabLst>
            </a:pPr>
            <a:r>
              <a:rPr lang="en-IN" i="1" dirty="0"/>
              <a:t>Ignoring Files</a:t>
            </a:r>
          </a:p>
          <a:p>
            <a:pPr marL="0" lvl="3">
              <a:lnSpc>
                <a:spcPts val="2000"/>
              </a:lnSpc>
              <a:buClr>
                <a:srgbClr val="FF3300"/>
              </a:buClr>
              <a:tabLst>
                <a:tab pos="355600" algn="l"/>
              </a:tabLst>
            </a:pPr>
            <a:r>
              <a:rPr lang="en-IN" sz="1600" b="1" i="1" dirty="0"/>
              <a:t>object code</a:t>
            </a:r>
          </a:p>
          <a:p>
            <a:pPr marL="0" lvl="3">
              <a:lnSpc>
                <a:spcPts val="2000"/>
              </a:lnSpc>
              <a:buClr>
                <a:srgbClr val="FF3300"/>
              </a:buClr>
              <a:tabLst>
                <a:tab pos="355600" algn="l"/>
              </a:tabLst>
            </a:pPr>
            <a:r>
              <a:rPr lang="en-IN" sz="1600" b="1" i="1" dirty="0"/>
              <a:t>	</a:t>
            </a:r>
            <a:r>
              <a:rPr lang="en-IN" i="1" dirty="0"/>
              <a:t>*.o</a:t>
            </a:r>
            <a:r>
              <a:rPr lang="en-IN" sz="1600" dirty="0"/>
              <a:t>, </a:t>
            </a:r>
            <a:r>
              <a:rPr lang="en-IN" i="1" dirty="0"/>
              <a:t>*.so</a:t>
            </a:r>
            <a:r>
              <a:rPr lang="en-IN" sz="1600" dirty="0"/>
              <a:t>, </a:t>
            </a:r>
            <a:r>
              <a:rPr lang="en-IN" i="1" dirty="0"/>
              <a:t>*.a</a:t>
            </a:r>
            <a:r>
              <a:rPr lang="en-IN" sz="1600" dirty="0"/>
              <a:t>, </a:t>
            </a:r>
            <a:r>
              <a:rPr lang="en-IN" i="1" dirty="0"/>
              <a:t>*.</a:t>
            </a:r>
            <a:r>
              <a:rPr lang="en-IN" i="1" dirty="0" err="1"/>
              <a:t>dll</a:t>
            </a:r>
            <a:r>
              <a:rPr lang="en-IN" sz="1600" dirty="0"/>
              <a:t>, </a:t>
            </a:r>
            <a:r>
              <a:rPr lang="en-IN" i="1" dirty="0"/>
              <a:t>*.exe</a:t>
            </a:r>
          </a:p>
          <a:p>
            <a:pPr marL="0" lvl="3">
              <a:lnSpc>
                <a:spcPts val="2000"/>
              </a:lnSpc>
              <a:buClr>
                <a:srgbClr val="FF3300"/>
              </a:buClr>
              <a:tabLst>
                <a:tab pos="355600" algn="l"/>
              </a:tabLst>
            </a:pPr>
            <a:r>
              <a:rPr lang="en-IN" sz="1600" b="1" i="1" dirty="0"/>
              <a:t>Bytecode</a:t>
            </a:r>
          </a:p>
          <a:p>
            <a:pPr marL="0" lvl="3">
              <a:lnSpc>
                <a:spcPts val="2000"/>
              </a:lnSpc>
              <a:buClr>
                <a:srgbClr val="FF3300"/>
              </a:buClr>
              <a:tabLst>
                <a:tab pos="355600" algn="l"/>
              </a:tabLst>
            </a:pPr>
            <a:r>
              <a:rPr lang="en-IN" sz="1600" b="1" i="1" dirty="0"/>
              <a:t>	</a:t>
            </a:r>
            <a:r>
              <a:rPr lang="en-IN" i="1" dirty="0"/>
              <a:t>*.jar</a:t>
            </a:r>
            <a:r>
              <a:rPr lang="en-IN" sz="1600" dirty="0"/>
              <a:t> (Java), </a:t>
            </a:r>
            <a:r>
              <a:rPr lang="en-IN" i="1" dirty="0"/>
              <a:t>*.</a:t>
            </a:r>
            <a:r>
              <a:rPr lang="en-IN" i="1" dirty="0" err="1"/>
              <a:t>elc</a:t>
            </a:r>
            <a:r>
              <a:rPr lang="en-IN" sz="1600" dirty="0"/>
              <a:t> (Emacs Lisp), </a:t>
            </a:r>
            <a:r>
              <a:rPr lang="en-IN" i="1" dirty="0"/>
              <a:t>*.</a:t>
            </a:r>
            <a:r>
              <a:rPr lang="en-IN" i="1" dirty="0" err="1"/>
              <a:t>pyc</a:t>
            </a:r>
            <a:r>
              <a:rPr lang="en-IN" sz="1600" dirty="0"/>
              <a:t> (Python)</a:t>
            </a:r>
          </a:p>
          <a:p>
            <a:pPr marL="0" lvl="3">
              <a:lnSpc>
                <a:spcPts val="2000"/>
              </a:lnSpc>
              <a:buClr>
                <a:srgbClr val="FF3300"/>
              </a:buClr>
              <a:tabLst>
                <a:tab pos="355600" algn="l"/>
              </a:tabLst>
            </a:pPr>
            <a:r>
              <a:rPr lang="en-IN" sz="1600" b="1" i="1" dirty="0"/>
              <a:t>toolchain artifacts </a:t>
            </a:r>
          </a:p>
          <a:p>
            <a:pPr marL="0" lvl="3">
              <a:lnSpc>
                <a:spcPts val="2000"/>
              </a:lnSpc>
              <a:buClr>
                <a:srgbClr val="FF3300"/>
              </a:buClr>
              <a:tabLst>
                <a:tab pos="355600" algn="l"/>
              </a:tabLst>
            </a:pPr>
            <a:r>
              <a:rPr lang="en-IN" sz="1600" b="1" i="1" dirty="0"/>
              <a:t>		</a:t>
            </a:r>
            <a:r>
              <a:rPr lang="en-IN" i="1" dirty="0" err="1"/>
              <a:t>config.log</a:t>
            </a:r>
            <a:r>
              <a:rPr lang="en-IN" sz="1600" dirty="0"/>
              <a:t>, </a:t>
            </a:r>
            <a:r>
              <a:rPr lang="en-IN" i="1" dirty="0" err="1"/>
              <a:t>config.status</a:t>
            </a:r>
            <a:r>
              <a:rPr lang="en-IN" sz="1600" dirty="0"/>
              <a:t>, </a:t>
            </a:r>
            <a:r>
              <a:rPr lang="en-IN" i="1" dirty="0"/>
              <a:t>aclocal.m4</a:t>
            </a:r>
            <a:endParaRPr lang="en-IN" sz="1600" i="1" dirty="0"/>
          </a:p>
          <a:p>
            <a:pPr marL="0" lvl="3">
              <a:lnSpc>
                <a:spcPts val="2000"/>
              </a:lnSpc>
              <a:buClr>
                <a:srgbClr val="FF3300"/>
              </a:buClr>
              <a:tabLst>
                <a:tab pos="355600" algn="l"/>
              </a:tabLst>
            </a:pPr>
            <a:r>
              <a:rPr lang="en-IN" sz="1600" i="1" dirty="0"/>
              <a:t>                    </a:t>
            </a:r>
            <a:r>
              <a:rPr lang="en-IN" sz="1600" dirty="0"/>
              <a:t> </a:t>
            </a:r>
            <a:r>
              <a:rPr lang="en-IN" i="1" dirty="0" err="1"/>
              <a:t>Makefile.in</a:t>
            </a:r>
            <a:r>
              <a:rPr lang="en-IN" sz="1600" dirty="0"/>
              <a:t>, </a:t>
            </a:r>
            <a:r>
              <a:rPr lang="en-IN" i="1" dirty="0" err="1"/>
              <a:t>config.h</a:t>
            </a:r>
            <a:endParaRPr lang="en-IN" i="1" dirty="0"/>
          </a:p>
          <a:p>
            <a:pPr marL="0" lvl="3">
              <a:lnSpc>
                <a:spcPts val="2000"/>
              </a:lnSpc>
              <a:buClr>
                <a:srgbClr val="FF3300"/>
              </a:buClr>
              <a:tabLst>
                <a:tab pos="355600" algn="l"/>
              </a:tabLst>
            </a:pPr>
            <a:endParaRPr lang="en-IN" i="1" dirty="0"/>
          </a:p>
          <a:p>
            <a:pPr marL="0" lvl="3">
              <a:lnSpc>
                <a:spcPts val="2000"/>
              </a:lnSpc>
              <a:buClr>
                <a:srgbClr val="FF3300"/>
              </a:buClr>
              <a:tabLst>
                <a:tab pos="355600" algn="l"/>
              </a:tabLst>
            </a:pPr>
            <a:r>
              <a:rPr lang="en-IN" dirty="0"/>
              <a:t>Files named </a:t>
            </a:r>
            <a:r>
              <a:rPr lang="en-IN" i="1" dirty="0"/>
              <a:t>.</a:t>
            </a:r>
            <a:r>
              <a:rPr lang="en-IN" i="1" dirty="0" err="1"/>
              <a:t>gitignore</a:t>
            </a:r>
            <a:r>
              <a:rPr lang="en-IN" dirty="0"/>
              <a:t> in your working tree will list files as “untracked”</a:t>
            </a:r>
          </a:p>
          <a:p>
            <a:pPr marL="0" lvl="3">
              <a:lnSpc>
                <a:spcPts val="2000"/>
              </a:lnSpc>
              <a:buClr>
                <a:srgbClr val="FF3300"/>
              </a:buClr>
              <a:tabLst>
                <a:tab pos="355600" algn="l"/>
              </a:tabLst>
            </a:pPr>
            <a:r>
              <a:rPr lang="en-IN" dirty="0"/>
              <a:t>All </a:t>
            </a:r>
            <a:r>
              <a:rPr lang="en-IN" i="1" dirty="0"/>
              <a:t>.</a:t>
            </a:r>
            <a:r>
              <a:rPr lang="en-IN" i="1" dirty="0" err="1"/>
              <a:t>gitignore</a:t>
            </a:r>
            <a:r>
              <a:rPr lang="en-IN" dirty="0"/>
              <a:t> files in the current and containing directories in the repository are read, with rules in files closer to the  current directory overriding those in files farther away.</a:t>
            </a:r>
            <a:endParaRPr lang="en-IN" i="1" dirty="0"/>
          </a:p>
          <a:p>
            <a:pPr marL="0" lvl="3">
              <a:lnSpc>
                <a:spcPts val="2000"/>
              </a:lnSpc>
              <a:buClr>
                <a:srgbClr val="FF3300"/>
              </a:buClr>
              <a:tabLst>
                <a:tab pos="355600" algn="l"/>
              </a:tabLst>
            </a:pPr>
            <a:endParaRPr lang="en-IN" sz="1600" i="1" dirty="0"/>
          </a:p>
          <a:p>
            <a:pPr marL="0" lvl="3">
              <a:lnSpc>
                <a:spcPts val="2000"/>
              </a:lnSpc>
              <a:buClr>
                <a:srgbClr val="FF3300"/>
              </a:buClr>
              <a:tabLst>
                <a:tab pos="355600" algn="l"/>
              </a:tabLst>
            </a:pPr>
            <a:endParaRPr lang="en-IN" sz="1600" i="1" dirty="0"/>
          </a:p>
        </p:txBody>
      </p:sp>
    </p:spTree>
    <p:extLst>
      <p:ext uri="{BB962C8B-B14F-4D97-AF65-F5344CB8AC3E}">
        <p14:creationId xmlns:p14="http://schemas.microsoft.com/office/powerpoint/2010/main" val="16754690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10F8D0B-BAE2-44EF-B350-D0378464A00C}"/>
              </a:ext>
            </a:extLst>
          </p:cNvPr>
          <p:cNvSpPr/>
          <p:nvPr/>
        </p:nvSpPr>
        <p:spPr>
          <a:xfrm>
            <a:off x="2292822" y="6565235"/>
            <a:ext cx="8824616" cy="284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12722579-8A82-4102-918C-4ADDAFE5197C}"/>
              </a:ext>
            </a:extLst>
          </p:cNvPr>
          <p:cNvSpPr>
            <a:spLocks/>
          </p:cNvSpPr>
          <p:nvPr/>
        </p:nvSpPr>
        <p:spPr>
          <a:xfrm>
            <a:off x="318570" y="875960"/>
            <a:ext cx="11554860" cy="38941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35" name="TextBox 34">
            <a:extLst>
              <a:ext uri="{FF2B5EF4-FFF2-40B4-BE49-F238E27FC236}">
                <a16:creationId xmlns:a16="http://schemas.microsoft.com/office/drawing/2014/main" id="{20E5D528-D6FD-4D90-88D2-94898875E8FA}"/>
              </a:ext>
            </a:extLst>
          </p:cNvPr>
          <p:cNvSpPr txBox="1"/>
          <p:nvPr/>
        </p:nvSpPr>
        <p:spPr>
          <a:xfrm>
            <a:off x="318570" y="312031"/>
            <a:ext cx="11076982" cy="546368"/>
          </a:xfrm>
          <a:prstGeom prst="rect">
            <a:avLst/>
          </a:prstGeom>
          <a:noFill/>
        </p:spPr>
        <p:txBody>
          <a:bodyPr wrap="square" rtlCol="0">
            <a:spAutoFit/>
          </a:bodyPr>
          <a:lstStyle/>
          <a:p>
            <a:pPr defTabSz="913852">
              <a:lnSpc>
                <a:spcPct val="80000"/>
              </a:lnSpc>
              <a:defRPr/>
            </a:pPr>
            <a:r>
              <a:rPr lang="en-US" sz="3598" b="1" dirty="0">
                <a:gradFill>
                  <a:gsLst>
                    <a:gs pos="100000">
                      <a:srgbClr val="176490"/>
                    </a:gs>
                    <a:gs pos="0">
                      <a:srgbClr val="1AA4BE">
                        <a:alpha val="80000"/>
                      </a:srgbClr>
                    </a:gs>
                  </a:gsLst>
                  <a:path path="circle">
                    <a:fillToRect l="100000" t="100000"/>
                  </a:path>
                </a:gradFill>
                <a:latin typeface="+mj-lt"/>
                <a:cs typeface="Arial" pitchFamily="34" charset="0"/>
              </a:rPr>
              <a:t>Git – Making Commits</a:t>
            </a:r>
            <a:endParaRPr lang="en-US" sz="3598" b="1" dirty="0">
              <a:solidFill>
                <a:schemeClr val="tx2">
                  <a:lumMod val="75000"/>
                  <a:lumOff val="25000"/>
                </a:schemeClr>
              </a:solidFill>
              <a:latin typeface="+mj-lt"/>
              <a:cs typeface="Arial" pitchFamily="34" charset="0"/>
            </a:endParaRPr>
          </a:p>
        </p:txBody>
      </p:sp>
      <p:grpSp>
        <p:nvGrpSpPr>
          <p:cNvPr id="36" name="Group 35">
            <a:extLst>
              <a:ext uri="{FF2B5EF4-FFF2-40B4-BE49-F238E27FC236}">
                <a16:creationId xmlns:a16="http://schemas.microsoft.com/office/drawing/2014/main" id="{B5CE3339-A998-44AA-9D27-2802475479AC}"/>
              </a:ext>
            </a:extLst>
          </p:cNvPr>
          <p:cNvGrpSpPr/>
          <p:nvPr/>
        </p:nvGrpSpPr>
        <p:grpSpPr>
          <a:xfrm rot="5400000">
            <a:off x="982453" y="-331701"/>
            <a:ext cx="45707" cy="1096210"/>
            <a:chOff x="590368" y="624713"/>
            <a:chExt cx="71120" cy="463517"/>
          </a:xfrm>
        </p:grpSpPr>
        <p:sp>
          <p:nvSpPr>
            <p:cNvPr id="37" name="Rectangle: Rounded Corners 2">
              <a:extLst>
                <a:ext uri="{FF2B5EF4-FFF2-40B4-BE49-F238E27FC236}">
                  <a16:creationId xmlns:a16="http://schemas.microsoft.com/office/drawing/2014/main" id="{73647521-C86F-4DD8-BAA8-7D73D1498DF4}"/>
                </a:ext>
              </a:extLst>
            </p:cNvPr>
            <p:cNvSpPr/>
            <p:nvPr/>
          </p:nvSpPr>
          <p:spPr>
            <a:xfrm rot="16200000">
              <a:off x="556094" y="658987"/>
              <a:ext cx="139668" cy="71119"/>
            </a:xfrm>
            <a:prstGeom prst="roundRect">
              <a:avLst>
                <a:gd name="adj" fmla="val 50000"/>
              </a:avLst>
            </a:prstGeom>
            <a:solidFill>
              <a:srgbClr val="176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8" name="Rectangle: Rounded Corners 2">
              <a:extLst>
                <a:ext uri="{FF2B5EF4-FFF2-40B4-BE49-F238E27FC236}">
                  <a16:creationId xmlns:a16="http://schemas.microsoft.com/office/drawing/2014/main" id="{734834DA-8575-457A-AEDF-F7FB8A5FF996}"/>
                </a:ext>
              </a:extLst>
            </p:cNvPr>
            <p:cNvSpPr/>
            <p:nvPr/>
          </p:nvSpPr>
          <p:spPr>
            <a:xfrm rot="16200000">
              <a:off x="556095" y="820911"/>
              <a:ext cx="139668" cy="71119"/>
            </a:xfrm>
            <a:prstGeom prst="roundRect">
              <a:avLst>
                <a:gd name="adj" fmla="val 50000"/>
              </a:avLst>
            </a:prstGeom>
            <a:solidFill>
              <a:srgbClr val="1AA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9" name="Rectangle: Rounded Corners 2">
              <a:extLst>
                <a:ext uri="{FF2B5EF4-FFF2-40B4-BE49-F238E27FC236}">
                  <a16:creationId xmlns:a16="http://schemas.microsoft.com/office/drawing/2014/main" id="{139A0858-6CD8-4E66-87DA-479719E4D837}"/>
                </a:ext>
              </a:extLst>
            </p:cNvPr>
            <p:cNvSpPr/>
            <p:nvPr/>
          </p:nvSpPr>
          <p:spPr>
            <a:xfrm rot="16200000">
              <a:off x="556095" y="982836"/>
              <a:ext cx="139668" cy="71119"/>
            </a:xfrm>
            <a:prstGeom prst="roundRect">
              <a:avLst>
                <a:gd name="adj" fmla="val 50000"/>
              </a:avLst>
            </a:prstGeom>
            <a:solidFill>
              <a:srgbClr val="52C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grpSp>
      <p:grpSp>
        <p:nvGrpSpPr>
          <p:cNvPr id="25" name="Group 24">
            <a:extLst>
              <a:ext uri="{FF2B5EF4-FFF2-40B4-BE49-F238E27FC236}">
                <a16:creationId xmlns:a16="http://schemas.microsoft.com/office/drawing/2014/main" id="{29B65B06-EAFD-6648-87B4-4A3E0C8147D0}"/>
              </a:ext>
            </a:extLst>
          </p:cNvPr>
          <p:cNvGrpSpPr/>
          <p:nvPr/>
        </p:nvGrpSpPr>
        <p:grpSpPr>
          <a:xfrm>
            <a:off x="10550082" y="193551"/>
            <a:ext cx="1053195" cy="927106"/>
            <a:chOff x="2465004" y="1418736"/>
            <a:chExt cx="473319" cy="408045"/>
          </a:xfrm>
        </p:grpSpPr>
        <p:sp>
          <p:nvSpPr>
            <p:cNvPr id="26" name="Block Arc 25">
              <a:extLst>
                <a:ext uri="{FF2B5EF4-FFF2-40B4-BE49-F238E27FC236}">
                  <a16:creationId xmlns:a16="http://schemas.microsoft.com/office/drawing/2014/main" id="{059008BB-B4EC-D74D-83A0-AB6D8EFBAA04}"/>
                </a:ext>
              </a:extLst>
            </p:cNvPr>
            <p:cNvSpPr/>
            <p:nvPr/>
          </p:nvSpPr>
          <p:spPr>
            <a:xfrm rot="11099245">
              <a:off x="2465004" y="1431432"/>
              <a:ext cx="473319" cy="395349"/>
            </a:xfrm>
            <a:prstGeom prst="blockArc">
              <a:avLst>
                <a:gd name="adj1" fmla="val 11156282"/>
                <a:gd name="adj2" fmla="val 2010"/>
                <a:gd name="adj3" fmla="val 183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27" name="Rounded Rectangle 38">
              <a:extLst>
                <a:ext uri="{FF2B5EF4-FFF2-40B4-BE49-F238E27FC236}">
                  <a16:creationId xmlns:a16="http://schemas.microsoft.com/office/drawing/2014/main" id="{04BE2310-F395-FC41-907B-726826E04BFA}"/>
                </a:ext>
              </a:extLst>
            </p:cNvPr>
            <p:cNvSpPr/>
            <p:nvPr/>
          </p:nvSpPr>
          <p:spPr>
            <a:xfrm>
              <a:off x="2521711" y="1418736"/>
              <a:ext cx="359906" cy="359906"/>
            </a:xfrm>
            <a:prstGeom prst="ellipse">
              <a:avLst/>
            </a:prstGeom>
            <a:solidFill>
              <a:schemeClr val="accent1">
                <a:lumMod val="60000"/>
                <a:lumOff val="4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lumMod val="50000"/>
                  </a:schemeClr>
                </a:solidFill>
              </a:endParaRPr>
            </a:p>
          </p:txBody>
        </p:sp>
        <p:grpSp>
          <p:nvGrpSpPr>
            <p:cNvPr id="28" name="Group 27">
              <a:extLst>
                <a:ext uri="{FF2B5EF4-FFF2-40B4-BE49-F238E27FC236}">
                  <a16:creationId xmlns:a16="http://schemas.microsoft.com/office/drawing/2014/main" id="{92BD785A-C05B-D144-82CB-A9687C3E58C1}"/>
                </a:ext>
              </a:extLst>
            </p:cNvPr>
            <p:cNvGrpSpPr/>
            <p:nvPr/>
          </p:nvGrpSpPr>
          <p:grpSpPr>
            <a:xfrm>
              <a:off x="2589291" y="1476884"/>
              <a:ext cx="232961" cy="232961"/>
              <a:chOff x="3449638" y="1439863"/>
              <a:chExt cx="2249487" cy="2249488"/>
            </a:xfrm>
          </p:grpSpPr>
          <p:sp>
            <p:nvSpPr>
              <p:cNvPr id="29" name="Freeform 11">
                <a:extLst>
                  <a:ext uri="{FF2B5EF4-FFF2-40B4-BE49-F238E27FC236}">
                    <a16:creationId xmlns:a16="http://schemas.microsoft.com/office/drawing/2014/main" id="{26BE4B54-C27B-484F-B518-A1CCC68AC230}"/>
                  </a:ext>
                </a:extLst>
              </p:cNvPr>
              <p:cNvSpPr>
                <a:spLocks noEditPoints="1"/>
              </p:cNvSpPr>
              <p:nvPr/>
            </p:nvSpPr>
            <p:spPr bwMode="auto">
              <a:xfrm>
                <a:off x="3449638" y="1439863"/>
                <a:ext cx="2249487" cy="2249488"/>
              </a:xfrm>
              <a:custGeom>
                <a:avLst/>
                <a:gdLst>
                  <a:gd name="T0" fmla="*/ 600 w 600"/>
                  <a:gd name="T1" fmla="*/ 306 h 600"/>
                  <a:gd name="T2" fmla="*/ 562 w 600"/>
                  <a:gd name="T3" fmla="*/ 311 h 600"/>
                  <a:gd name="T4" fmla="*/ 531 w 600"/>
                  <a:gd name="T5" fmla="*/ 336 h 600"/>
                  <a:gd name="T6" fmla="*/ 344 w 600"/>
                  <a:gd name="T7" fmla="*/ 533 h 600"/>
                  <a:gd name="T8" fmla="*/ 313 w 600"/>
                  <a:gd name="T9" fmla="*/ 541 h 600"/>
                  <a:gd name="T10" fmla="*/ 311 w 600"/>
                  <a:gd name="T11" fmla="*/ 573 h 600"/>
                  <a:gd name="T12" fmla="*/ 311 w 600"/>
                  <a:gd name="T13" fmla="*/ 588 h 600"/>
                  <a:gd name="T14" fmla="*/ 300 w 600"/>
                  <a:gd name="T15" fmla="*/ 600 h 600"/>
                  <a:gd name="T16" fmla="*/ 289 w 600"/>
                  <a:gd name="T17" fmla="*/ 589 h 600"/>
                  <a:gd name="T18" fmla="*/ 288 w 600"/>
                  <a:gd name="T19" fmla="*/ 550 h 600"/>
                  <a:gd name="T20" fmla="*/ 276 w 600"/>
                  <a:gd name="T21" fmla="*/ 536 h 600"/>
                  <a:gd name="T22" fmla="*/ 70 w 600"/>
                  <a:gd name="T23" fmla="*/ 370 h 600"/>
                  <a:gd name="T24" fmla="*/ 60 w 600"/>
                  <a:gd name="T25" fmla="*/ 323 h 600"/>
                  <a:gd name="T26" fmla="*/ 48 w 600"/>
                  <a:gd name="T27" fmla="*/ 312 h 600"/>
                  <a:gd name="T28" fmla="*/ 7 w 600"/>
                  <a:gd name="T29" fmla="*/ 311 h 600"/>
                  <a:gd name="T30" fmla="*/ 0 w 600"/>
                  <a:gd name="T31" fmla="*/ 306 h 600"/>
                  <a:gd name="T32" fmla="*/ 0 w 600"/>
                  <a:gd name="T33" fmla="*/ 294 h 600"/>
                  <a:gd name="T34" fmla="*/ 27 w 600"/>
                  <a:gd name="T35" fmla="*/ 289 h 600"/>
                  <a:gd name="T36" fmla="*/ 63 w 600"/>
                  <a:gd name="T37" fmla="*/ 258 h 600"/>
                  <a:gd name="T38" fmla="*/ 272 w 600"/>
                  <a:gd name="T39" fmla="*/ 64 h 600"/>
                  <a:gd name="T40" fmla="*/ 289 w 600"/>
                  <a:gd name="T41" fmla="*/ 45 h 600"/>
                  <a:gd name="T42" fmla="*/ 294 w 600"/>
                  <a:gd name="T43" fmla="*/ 0 h 600"/>
                  <a:gd name="T44" fmla="*/ 306 w 600"/>
                  <a:gd name="T45" fmla="*/ 0 h 600"/>
                  <a:gd name="T46" fmla="*/ 311 w 600"/>
                  <a:gd name="T47" fmla="*/ 20 h 600"/>
                  <a:gd name="T48" fmla="*/ 311 w 600"/>
                  <a:gd name="T49" fmla="*/ 51 h 600"/>
                  <a:gd name="T50" fmla="*/ 323 w 600"/>
                  <a:gd name="T51" fmla="*/ 64 h 600"/>
                  <a:gd name="T52" fmla="*/ 532 w 600"/>
                  <a:gd name="T53" fmla="*/ 271 h 600"/>
                  <a:gd name="T54" fmla="*/ 553 w 600"/>
                  <a:gd name="T55" fmla="*/ 289 h 600"/>
                  <a:gd name="T56" fmla="*/ 600 w 600"/>
                  <a:gd name="T57" fmla="*/ 294 h 600"/>
                  <a:gd name="T58" fmla="*/ 600 w 600"/>
                  <a:gd name="T59" fmla="*/ 306 h 600"/>
                  <a:gd name="T60" fmla="*/ 114 w 600"/>
                  <a:gd name="T61" fmla="*/ 312 h 600"/>
                  <a:gd name="T62" fmla="*/ 96 w 600"/>
                  <a:gd name="T63" fmla="*/ 312 h 600"/>
                  <a:gd name="T64" fmla="*/ 84 w 600"/>
                  <a:gd name="T65" fmla="*/ 326 h 600"/>
                  <a:gd name="T66" fmla="*/ 152 w 600"/>
                  <a:gd name="T67" fmla="*/ 457 h 600"/>
                  <a:gd name="T68" fmla="*/ 275 w 600"/>
                  <a:gd name="T69" fmla="*/ 513 h 600"/>
                  <a:gd name="T70" fmla="*/ 288 w 600"/>
                  <a:gd name="T71" fmla="*/ 501 h 600"/>
                  <a:gd name="T72" fmla="*/ 288 w 600"/>
                  <a:gd name="T73" fmla="*/ 472 h 600"/>
                  <a:gd name="T74" fmla="*/ 300 w 600"/>
                  <a:gd name="T75" fmla="*/ 451 h 600"/>
                  <a:gd name="T76" fmla="*/ 311 w 600"/>
                  <a:gd name="T77" fmla="*/ 472 h 600"/>
                  <a:gd name="T78" fmla="*/ 311 w 600"/>
                  <a:gd name="T79" fmla="*/ 502 h 600"/>
                  <a:gd name="T80" fmla="*/ 323 w 600"/>
                  <a:gd name="T81" fmla="*/ 512 h 600"/>
                  <a:gd name="T82" fmla="*/ 455 w 600"/>
                  <a:gd name="T83" fmla="*/ 444 h 600"/>
                  <a:gd name="T84" fmla="*/ 510 w 600"/>
                  <a:gd name="T85" fmla="*/ 325 h 600"/>
                  <a:gd name="T86" fmla="*/ 498 w 600"/>
                  <a:gd name="T87" fmla="*/ 312 h 600"/>
                  <a:gd name="T88" fmla="*/ 463 w 600"/>
                  <a:gd name="T89" fmla="*/ 312 h 600"/>
                  <a:gd name="T90" fmla="*/ 450 w 600"/>
                  <a:gd name="T91" fmla="*/ 300 h 600"/>
                  <a:gd name="T92" fmla="*/ 463 w 600"/>
                  <a:gd name="T93" fmla="*/ 289 h 600"/>
                  <a:gd name="T94" fmla="*/ 495 w 600"/>
                  <a:gd name="T95" fmla="*/ 289 h 600"/>
                  <a:gd name="T96" fmla="*/ 509 w 600"/>
                  <a:gd name="T97" fmla="*/ 273 h 600"/>
                  <a:gd name="T98" fmla="*/ 435 w 600"/>
                  <a:gd name="T99" fmla="*/ 137 h 600"/>
                  <a:gd name="T100" fmla="*/ 326 w 600"/>
                  <a:gd name="T101" fmla="*/ 87 h 600"/>
                  <a:gd name="T102" fmla="*/ 311 w 600"/>
                  <a:gd name="T103" fmla="*/ 101 h 600"/>
                  <a:gd name="T104" fmla="*/ 311 w 600"/>
                  <a:gd name="T105" fmla="*/ 137 h 600"/>
                  <a:gd name="T106" fmla="*/ 300 w 600"/>
                  <a:gd name="T107" fmla="*/ 150 h 600"/>
                  <a:gd name="T108" fmla="*/ 288 w 600"/>
                  <a:gd name="T109" fmla="*/ 137 h 600"/>
                  <a:gd name="T110" fmla="*/ 288 w 600"/>
                  <a:gd name="T111" fmla="*/ 107 h 600"/>
                  <a:gd name="T112" fmla="*/ 267 w 600"/>
                  <a:gd name="T113" fmla="*/ 88 h 600"/>
                  <a:gd name="T114" fmla="*/ 84 w 600"/>
                  <a:gd name="T115" fmla="*/ 275 h 600"/>
                  <a:gd name="T116" fmla="*/ 95 w 600"/>
                  <a:gd name="T117" fmla="*/ 289 h 600"/>
                  <a:gd name="T118" fmla="*/ 136 w 600"/>
                  <a:gd name="T119" fmla="*/ 289 h 600"/>
                  <a:gd name="T120" fmla="*/ 149 w 600"/>
                  <a:gd name="T121" fmla="*/ 300 h 600"/>
                  <a:gd name="T122" fmla="*/ 135 w 600"/>
                  <a:gd name="T123" fmla="*/ 312 h 600"/>
                  <a:gd name="T124" fmla="*/ 114 w 600"/>
                  <a:gd name="T125" fmla="*/ 312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0" h="600">
                    <a:moveTo>
                      <a:pt x="600" y="306"/>
                    </a:moveTo>
                    <a:cubicBezTo>
                      <a:pt x="588" y="316"/>
                      <a:pt x="575" y="311"/>
                      <a:pt x="562" y="311"/>
                    </a:cubicBezTo>
                    <a:cubicBezTo>
                      <a:pt x="536" y="312"/>
                      <a:pt x="536" y="312"/>
                      <a:pt x="531" y="336"/>
                    </a:cubicBezTo>
                    <a:cubicBezTo>
                      <a:pt x="513" y="438"/>
                      <a:pt x="444" y="510"/>
                      <a:pt x="344" y="533"/>
                    </a:cubicBezTo>
                    <a:cubicBezTo>
                      <a:pt x="333" y="535"/>
                      <a:pt x="318" y="531"/>
                      <a:pt x="313" y="541"/>
                    </a:cubicBezTo>
                    <a:cubicBezTo>
                      <a:pt x="308" y="550"/>
                      <a:pt x="311" y="563"/>
                      <a:pt x="311" y="573"/>
                    </a:cubicBezTo>
                    <a:cubicBezTo>
                      <a:pt x="311" y="578"/>
                      <a:pt x="312" y="584"/>
                      <a:pt x="311" y="588"/>
                    </a:cubicBezTo>
                    <a:cubicBezTo>
                      <a:pt x="310" y="595"/>
                      <a:pt x="307" y="600"/>
                      <a:pt x="300" y="600"/>
                    </a:cubicBezTo>
                    <a:cubicBezTo>
                      <a:pt x="292" y="600"/>
                      <a:pt x="289" y="595"/>
                      <a:pt x="289" y="589"/>
                    </a:cubicBezTo>
                    <a:cubicBezTo>
                      <a:pt x="288" y="576"/>
                      <a:pt x="288" y="563"/>
                      <a:pt x="288" y="550"/>
                    </a:cubicBezTo>
                    <a:cubicBezTo>
                      <a:pt x="289" y="540"/>
                      <a:pt x="285" y="538"/>
                      <a:pt x="276" y="536"/>
                    </a:cubicBezTo>
                    <a:cubicBezTo>
                      <a:pt x="173" y="523"/>
                      <a:pt x="104" y="467"/>
                      <a:pt x="70" y="370"/>
                    </a:cubicBezTo>
                    <a:cubicBezTo>
                      <a:pt x="64" y="355"/>
                      <a:pt x="61" y="339"/>
                      <a:pt x="60" y="323"/>
                    </a:cubicBezTo>
                    <a:cubicBezTo>
                      <a:pt x="60" y="313"/>
                      <a:pt x="56" y="311"/>
                      <a:pt x="48" y="312"/>
                    </a:cubicBezTo>
                    <a:cubicBezTo>
                      <a:pt x="34" y="312"/>
                      <a:pt x="21" y="311"/>
                      <a:pt x="7" y="311"/>
                    </a:cubicBezTo>
                    <a:cubicBezTo>
                      <a:pt x="5" y="310"/>
                      <a:pt x="2" y="308"/>
                      <a:pt x="0" y="306"/>
                    </a:cubicBezTo>
                    <a:cubicBezTo>
                      <a:pt x="0" y="302"/>
                      <a:pt x="0" y="298"/>
                      <a:pt x="0" y="294"/>
                    </a:cubicBezTo>
                    <a:cubicBezTo>
                      <a:pt x="8" y="287"/>
                      <a:pt x="17" y="289"/>
                      <a:pt x="27" y="289"/>
                    </a:cubicBezTo>
                    <a:cubicBezTo>
                      <a:pt x="58" y="289"/>
                      <a:pt x="58" y="289"/>
                      <a:pt x="63" y="258"/>
                    </a:cubicBezTo>
                    <a:cubicBezTo>
                      <a:pt x="77" y="159"/>
                      <a:pt x="172" y="70"/>
                      <a:pt x="272" y="64"/>
                    </a:cubicBezTo>
                    <a:cubicBezTo>
                      <a:pt x="287" y="63"/>
                      <a:pt x="288" y="57"/>
                      <a:pt x="289" y="45"/>
                    </a:cubicBezTo>
                    <a:cubicBezTo>
                      <a:pt x="289" y="30"/>
                      <a:pt x="284" y="14"/>
                      <a:pt x="294" y="0"/>
                    </a:cubicBezTo>
                    <a:cubicBezTo>
                      <a:pt x="298" y="0"/>
                      <a:pt x="302" y="0"/>
                      <a:pt x="306" y="0"/>
                    </a:cubicBezTo>
                    <a:cubicBezTo>
                      <a:pt x="310" y="6"/>
                      <a:pt x="312" y="12"/>
                      <a:pt x="311" y="20"/>
                    </a:cubicBezTo>
                    <a:cubicBezTo>
                      <a:pt x="311" y="30"/>
                      <a:pt x="312" y="41"/>
                      <a:pt x="311" y="51"/>
                    </a:cubicBezTo>
                    <a:cubicBezTo>
                      <a:pt x="311" y="60"/>
                      <a:pt x="313" y="63"/>
                      <a:pt x="323" y="64"/>
                    </a:cubicBezTo>
                    <a:cubicBezTo>
                      <a:pt x="433" y="77"/>
                      <a:pt x="519" y="161"/>
                      <a:pt x="532" y="271"/>
                    </a:cubicBezTo>
                    <a:cubicBezTo>
                      <a:pt x="534" y="287"/>
                      <a:pt x="539" y="289"/>
                      <a:pt x="553" y="289"/>
                    </a:cubicBezTo>
                    <a:cubicBezTo>
                      <a:pt x="569" y="289"/>
                      <a:pt x="585" y="284"/>
                      <a:pt x="600" y="294"/>
                    </a:cubicBezTo>
                    <a:cubicBezTo>
                      <a:pt x="600" y="298"/>
                      <a:pt x="600" y="302"/>
                      <a:pt x="600" y="306"/>
                    </a:cubicBezTo>
                    <a:close/>
                    <a:moveTo>
                      <a:pt x="114" y="312"/>
                    </a:moveTo>
                    <a:cubicBezTo>
                      <a:pt x="108" y="312"/>
                      <a:pt x="102" y="312"/>
                      <a:pt x="96" y="312"/>
                    </a:cubicBezTo>
                    <a:cubicBezTo>
                      <a:pt x="85" y="310"/>
                      <a:pt x="83" y="315"/>
                      <a:pt x="84" y="326"/>
                    </a:cubicBezTo>
                    <a:cubicBezTo>
                      <a:pt x="92" y="377"/>
                      <a:pt x="114" y="422"/>
                      <a:pt x="152" y="457"/>
                    </a:cubicBezTo>
                    <a:cubicBezTo>
                      <a:pt x="187" y="489"/>
                      <a:pt x="229" y="507"/>
                      <a:pt x="275" y="513"/>
                    </a:cubicBezTo>
                    <a:cubicBezTo>
                      <a:pt x="285" y="514"/>
                      <a:pt x="289" y="511"/>
                      <a:pt x="288" y="501"/>
                    </a:cubicBezTo>
                    <a:cubicBezTo>
                      <a:pt x="288" y="491"/>
                      <a:pt x="288" y="482"/>
                      <a:pt x="288" y="472"/>
                    </a:cubicBezTo>
                    <a:cubicBezTo>
                      <a:pt x="289" y="463"/>
                      <a:pt x="286" y="451"/>
                      <a:pt x="300" y="451"/>
                    </a:cubicBezTo>
                    <a:cubicBezTo>
                      <a:pt x="313" y="451"/>
                      <a:pt x="311" y="463"/>
                      <a:pt x="311" y="472"/>
                    </a:cubicBezTo>
                    <a:cubicBezTo>
                      <a:pt x="311" y="482"/>
                      <a:pt x="312" y="492"/>
                      <a:pt x="311" y="502"/>
                    </a:cubicBezTo>
                    <a:cubicBezTo>
                      <a:pt x="311" y="511"/>
                      <a:pt x="313" y="514"/>
                      <a:pt x="323" y="512"/>
                    </a:cubicBezTo>
                    <a:cubicBezTo>
                      <a:pt x="375" y="505"/>
                      <a:pt x="419" y="482"/>
                      <a:pt x="455" y="444"/>
                    </a:cubicBezTo>
                    <a:cubicBezTo>
                      <a:pt x="486" y="410"/>
                      <a:pt x="503" y="370"/>
                      <a:pt x="510" y="325"/>
                    </a:cubicBezTo>
                    <a:cubicBezTo>
                      <a:pt x="511" y="315"/>
                      <a:pt x="508" y="311"/>
                      <a:pt x="498" y="312"/>
                    </a:cubicBezTo>
                    <a:cubicBezTo>
                      <a:pt x="486" y="312"/>
                      <a:pt x="475" y="312"/>
                      <a:pt x="463" y="312"/>
                    </a:cubicBezTo>
                    <a:cubicBezTo>
                      <a:pt x="456" y="312"/>
                      <a:pt x="450" y="308"/>
                      <a:pt x="450" y="300"/>
                    </a:cubicBezTo>
                    <a:cubicBezTo>
                      <a:pt x="450" y="292"/>
                      <a:pt x="456" y="289"/>
                      <a:pt x="463" y="289"/>
                    </a:cubicBezTo>
                    <a:cubicBezTo>
                      <a:pt x="474" y="289"/>
                      <a:pt x="484" y="288"/>
                      <a:pt x="495" y="289"/>
                    </a:cubicBezTo>
                    <a:cubicBezTo>
                      <a:pt x="508" y="290"/>
                      <a:pt x="511" y="285"/>
                      <a:pt x="509" y="273"/>
                    </a:cubicBezTo>
                    <a:cubicBezTo>
                      <a:pt x="501" y="218"/>
                      <a:pt x="477" y="172"/>
                      <a:pt x="435" y="137"/>
                    </a:cubicBezTo>
                    <a:cubicBezTo>
                      <a:pt x="403" y="110"/>
                      <a:pt x="366" y="94"/>
                      <a:pt x="326" y="87"/>
                    </a:cubicBezTo>
                    <a:cubicBezTo>
                      <a:pt x="315" y="86"/>
                      <a:pt x="310" y="89"/>
                      <a:pt x="311" y="101"/>
                    </a:cubicBezTo>
                    <a:cubicBezTo>
                      <a:pt x="312" y="113"/>
                      <a:pt x="311" y="125"/>
                      <a:pt x="311" y="137"/>
                    </a:cubicBezTo>
                    <a:cubicBezTo>
                      <a:pt x="311" y="144"/>
                      <a:pt x="308" y="150"/>
                      <a:pt x="300" y="150"/>
                    </a:cubicBezTo>
                    <a:cubicBezTo>
                      <a:pt x="292" y="150"/>
                      <a:pt x="289" y="144"/>
                      <a:pt x="288" y="137"/>
                    </a:cubicBezTo>
                    <a:cubicBezTo>
                      <a:pt x="288" y="127"/>
                      <a:pt x="288" y="117"/>
                      <a:pt x="288" y="107"/>
                    </a:cubicBezTo>
                    <a:cubicBezTo>
                      <a:pt x="288" y="85"/>
                      <a:pt x="287" y="84"/>
                      <a:pt x="267" y="88"/>
                    </a:cubicBezTo>
                    <a:cubicBezTo>
                      <a:pt x="170" y="103"/>
                      <a:pt x="97" y="178"/>
                      <a:pt x="84" y="275"/>
                    </a:cubicBezTo>
                    <a:cubicBezTo>
                      <a:pt x="83" y="284"/>
                      <a:pt x="84" y="290"/>
                      <a:pt x="95" y="289"/>
                    </a:cubicBezTo>
                    <a:cubicBezTo>
                      <a:pt x="109" y="288"/>
                      <a:pt x="122" y="289"/>
                      <a:pt x="136" y="289"/>
                    </a:cubicBezTo>
                    <a:cubicBezTo>
                      <a:pt x="143" y="289"/>
                      <a:pt x="149" y="292"/>
                      <a:pt x="149" y="300"/>
                    </a:cubicBezTo>
                    <a:cubicBezTo>
                      <a:pt x="149" y="309"/>
                      <a:pt x="143" y="312"/>
                      <a:pt x="135" y="312"/>
                    </a:cubicBezTo>
                    <a:cubicBezTo>
                      <a:pt x="128" y="312"/>
                      <a:pt x="121" y="312"/>
                      <a:pt x="114" y="312"/>
                    </a:cubicBez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dirty="0"/>
              </a:p>
            </p:txBody>
          </p:sp>
          <p:sp>
            <p:nvSpPr>
              <p:cNvPr id="30" name="Oval 29">
                <a:extLst>
                  <a:ext uri="{FF2B5EF4-FFF2-40B4-BE49-F238E27FC236}">
                    <a16:creationId xmlns:a16="http://schemas.microsoft.com/office/drawing/2014/main" id="{72D7CC90-4449-8A45-8B7D-E870EDA30DD8}"/>
                  </a:ext>
                </a:extLst>
              </p:cNvPr>
              <p:cNvSpPr/>
              <p:nvPr/>
            </p:nvSpPr>
            <p:spPr bwMode="auto">
              <a:xfrm>
                <a:off x="4254341" y="2244567"/>
                <a:ext cx="640080" cy="640080"/>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r" defTabSz="914126" fontAlgn="base">
                  <a:spcBef>
                    <a:spcPct val="0"/>
                  </a:spcBef>
                  <a:spcAft>
                    <a:spcPct val="0"/>
                  </a:spcAft>
                </a:pPr>
                <a:endParaRPr lang="en-GB" sz="1600" b="1" dirty="0">
                  <a:latin typeface="Arial" charset="0"/>
                </a:endParaRPr>
              </a:p>
            </p:txBody>
          </p:sp>
        </p:grpSp>
      </p:grpSp>
      <p:sp>
        <p:nvSpPr>
          <p:cNvPr id="33" name="Rectangle 32">
            <a:extLst>
              <a:ext uri="{FF2B5EF4-FFF2-40B4-BE49-F238E27FC236}">
                <a16:creationId xmlns:a16="http://schemas.microsoft.com/office/drawing/2014/main" id="{C12BBF97-EA3F-48B4-860B-AFA0078A513A}"/>
              </a:ext>
            </a:extLst>
          </p:cNvPr>
          <p:cNvSpPr/>
          <p:nvPr/>
        </p:nvSpPr>
        <p:spPr>
          <a:xfrm>
            <a:off x="173644" y="2527284"/>
            <a:ext cx="1898259" cy="369332"/>
          </a:xfrm>
          <a:prstGeom prst="rect">
            <a:avLst/>
          </a:prstGeom>
        </p:spPr>
        <p:txBody>
          <a:bodyPr wrap="square">
            <a:spAutoFit/>
          </a:bodyPr>
          <a:lstStyle/>
          <a:p>
            <a:pPr lvl="0" algn="ctr"/>
            <a:r>
              <a:rPr lang="en-IN" b="1" dirty="0">
                <a:solidFill>
                  <a:schemeClr val="bg1"/>
                </a:solidFill>
              </a:rPr>
              <a:t>MVP Phase </a:t>
            </a:r>
            <a:endParaRPr lang="en-IN" sz="1600" b="1" dirty="0">
              <a:solidFill>
                <a:schemeClr val="bg2">
                  <a:lumMod val="85000"/>
                </a:schemeClr>
              </a:solidFill>
            </a:endParaRPr>
          </a:p>
        </p:txBody>
      </p:sp>
      <p:sp>
        <p:nvSpPr>
          <p:cNvPr id="34" name="Rectangle 33">
            <a:extLst>
              <a:ext uri="{FF2B5EF4-FFF2-40B4-BE49-F238E27FC236}">
                <a16:creationId xmlns:a16="http://schemas.microsoft.com/office/drawing/2014/main" id="{04360593-F597-49C0-90D8-59358E887D34}"/>
              </a:ext>
            </a:extLst>
          </p:cNvPr>
          <p:cNvSpPr/>
          <p:nvPr/>
        </p:nvSpPr>
        <p:spPr>
          <a:xfrm>
            <a:off x="318571" y="1324027"/>
            <a:ext cx="5339845" cy="5017079"/>
          </a:xfrm>
          <a:prstGeom prst="rect">
            <a:avLst/>
          </a:prstGeom>
        </p:spPr>
        <p:txBody>
          <a:bodyPr wrap="square">
            <a:spAutoFit/>
          </a:bodyPr>
          <a:lstStyle/>
          <a:p>
            <a:pPr marL="0" lvl="3">
              <a:lnSpc>
                <a:spcPts val="2000"/>
              </a:lnSpc>
              <a:buClr>
                <a:srgbClr val="FF3300"/>
              </a:buClr>
              <a:tabLst>
                <a:tab pos="355600" algn="l"/>
              </a:tabLst>
            </a:pPr>
            <a:r>
              <a:rPr lang="en-IN" b="1" dirty="0"/>
              <a:t>Before committing</a:t>
            </a:r>
            <a:r>
              <a:rPr lang="en-IN" dirty="0"/>
              <a:t>, you add to the </a:t>
            </a:r>
            <a:r>
              <a:rPr lang="en-IN" b="1" dirty="0"/>
              <a:t>index</a:t>
            </a:r>
            <a:r>
              <a:rPr lang="en-IN" dirty="0"/>
              <a:t> those changes you want to commit. This can skip some changes you’ve made to your working files, if you’re not ready to     commit those yet.</a:t>
            </a:r>
          </a:p>
          <a:p>
            <a:pPr marL="0" lvl="3">
              <a:lnSpc>
                <a:spcPts val="2000"/>
              </a:lnSpc>
              <a:buClr>
                <a:srgbClr val="FF3300"/>
              </a:buClr>
              <a:tabLst>
                <a:tab pos="355600" algn="l"/>
              </a:tabLst>
            </a:pPr>
            <a:endParaRPr lang="en-IN" dirty="0"/>
          </a:p>
          <a:p>
            <a:pPr marL="0" lvl="3">
              <a:lnSpc>
                <a:spcPts val="2000"/>
              </a:lnSpc>
              <a:buClr>
                <a:srgbClr val="FF3300"/>
              </a:buClr>
              <a:tabLst>
                <a:tab pos="355600" algn="l"/>
              </a:tabLst>
            </a:pPr>
            <a:r>
              <a:rPr lang="en-IN" dirty="0"/>
              <a:t>Add a New File or changes to the existing file :</a:t>
            </a:r>
          </a:p>
          <a:p>
            <a:pPr marL="0" lvl="3">
              <a:lnSpc>
                <a:spcPts val="2000"/>
              </a:lnSpc>
              <a:buClr>
                <a:srgbClr val="FF3300"/>
              </a:buClr>
              <a:tabLst>
                <a:tab pos="355600" algn="l"/>
              </a:tabLst>
            </a:pPr>
            <a:r>
              <a:rPr lang="en-IN" b="1" dirty="0"/>
              <a:t>$ git add </a:t>
            </a:r>
            <a:r>
              <a:rPr lang="en-IN" b="1" i="1" dirty="0"/>
              <a:t>filename</a:t>
            </a:r>
          </a:p>
          <a:p>
            <a:pPr marL="0" lvl="3">
              <a:lnSpc>
                <a:spcPts val="2000"/>
              </a:lnSpc>
              <a:buClr>
                <a:srgbClr val="FF3300"/>
              </a:buClr>
              <a:tabLst>
                <a:tab pos="355600" algn="l"/>
              </a:tabLst>
            </a:pPr>
            <a:endParaRPr lang="en-IN" b="1" dirty="0"/>
          </a:p>
          <a:p>
            <a:pPr marL="0" lvl="3">
              <a:lnSpc>
                <a:spcPts val="2000"/>
              </a:lnSpc>
              <a:buClr>
                <a:srgbClr val="FF3300"/>
              </a:buClr>
              <a:tabLst>
                <a:tab pos="355600" algn="l"/>
              </a:tabLst>
            </a:pPr>
            <a:r>
              <a:rPr lang="en-IN" i="1" dirty="0">
                <a:solidFill>
                  <a:srgbClr val="0070C0"/>
                </a:solidFill>
              </a:rPr>
              <a:t>The filename can be a directory, in which case Git adds all new files and changes to tracked files under that directory.</a:t>
            </a:r>
            <a:endParaRPr lang="en-IN" b="1" dirty="0"/>
          </a:p>
          <a:p>
            <a:pPr marL="0" lvl="3">
              <a:lnSpc>
                <a:spcPts val="2000"/>
              </a:lnSpc>
              <a:buClr>
                <a:srgbClr val="FF3300"/>
              </a:buClr>
              <a:tabLst>
                <a:tab pos="355600" algn="l"/>
              </a:tabLst>
            </a:pPr>
            <a:r>
              <a:rPr lang="en-IN" dirty="0"/>
              <a:t>Add partial changes through interactive loop</a:t>
            </a:r>
          </a:p>
          <a:p>
            <a:pPr marL="0" lvl="3">
              <a:lnSpc>
                <a:spcPts val="2000"/>
              </a:lnSpc>
              <a:buClr>
                <a:srgbClr val="FF3300"/>
              </a:buClr>
              <a:tabLst>
                <a:tab pos="355600" algn="l"/>
              </a:tabLst>
            </a:pPr>
            <a:r>
              <a:rPr lang="en-IN" b="1" dirty="0"/>
              <a:t>$ git add –patch (-p)</a:t>
            </a:r>
            <a:endParaRPr lang="en-IN" i="1" dirty="0"/>
          </a:p>
          <a:p>
            <a:pPr marL="0" lvl="3">
              <a:lnSpc>
                <a:spcPts val="2000"/>
              </a:lnSpc>
              <a:buClr>
                <a:srgbClr val="FF3300"/>
              </a:buClr>
              <a:tabLst>
                <a:tab pos="355600" algn="l"/>
              </a:tabLst>
            </a:pPr>
            <a:endParaRPr lang="en-IN" sz="2400" i="1" dirty="0"/>
          </a:p>
          <a:p>
            <a:pPr fontAlgn="base"/>
            <a:r>
              <a:rPr lang="en-IN" dirty="0"/>
              <a:t>Add only changed (updated/deleted), but not new</a:t>
            </a:r>
            <a:br>
              <a:rPr lang="en-IN" dirty="0"/>
            </a:br>
            <a:r>
              <a:rPr lang="en-IN" b="1" dirty="0"/>
              <a:t>$ </a:t>
            </a:r>
            <a:r>
              <a:rPr lang="en-IN" b="1" i="1" dirty="0"/>
              <a:t>git add –u</a:t>
            </a:r>
          </a:p>
          <a:p>
            <a:pPr fontAlgn="base"/>
            <a:endParaRPr lang="en-IN" dirty="0"/>
          </a:p>
          <a:p>
            <a:pPr marL="0" lvl="3">
              <a:lnSpc>
                <a:spcPts val="2000"/>
              </a:lnSpc>
              <a:buClr>
                <a:srgbClr val="FF3300"/>
              </a:buClr>
              <a:tabLst>
                <a:tab pos="355600" algn="l"/>
              </a:tabLst>
            </a:pPr>
            <a:r>
              <a:rPr lang="en-IN" sz="1600" dirty="0"/>
              <a:t>Add All files</a:t>
            </a:r>
            <a:endParaRPr lang="en-IN" sz="1600" b="1" i="1" dirty="0"/>
          </a:p>
          <a:p>
            <a:pPr marL="0" lvl="3">
              <a:lnSpc>
                <a:spcPts val="2000"/>
              </a:lnSpc>
              <a:buClr>
                <a:srgbClr val="FF3300"/>
              </a:buClr>
              <a:tabLst>
                <a:tab pos="355600" algn="l"/>
              </a:tabLst>
            </a:pPr>
            <a:r>
              <a:rPr lang="en-IN" sz="1600" b="1" dirty="0"/>
              <a:t>$ </a:t>
            </a:r>
            <a:r>
              <a:rPr lang="en-IN" sz="1600" b="1" i="1" dirty="0"/>
              <a:t>git add -A</a:t>
            </a:r>
            <a:endParaRPr lang="en-IN" sz="1600" i="1" dirty="0"/>
          </a:p>
        </p:txBody>
      </p:sp>
      <p:sp>
        <p:nvSpPr>
          <p:cNvPr id="18" name="Rectangle 17">
            <a:extLst>
              <a:ext uri="{FF2B5EF4-FFF2-40B4-BE49-F238E27FC236}">
                <a16:creationId xmlns:a16="http://schemas.microsoft.com/office/drawing/2014/main" id="{31178EED-F65A-1E4E-83BF-E6D17921FC86}"/>
              </a:ext>
            </a:extLst>
          </p:cNvPr>
          <p:cNvSpPr/>
          <p:nvPr/>
        </p:nvSpPr>
        <p:spPr>
          <a:xfrm>
            <a:off x="5857061" y="1265376"/>
            <a:ext cx="5620038" cy="5221942"/>
          </a:xfrm>
          <a:prstGeom prst="rect">
            <a:avLst/>
          </a:prstGeom>
        </p:spPr>
        <p:txBody>
          <a:bodyPr wrap="square">
            <a:spAutoFit/>
          </a:bodyPr>
          <a:lstStyle/>
          <a:p>
            <a:pPr marL="0" lvl="3">
              <a:lnSpc>
                <a:spcPts val="2000"/>
              </a:lnSpc>
              <a:buClr>
                <a:srgbClr val="FF3300"/>
              </a:buClr>
              <a:tabLst>
                <a:tab pos="355600" algn="l"/>
              </a:tabLst>
            </a:pPr>
            <a:r>
              <a:rPr lang="en-IN" i="1" dirty="0"/>
              <a:t>Removing file from index</a:t>
            </a:r>
          </a:p>
          <a:p>
            <a:pPr marL="0" lvl="3">
              <a:lnSpc>
                <a:spcPts val="2000"/>
              </a:lnSpc>
              <a:buClr>
                <a:srgbClr val="FF3300"/>
              </a:buClr>
              <a:tabLst>
                <a:tab pos="355600" algn="l"/>
              </a:tabLst>
            </a:pPr>
            <a:r>
              <a:rPr lang="en-IN" b="1" dirty="0"/>
              <a:t>$ git rm </a:t>
            </a:r>
            <a:r>
              <a:rPr lang="en-IN" b="1" i="1" dirty="0"/>
              <a:t>filename </a:t>
            </a:r>
          </a:p>
          <a:p>
            <a:pPr marL="0" lvl="3">
              <a:lnSpc>
                <a:spcPts val="2000"/>
              </a:lnSpc>
              <a:buClr>
                <a:srgbClr val="FF3300"/>
              </a:buClr>
              <a:tabLst>
                <a:tab pos="355600" algn="l"/>
              </a:tabLst>
            </a:pPr>
            <a:endParaRPr lang="en-IN" b="1" i="1" dirty="0"/>
          </a:p>
          <a:p>
            <a:pPr marL="0" lvl="3">
              <a:lnSpc>
                <a:spcPts val="2000"/>
              </a:lnSpc>
              <a:buClr>
                <a:srgbClr val="FF3300"/>
              </a:buClr>
              <a:tabLst>
                <a:tab pos="355600" algn="l"/>
              </a:tabLst>
            </a:pPr>
            <a:r>
              <a:rPr lang="en-IN" i="1" dirty="0"/>
              <a:t>Renaming a file within index</a:t>
            </a:r>
            <a:endParaRPr lang="en-IN" b="1" i="1" dirty="0"/>
          </a:p>
          <a:p>
            <a:pPr marL="0" lvl="3">
              <a:lnSpc>
                <a:spcPts val="2000"/>
              </a:lnSpc>
              <a:buClr>
                <a:srgbClr val="FF3300"/>
              </a:buClr>
              <a:tabLst>
                <a:tab pos="355600" algn="l"/>
              </a:tabLst>
            </a:pPr>
            <a:r>
              <a:rPr lang="en-IN" b="1" dirty="0"/>
              <a:t>$ git mv foo bar</a:t>
            </a:r>
          </a:p>
          <a:p>
            <a:pPr marL="0" lvl="3">
              <a:lnSpc>
                <a:spcPts val="2000"/>
              </a:lnSpc>
              <a:buClr>
                <a:srgbClr val="FF3300"/>
              </a:buClr>
              <a:tabLst>
                <a:tab pos="355600" algn="l"/>
              </a:tabLst>
            </a:pPr>
            <a:endParaRPr lang="en-IN" sz="1600" b="1" i="1" dirty="0"/>
          </a:p>
          <a:p>
            <a:pPr marL="0" lvl="3">
              <a:lnSpc>
                <a:spcPts val="2000"/>
              </a:lnSpc>
              <a:buClr>
                <a:srgbClr val="FF3300"/>
              </a:buClr>
              <a:tabLst>
                <a:tab pos="355600" algn="l"/>
              </a:tabLst>
            </a:pPr>
            <a:r>
              <a:rPr lang="en-IN" i="1" dirty="0" err="1"/>
              <a:t>Unstaging</a:t>
            </a:r>
            <a:r>
              <a:rPr lang="en-IN" i="1" dirty="0"/>
              <a:t> changes</a:t>
            </a:r>
          </a:p>
          <a:p>
            <a:pPr marL="0" lvl="3">
              <a:lnSpc>
                <a:spcPts val="2000"/>
              </a:lnSpc>
              <a:buClr>
                <a:srgbClr val="FF3300"/>
              </a:buClr>
              <a:tabLst>
                <a:tab pos="355600" algn="l"/>
              </a:tabLst>
            </a:pPr>
            <a:r>
              <a:rPr lang="en-IN" b="1" dirty="0"/>
              <a:t>$ git reset</a:t>
            </a:r>
          </a:p>
          <a:p>
            <a:pPr marL="0" lvl="3">
              <a:lnSpc>
                <a:spcPts val="2000"/>
              </a:lnSpc>
              <a:buClr>
                <a:srgbClr val="FF3300"/>
              </a:buClr>
              <a:tabLst>
                <a:tab pos="355600" algn="l"/>
              </a:tabLst>
            </a:pPr>
            <a:endParaRPr lang="en-IN" sz="1600" b="1" i="1" dirty="0"/>
          </a:p>
          <a:p>
            <a:pPr marL="0" lvl="3">
              <a:lnSpc>
                <a:spcPts val="2000"/>
              </a:lnSpc>
              <a:buClr>
                <a:srgbClr val="FF3300"/>
              </a:buClr>
              <a:tabLst>
                <a:tab pos="355600" algn="l"/>
              </a:tabLst>
            </a:pPr>
            <a:r>
              <a:rPr lang="en-IN" i="1" dirty="0" err="1"/>
              <a:t>Commiting</a:t>
            </a:r>
            <a:r>
              <a:rPr lang="en-IN" i="1" dirty="0"/>
              <a:t> a change to local repository</a:t>
            </a:r>
          </a:p>
          <a:p>
            <a:pPr marL="0" lvl="3">
              <a:lnSpc>
                <a:spcPts val="2000"/>
              </a:lnSpc>
              <a:buClr>
                <a:srgbClr val="FF3300"/>
              </a:buClr>
              <a:tabLst>
                <a:tab pos="355600" algn="l"/>
              </a:tabLst>
            </a:pPr>
            <a:r>
              <a:rPr lang="en-IN" b="1" dirty="0"/>
              <a:t>$ git commit -m "an interesting commit message”</a:t>
            </a:r>
          </a:p>
          <a:p>
            <a:pPr marL="0" lvl="3">
              <a:lnSpc>
                <a:spcPts val="2000"/>
              </a:lnSpc>
              <a:buClr>
                <a:srgbClr val="FF3300"/>
              </a:buClr>
              <a:tabLst>
                <a:tab pos="355600" algn="l"/>
              </a:tabLst>
            </a:pPr>
            <a:endParaRPr lang="en-IN" b="1" dirty="0"/>
          </a:p>
          <a:p>
            <a:pPr marL="0" lvl="3">
              <a:lnSpc>
                <a:spcPts val="2000"/>
              </a:lnSpc>
              <a:buClr>
                <a:srgbClr val="FF3300"/>
              </a:buClr>
              <a:tabLst>
                <a:tab pos="355600" algn="l"/>
              </a:tabLst>
            </a:pPr>
            <a:r>
              <a:rPr lang="en-IN" i="1" dirty="0"/>
              <a:t>Committing in Stages</a:t>
            </a:r>
          </a:p>
          <a:p>
            <a:pPr marL="342900" lvl="3" indent="-342900">
              <a:lnSpc>
                <a:spcPts val="2000"/>
              </a:lnSpc>
              <a:buClr>
                <a:srgbClr val="FF3300"/>
              </a:buClr>
              <a:buAutoNum type="arabicPeriod"/>
              <a:tabLst>
                <a:tab pos="355600" algn="l"/>
              </a:tabLst>
            </a:pPr>
            <a:r>
              <a:rPr lang="en-IN" dirty="0"/>
              <a:t>Use </a:t>
            </a:r>
            <a:r>
              <a:rPr lang="en-IN" b="1" dirty="0"/>
              <a:t>git add </a:t>
            </a:r>
            <a:r>
              <a:rPr lang="en-IN" dirty="0"/>
              <a:t>to stage a subset of your changes</a:t>
            </a:r>
          </a:p>
          <a:p>
            <a:pPr marL="342900" lvl="3" indent="-342900">
              <a:lnSpc>
                <a:spcPts val="2000"/>
              </a:lnSpc>
              <a:buClr>
                <a:srgbClr val="FF3300"/>
              </a:buClr>
              <a:buAutoNum type="arabicPeriod"/>
              <a:tabLst>
                <a:tab pos="355600" algn="l"/>
              </a:tabLst>
            </a:pPr>
            <a:r>
              <a:rPr lang="en-IN" dirty="0"/>
              <a:t>Run </a:t>
            </a:r>
            <a:r>
              <a:rPr lang="en-IN" b="1" dirty="0"/>
              <a:t>git stash --keep-index </a:t>
            </a:r>
            <a:r>
              <a:rPr lang="en-IN" dirty="0"/>
              <a:t>saves and undoes your outstanding, </a:t>
            </a:r>
            <a:r>
              <a:rPr lang="en-IN" dirty="0" err="1"/>
              <a:t>unstaged</a:t>
            </a:r>
            <a:r>
              <a:rPr lang="en-IN" dirty="0"/>
              <a:t> changes</a:t>
            </a:r>
          </a:p>
          <a:p>
            <a:pPr marL="342900" lvl="3" indent="-342900">
              <a:lnSpc>
                <a:spcPts val="2000"/>
              </a:lnSpc>
              <a:buClr>
                <a:srgbClr val="FF3300"/>
              </a:buClr>
              <a:buFontTx/>
              <a:buAutoNum type="arabicPeriod"/>
              <a:tabLst>
                <a:tab pos="355600" algn="l"/>
              </a:tabLst>
            </a:pPr>
            <a:r>
              <a:rPr lang="en-IN" dirty="0"/>
              <a:t>Run </a:t>
            </a:r>
            <a:r>
              <a:rPr lang="en-IN" b="1" dirty="0"/>
              <a:t>git commit</a:t>
            </a:r>
            <a:r>
              <a:rPr lang="en-IN" dirty="0"/>
              <a:t>. If working tree is good </a:t>
            </a:r>
          </a:p>
          <a:p>
            <a:pPr marL="342900" lvl="3" indent="-342900">
              <a:lnSpc>
                <a:spcPts val="2000"/>
              </a:lnSpc>
              <a:buClr>
                <a:srgbClr val="FF3300"/>
              </a:buClr>
              <a:buFontTx/>
              <a:buAutoNum type="arabicPeriod"/>
              <a:tabLst>
                <a:tab pos="355600" algn="l"/>
              </a:tabLst>
            </a:pPr>
            <a:r>
              <a:rPr lang="en-IN" b="1" dirty="0"/>
              <a:t>git stash pop </a:t>
            </a:r>
            <a:r>
              <a:rPr lang="en-IN" dirty="0"/>
              <a:t>to restore your remaining </a:t>
            </a:r>
            <a:r>
              <a:rPr lang="en-IN" dirty="0" err="1"/>
              <a:t>unstaged</a:t>
            </a:r>
            <a:r>
              <a:rPr lang="en-IN" dirty="0"/>
              <a:t> changes, and go back to step 1 and repeat the cycle</a:t>
            </a:r>
            <a:endParaRPr lang="en-IN" b="1" i="1" dirty="0"/>
          </a:p>
        </p:txBody>
      </p:sp>
    </p:spTree>
    <p:extLst>
      <p:ext uri="{BB962C8B-B14F-4D97-AF65-F5344CB8AC3E}">
        <p14:creationId xmlns:p14="http://schemas.microsoft.com/office/powerpoint/2010/main" val="20265804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10F8D0B-BAE2-44EF-B350-D0378464A00C}"/>
              </a:ext>
            </a:extLst>
          </p:cNvPr>
          <p:cNvSpPr/>
          <p:nvPr/>
        </p:nvSpPr>
        <p:spPr>
          <a:xfrm>
            <a:off x="2292822" y="6565235"/>
            <a:ext cx="8824616" cy="284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12722579-8A82-4102-918C-4ADDAFE5197C}"/>
              </a:ext>
            </a:extLst>
          </p:cNvPr>
          <p:cNvSpPr>
            <a:spLocks/>
          </p:cNvSpPr>
          <p:nvPr/>
        </p:nvSpPr>
        <p:spPr>
          <a:xfrm>
            <a:off x="318570" y="875960"/>
            <a:ext cx="11554860" cy="38941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35" name="TextBox 34">
            <a:extLst>
              <a:ext uri="{FF2B5EF4-FFF2-40B4-BE49-F238E27FC236}">
                <a16:creationId xmlns:a16="http://schemas.microsoft.com/office/drawing/2014/main" id="{20E5D528-D6FD-4D90-88D2-94898875E8FA}"/>
              </a:ext>
            </a:extLst>
          </p:cNvPr>
          <p:cNvSpPr txBox="1"/>
          <p:nvPr/>
        </p:nvSpPr>
        <p:spPr>
          <a:xfrm>
            <a:off x="318570" y="312031"/>
            <a:ext cx="11076982" cy="546368"/>
          </a:xfrm>
          <a:prstGeom prst="rect">
            <a:avLst/>
          </a:prstGeom>
          <a:noFill/>
        </p:spPr>
        <p:txBody>
          <a:bodyPr wrap="square" rtlCol="0">
            <a:spAutoFit/>
          </a:bodyPr>
          <a:lstStyle/>
          <a:p>
            <a:pPr defTabSz="913852">
              <a:lnSpc>
                <a:spcPct val="80000"/>
              </a:lnSpc>
              <a:defRPr/>
            </a:pPr>
            <a:r>
              <a:rPr lang="en-US" sz="3598" b="1" dirty="0">
                <a:gradFill>
                  <a:gsLst>
                    <a:gs pos="100000">
                      <a:srgbClr val="176490"/>
                    </a:gs>
                    <a:gs pos="0">
                      <a:srgbClr val="1AA4BE">
                        <a:alpha val="80000"/>
                      </a:srgbClr>
                    </a:gs>
                  </a:gsLst>
                  <a:path path="circle">
                    <a:fillToRect l="100000" t="100000"/>
                  </a:path>
                </a:gradFill>
                <a:latin typeface="+mj-lt"/>
                <a:cs typeface="Arial" pitchFamily="34" charset="0"/>
              </a:rPr>
              <a:t>Git – Undoing and Editing Commits</a:t>
            </a:r>
            <a:endParaRPr lang="en-US" sz="3598" b="1" dirty="0">
              <a:solidFill>
                <a:schemeClr val="tx2">
                  <a:lumMod val="75000"/>
                  <a:lumOff val="25000"/>
                </a:schemeClr>
              </a:solidFill>
              <a:latin typeface="+mj-lt"/>
              <a:cs typeface="Arial" pitchFamily="34" charset="0"/>
            </a:endParaRPr>
          </a:p>
        </p:txBody>
      </p:sp>
      <p:grpSp>
        <p:nvGrpSpPr>
          <p:cNvPr id="36" name="Group 35">
            <a:extLst>
              <a:ext uri="{FF2B5EF4-FFF2-40B4-BE49-F238E27FC236}">
                <a16:creationId xmlns:a16="http://schemas.microsoft.com/office/drawing/2014/main" id="{B5CE3339-A998-44AA-9D27-2802475479AC}"/>
              </a:ext>
            </a:extLst>
          </p:cNvPr>
          <p:cNvGrpSpPr/>
          <p:nvPr/>
        </p:nvGrpSpPr>
        <p:grpSpPr>
          <a:xfrm rot="5400000">
            <a:off x="982453" y="-331701"/>
            <a:ext cx="45707" cy="1096210"/>
            <a:chOff x="590368" y="624713"/>
            <a:chExt cx="71120" cy="463517"/>
          </a:xfrm>
        </p:grpSpPr>
        <p:sp>
          <p:nvSpPr>
            <p:cNvPr id="37" name="Rectangle: Rounded Corners 2">
              <a:extLst>
                <a:ext uri="{FF2B5EF4-FFF2-40B4-BE49-F238E27FC236}">
                  <a16:creationId xmlns:a16="http://schemas.microsoft.com/office/drawing/2014/main" id="{73647521-C86F-4DD8-BAA8-7D73D1498DF4}"/>
                </a:ext>
              </a:extLst>
            </p:cNvPr>
            <p:cNvSpPr/>
            <p:nvPr/>
          </p:nvSpPr>
          <p:spPr>
            <a:xfrm rot="16200000">
              <a:off x="556094" y="658987"/>
              <a:ext cx="139668" cy="71119"/>
            </a:xfrm>
            <a:prstGeom prst="roundRect">
              <a:avLst>
                <a:gd name="adj" fmla="val 50000"/>
              </a:avLst>
            </a:prstGeom>
            <a:solidFill>
              <a:srgbClr val="176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8" name="Rectangle: Rounded Corners 2">
              <a:extLst>
                <a:ext uri="{FF2B5EF4-FFF2-40B4-BE49-F238E27FC236}">
                  <a16:creationId xmlns:a16="http://schemas.microsoft.com/office/drawing/2014/main" id="{734834DA-8575-457A-AEDF-F7FB8A5FF996}"/>
                </a:ext>
              </a:extLst>
            </p:cNvPr>
            <p:cNvSpPr/>
            <p:nvPr/>
          </p:nvSpPr>
          <p:spPr>
            <a:xfrm rot="16200000">
              <a:off x="556095" y="820911"/>
              <a:ext cx="139668" cy="71119"/>
            </a:xfrm>
            <a:prstGeom prst="roundRect">
              <a:avLst>
                <a:gd name="adj" fmla="val 50000"/>
              </a:avLst>
            </a:prstGeom>
            <a:solidFill>
              <a:srgbClr val="1AA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9" name="Rectangle: Rounded Corners 2">
              <a:extLst>
                <a:ext uri="{FF2B5EF4-FFF2-40B4-BE49-F238E27FC236}">
                  <a16:creationId xmlns:a16="http://schemas.microsoft.com/office/drawing/2014/main" id="{139A0858-6CD8-4E66-87DA-479719E4D837}"/>
                </a:ext>
              </a:extLst>
            </p:cNvPr>
            <p:cNvSpPr/>
            <p:nvPr/>
          </p:nvSpPr>
          <p:spPr>
            <a:xfrm rot="16200000">
              <a:off x="556095" y="982836"/>
              <a:ext cx="139668" cy="71119"/>
            </a:xfrm>
            <a:prstGeom prst="roundRect">
              <a:avLst>
                <a:gd name="adj" fmla="val 50000"/>
              </a:avLst>
            </a:prstGeom>
            <a:solidFill>
              <a:srgbClr val="52C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grpSp>
      <p:grpSp>
        <p:nvGrpSpPr>
          <p:cNvPr id="25" name="Group 24">
            <a:extLst>
              <a:ext uri="{FF2B5EF4-FFF2-40B4-BE49-F238E27FC236}">
                <a16:creationId xmlns:a16="http://schemas.microsoft.com/office/drawing/2014/main" id="{29B65B06-EAFD-6648-87B4-4A3E0C8147D0}"/>
              </a:ext>
            </a:extLst>
          </p:cNvPr>
          <p:cNvGrpSpPr/>
          <p:nvPr/>
        </p:nvGrpSpPr>
        <p:grpSpPr>
          <a:xfrm>
            <a:off x="10550082" y="193551"/>
            <a:ext cx="1053195" cy="927106"/>
            <a:chOff x="2465004" y="1418736"/>
            <a:chExt cx="473319" cy="408045"/>
          </a:xfrm>
        </p:grpSpPr>
        <p:sp>
          <p:nvSpPr>
            <p:cNvPr id="26" name="Block Arc 25">
              <a:extLst>
                <a:ext uri="{FF2B5EF4-FFF2-40B4-BE49-F238E27FC236}">
                  <a16:creationId xmlns:a16="http://schemas.microsoft.com/office/drawing/2014/main" id="{059008BB-B4EC-D74D-83A0-AB6D8EFBAA04}"/>
                </a:ext>
              </a:extLst>
            </p:cNvPr>
            <p:cNvSpPr/>
            <p:nvPr/>
          </p:nvSpPr>
          <p:spPr>
            <a:xfrm rot="11099245">
              <a:off x="2465004" y="1431432"/>
              <a:ext cx="473319" cy="395349"/>
            </a:xfrm>
            <a:prstGeom prst="blockArc">
              <a:avLst>
                <a:gd name="adj1" fmla="val 11156282"/>
                <a:gd name="adj2" fmla="val 2010"/>
                <a:gd name="adj3" fmla="val 183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27" name="Rounded Rectangle 38">
              <a:extLst>
                <a:ext uri="{FF2B5EF4-FFF2-40B4-BE49-F238E27FC236}">
                  <a16:creationId xmlns:a16="http://schemas.microsoft.com/office/drawing/2014/main" id="{04BE2310-F395-FC41-907B-726826E04BFA}"/>
                </a:ext>
              </a:extLst>
            </p:cNvPr>
            <p:cNvSpPr/>
            <p:nvPr/>
          </p:nvSpPr>
          <p:spPr>
            <a:xfrm>
              <a:off x="2521711" y="1418736"/>
              <a:ext cx="359906" cy="359906"/>
            </a:xfrm>
            <a:prstGeom prst="ellipse">
              <a:avLst/>
            </a:prstGeom>
            <a:solidFill>
              <a:schemeClr val="accent1">
                <a:lumMod val="60000"/>
                <a:lumOff val="4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lumMod val="50000"/>
                  </a:schemeClr>
                </a:solidFill>
              </a:endParaRPr>
            </a:p>
          </p:txBody>
        </p:sp>
        <p:grpSp>
          <p:nvGrpSpPr>
            <p:cNvPr id="28" name="Group 27">
              <a:extLst>
                <a:ext uri="{FF2B5EF4-FFF2-40B4-BE49-F238E27FC236}">
                  <a16:creationId xmlns:a16="http://schemas.microsoft.com/office/drawing/2014/main" id="{92BD785A-C05B-D144-82CB-A9687C3E58C1}"/>
                </a:ext>
              </a:extLst>
            </p:cNvPr>
            <p:cNvGrpSpPr/>
            <p:nvPr/>
          </p:nvGrpSpPr>
          <p:grpSpPr>
            <a:xfrm>
              <a:off x="2589291" y="1476884"/>
              <a:ext cx="232961" cy="232961"/>
              <a:chOff x="3449638" y="1439863"/>
              <a:chExt cx="2249487" cy="2249488"/>
            </a:xfrm>
          </p:grpSpPr>
          <p:sp>
            <p:nvSpPr>
              <p:cNvPr id="29" name="Freeform 11">
                <a:extLst>
                  <a:ext uri="{FF2B5EF4-FFF2-40B4-BE49-F238E27FC236}">
                    <a16:creationId xmlns:a16="http://schemas.microsoft.com/office/drawing/2014/main" id="{26BE4B54-C27B-484F-B518-A1CCC68AC230}"/>
                  </a:ext>
                </a:extLst>
              </p:cNvPr>
              <p:cNvSpPr>
                <a:spLocks noEditPoints="1"/>
              </p:cNvSpPr>
              <p:nvPr/>
            </p:nvSpPr>
            <p:spPr bwMode="auto">
              <a:xfrm>
                <a:off x="3449638" y="1439863"/>
                <a:ext cx="2249487" cy="2249488"/>
              </a:xfrm>
              <a:custGeom>
                <a:avLst/>
                <a:gdLst>
                  <a:gd name="T0" fmla="*/ 600 w 600"/>
                  <a:gd name="T1" fmla="*/ 306 h 600"/>
                  <a:gd name="T2" fmla="*/ 562 w 600"/>
                  <a:gd name="T3" fmla="*/ 311 h 600"/>
                  <a:gd name="T4" fmla="*/ 531 w 600"/>
                  <a:gd name="T5" fmla="*/ 336 h 600"/>
                  <a:gd name="T6" fmla="*/ 344 w 600"/>
                  <a:gd name="T7" fmla="*/ 533 h 600"/>
                  <a:gd name="T8" fmla="*/ 313 w 600"/>
                  <a:gd name="T9" fmla="*/ 541 h 600"/>
                  <a:gd name="T10" fmla="*/ 311 w 600"/>
                  <a:gd name="T11" fmla="*/ 573 h 600"/>
                  <a:gd name="T12" fmla="*/ 311 w 600"/>
                  <a:gd name="T13" fmla="*/ 588 h 600"/>
                  <a:gd name="T14" fmla="*/ 300 w 600"/>
                  <a:gd name="T15" fmla="*/ 600 h 600"/>
                  <a:gd name="T16" fmla="*/ 289 w 600"/>
                  <a:gd name="T17" fmla="*/ 589 h 600"/>
                  <a:gd name="T18" fmla="*/ 288 w 600"/>
                  <a:gd name="T19" fmla="*/ 550 h 600"/>
                  <a:gd name="T20" fmla="*/ 276 w 600"/>
                  <a:gd name="T21" fmla="*/ 536 h 600"/>
                  <a:gd name="T22" fmla="*/ 70 w 600"/>
                  <a:gd name="T23" fmla="*/ 370 h 600"/>
                  <a:gd name="T24" fmla="*/ 60 w 600"/>
                  <a:gd name="T25" fmla="*/ 323 h 600"/>
                  <a:gd name="T26" fmla="*/ 48 w 600"/>
                  <a:gd name="T27" fmla="*/ 312 h 600"/>
                  <a:gd name="T28" fmla="*/ 7 w 600"/>
                  <a:gd name="T29" fmla="*/ 311 h 600"/>
                  <a:gd name="T30" fmla="*/ 0 w 600"/>
                  <a:gd name="T31" fmla="*/ 306 h 600"/>
                  <a:gd name="T32" fmla="*/ 0 w 600"/>
                  <a:gd name="T33" fmla="*/ 294 h 600"/>
                  <a:gd name="T34" fmla="*/ 27 w 600"/>
                  <a:gd name="T35" fmla="*/ 289 h 600"/>
                  <a:gd name="T36" fmla="*/ 63 w 600"/>
                  <a:gd name="T37" fmla="*/ 258 h 600"/>
                  <a:gd name="T38" fmla="*/ 272 w 600"/>
                  <a:gd name="T39" fmla="*/ 64 h 600"/>
                  <a:gd name="T40" fmla="*/ 289 w 600"/>
                  <a:gd name="T41" fmla="*/ 45 h 600"/>
                  <a:gd name="T42" fmla="*/ 294 w 600"/>
                  <a:gd name="T43" fmla="*/ 0 h 600"/>
                  <a:gd name="T44" fmla="*/ 306 w 600"/>
                  <a:gd name="T45" fmla="*/ 0 h 600"/>
                  <a:gd name="T46" fmla="*/ 311 w 600"/>
                  <a:gd name="T47" fmla="*/ 20 h 600"/>
                  <a:gd name="T48" fmla="*/ 311 w 600"/>
                  <a:gd name="T49" fmla="*/ 51 h 600"/>
                  <a:gd name="T50" fmla="*/ 323 w 600"/>
                  <a:gd name="T51" fmla="*/ 64 h 600"/>
                  <a:gd name="T52" fmla="*/ 532 w 600"/>
                  <a:gd name="T53" fmla="*/ 271 h 600"/>
                  <a:gd name="T54" fmla="*/ 553 w 600"/>
                  <a:gd name="T55" fmla="*/ 289 h 600"/>
                  <a:gd name="T56" fmla="*/ 600 w 600"/>
                  <a:gd name="T57" fmla="*/ 294 h 600"/>
                  <a:gd name="T58" fmla="*/ 600 w 600"/>
                  <a:gd name="T59" fmla="*/ 306 h 600"/>
                  <a:gd name="T60" fmla="*/ 114 w 600"/>
                  <a:gd name="T61" fmla="*/ 312 h 600"/>
                  <a:gd name="T62" fmla="*/ 96 w 600"/>
                  <a:gd name="T63" fmla="*/ 312 h 600"/>
                  <a:gd name="T64" fmla="*/ 84 w 600"/>
                  <a:gd name="T65" fmla="*/ 326 h 600"/>
                  <a:gd name="T66" fmla="*/ 152 w 600"/>
                  <a:gd name="T67" fmla="*/ 457 h 600"/>
                  <a:gd name="T68" fmla="*/ 275 w 600"/>
                  <a:gd name="T69" fmla="*/ 513 h 600"/>
                  <a:gd name="T70" fmla="*/ 288 w 600"/>
                  <a:gd name="T71" fmla="*/ 501 h 600"/>
                  <a:gd name="T72" fmla="*/ 288 w 600"/>
                  <a:gd name="T73" fmla="*/ 472 h 600"/>
                  <a:gd name="T74" fmla="*/ 300 w 600"/>
                  <a:gd name="T75" fmla="*/ 451 h 600"/>
                  <a:gd name="T76" fmla="*/ 311 w 600"/>
                  <a:gd name="T77" fmla="*/ 472 h 600"/>
                  <a:gd name="T78" fmla="*/ 311 w 600"/>
                  <a:gd name="T79" fmla="*/ 502 h 600"/>
                  <a:gd name="T80" fmla="*/ 323 w 600"/>
                  <a:gd name="T81" fmla="*/ 512 h 600"/>
                  <a:gd name="T82" fmla="*/ 455 w 600"/>
                  <a:gd name="T83" fmla="*/ 444 h 600"/>
                  <a:gd name="T84" fmla="*/ 510 w 600"/>
                  <a:gd name="T85" fmla="*/ 325 h 600"/>
                  <a:gd name="T86" fmla="*/ 498 w 600"/>
                  <a:gd name="T87" fmla="*/ 312 h 600"/>
                  <a:gd name="T88" fmla="*/ 463 w 600"/>
                  <a:gd name="T89" fmla="*/ 312 h 600"/>
                  <a:gd name="T90" fmla="*/ 450 w 600"/>
                  <a:gd name="T91" fmla="*/ 300 h 600"/>
                  <a:gd name="T92" fmla="*/ 463 w 600"/>
                  <a:gd name="T93" fmla="*/ 289 h 600"/>
                  <a:gd name="T94" fmla="*/ 495 w 600"/>
                  <a:gd name="T95" fmla="*/ 289 h 600"/>
                  <a:gd name="T96" fmla="*/ 509 w 600"/>
                  <a:gd name="T97" fmla="*/ 273 h 600"/>
                  <a:gd name="T98" fmla="*/ 435 w 600"/>
                  <a:gd name="T99" fmla="*/ 137 h 600"/>
                  <a:gd name="T100" fmla="*/ 326 w 600"/>
                  <a:gd name="T101" fmla="*/ 87 h 600"/>
                  <a:gd name="T102" fmla="*/ 311 w 600"/>
                  <a:gd name="T103" fmla="*/ 101 h 600"/>
                  <a:gd name="T104" fmla="*/ 311 w 600"/>
                  <a:gd name="T105" fmla="*/ 137 h 600"/>
                  <a:gd name="T106" fmla="*/ 300 w 600"/>
                  <a:gd name="T107" fmla="*/ 150 h 600"/>
                  <a:gd name="T108" fmla="*/ 288 w 600"/>
                  <a:gd name="T109" fmla="*/ 137 h 600"/>
                  <a:gd name="T110" fmla="*/ 288 w 600"/>
                  <a:gd name="T111" fmla="*/ 107 h 600"/>
                  <a:gd name="T112" fmla="*/ 267 w 600"/>
                  <a:gd name="T113" fmla="*/ 88 h 600"/>
                  <a:gd name="T114" fmla="*/ 84 w 600"/>
                  <a:gd name="T115" fmla="*/ 275 h 600"/>
                  <a:gd name="T116" fmla="*/ 95 w 600"/>
                  <a:gd name="T117" fmla="*/ 289 h 600"/>
                  <a:gd name="T118" fmla="*/ 136 w 600"/>
                  <a:gd name="T119" fmla="*/ 289 h 600"/>
                  <a:gd name="T120" fmla="*/ 149 w 600"/>
                  <a:gd name="T121" fmla="*/ 300 h 600"/>
                  <a:gd name="T122" fmla="*/ 135 w 600"/>
                  <a:gd name="T123" fmla="*/ 312 h 600"/>
                  <a:gd name="T124" fmla="*/ 114 w 600"/>
                  <a:gd name="T125" fmla="*/ 312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0" h="600">
                    <a:moveTo>
                      <a:pt x="600" y="306"/>
                    </a:moveTo>
                    <a:cubicBezTo>
                      <a:pt x="588" y="316"/>
                      <a:pt x="575" y="311"/>
                      <a:pt x="562" y="311"/>
                    </a:cubicBezTo>
                    <a:cubicBezTo>
                      <a:pt x="536" y="312"/>
                      <a:pt x="536" y="312"/>
                      <a:pt x="531" y="336"/>
                    </a:cubicBezTo>
                    <a:cubicBezTo>
                      <a:pt x="513" y="438"/>
                      <a:pt x="444" y="510"/>
                      <a:pt x="344" y="533"/>
                    </a:cubicBezTo>
                    <a:cubicBezTo>
                      <a:pt x="333" y="535"/>
                      <a:pt x="318" y="531"/>
                      <a:pt x="313" y="541"/>
                    </a:cubicBezTo>
                    <a:cubicBezTo>
                      <a:pt x="308" y="550"/>
                      <a:pt x="311" y="563"/>
                      <a:pt x="311" y="573"/>
                    </a:cubicBezTo>
                    <a:cubicBezTo>
                      <a:pt x="311" y="578"/>
                      <a:pt x="312" y="584"/>
                      <a:pt x="311" y="588"/>
                    </a:cubicBezTo>
                    <a:cubicBezTo>
                      <a:pt x="310" y="595"/>
                      <a:pt x="307" y="600"/>
                      <a:pt x="300" y="600"/>
                    </a:cubicBezTo>
                    <a:cubicBezTo>
                      <a:pt x="292" y="600"/>
                      <a:pt x="289" y="595"/>
                      <a:pt x="289" y="589"/>
                    </a:cubicBezTo>
                    <a:cubicBezTo>
                      <a:pt x="288" y="576"/>
                      <a:pt x="288" y="563"/>
                      <a:pt x="288" y="550"/>
                    </a:cubicBezTo>
                    <a:cubicBezTo>
                      <a:pt x="289" y="540"/>
                      <a:pt x="285" y="538"/>
                      <a:pt x="276" y="536"/>
                    </a:cubicBezTo>
                    <a:cubicBezTo>
                      <a:pt x="173" y="523"/>
                      <a:pt x="104" y="467"/>
                      <a:pt x="70" y="370"/>
                    </a:cubicBezTo>
                    <a:cubicBezTo>
                      <a:pt x="64" y="355"/>
                      <a:pt x="61" y="339"/>
                      <a:pt x="60" y="323"/>
                    </a:cubicBezTo>
                    <a:cubicBezTo>
                      <a:pt x="60" y="313"/>
                      <a:pt x="56" y="311"/>
                      <a:pt x="48" y="312"/>
                    </a:cubicBezTo>
                    <a:cubicBezTo>
                      <a:pt x="34" y="312"/>
                      <a:pt x="21" y="311"/>
                      <a:pt x="7" y="311"/>
                    </a:cubicBezTo>
                    <a:cubicBezTo>
                      <a:pt x="5" y="310"/>
                      <a:pt x="2" y="308"/>
                      <a:pt x="0" y="306"/>
                    </a:cubicBezTo>
                    <a:cubicBezTo>
                      <a:pt x="0" y="302"/>
                      <a:pt x="0" y="298"/>
                      <a:pt x="0" y="294"/>
                    </a:cubicBezTo>
                    <a:cubicBezTo>
                      <a:pt x="8" y="287"/>
                      <a:pt x="17" y="289"/>
                      <a:pt x="27" y="289"/>
                    </a:cubicBezTo>
                    <a:cubicBezTo>
                      <a:pt x="58" y="289"/>
                      <a:pt x="58" y="289"/>
                      <a:pt x="63" y="258"/>
                    </a:cubicBezTo>
                    <a:cubicBezTo>
                      <a:pt x="77" y="159"/>
                      <a:pt x="172" y="70"/>
                      <a:pt x="272" y="64"/>
                    </a:cubicBezTo>
                    <a:cubicBezTo>
                      <a:pt x="287" y="63"/>
                      <a:pt x="288" y="57"/>
                      <a:pt x="289" y="45"/>
                    </a:cubicBezTo>
                    <a:cubicBezTo>
                      <a:pt x="289" y="30"/>
                      <a:pt x="284" y="14"/>
                      <a:pt x="294" y="0"/>
                    </a:cubicBezTo>
                    <a:cubicBezTo>
                      <a:pt x="298" y="0"/>
                      <a:pt x="302" y="0"/>
                      <a:pt x="306" y="0"/>
                    </a:cubicBezTo>
                    <a:cubicBezTo>
                      <a:pt x="310" y="6"/>
                      <a:pt x="312" y="12"/>
                      <a:pt x="311" y="20"/>
                    </a:cubicBezTo>
                    <a:cubicBezTo>
                      <a:pt x="311" y="30"/>
                      <a:pt x="312" y="41"/>
                      <a:pt x="311" y="51"/>
                    </a:cubicBezTo>
                    <a:cubicBezTo>
                      <a:pt x="311" y="60"/>
                      <a:pt x="313" y="63"/>
                      <a:pt x="323" y="64"/>
                    </a:cubicBezTo>
                    <a:cubicBezTo>
                      <a:pt x="433" y="77"/>
                      <a:pt x="519" y="161"/>
                      <a:pt x="532" y="271"/>
                    </a:cubicBezTo>
                    <a:cubicBezTo>
                      <a:pt x="534" y="287"/>
                      <a:pt x="539" y="289"/>
                      <a:pt x="553" y="289"/>
                    </a:cubicBezTo>
                    <a:cubicBezTo>
                      <a:pt x="569" y="289"/>
                      <a:pt x="585" y="284"/>
                      <a:pt x="600" y="294"/>
                    </a:cubicBezTo>
                    <a:cubicBezTo>
                      <a:pt x="600" y="298"/>
                      <a:pt x="600" y="302"/>
                      <a:pt x="600" y="306"/>
                    </a:cubicBezTo>
                    <a:close/>
                    <a:moveTo>
                      <a:pt x="114" y="312"/>
                    </a:moveTo>
                    <a:cubicBezTo>
                      <a:pt x="108" y="312"/>
                      <a:pt x="102" y="312"/>
                      <a:pt x="96" y="312"/>
                    </a:cubicBezTo>
                    <a:cubicBezTo>
                      <a:pt x="85" y="310"/>
                      <a:pt x="83" y="315"/>
                      <a:pt x="84" y="326"/>
                    </a:cubicBezTo>
                    <a:cubicBezTo>
                      <a:pt x="92" y="377"/>
                      <a:pt x="114" y="422"/>
                      <a:pt x="152" y="457"/>
                    </a:cubicBezTo>
                    <a:cubicBezTo>
                      <a:pt x="187" y="489"/>
                      <a:pt x="229" y="507"/>
                      <a:pt x="275" y="513"/>
                    </a:cubicBezTo>
                    <a:cubicBezTo>
                      <a:pt x="285" y="514"/>
                      <a:pt x="289" y="511"/>
                      <a:pt x="288" y="501"/>
                    </a:cubicBezTo>
                    <a:cubicBezTo>
                      <a:pt x="288" y="491"/>
                      <a:pt x="288" y="482"/>
                      <a:pt x="288" y="472"/>
                    </a:cubicBezTo>
                    <a:cubicBezTo>
                      <a:pt x="289" y="463"/>
                      <a:pt x="286" y="451"/>
                      <a:pt x="300" y="451"/>
                    </a:cubicBezTo>
                    <a:cubicBezTo>
                      <a:pt x="313" y="451"/>
                      <a:pt x="311" y="463"/>
                      <a:pt x="311" y="472"/>
                    </a:cubicBezTo>
                    <a:cubicBezTo>
                      <a:pt x="311" y="482"/>
                      <a:pt x="312" y="492"/>
                      <a:pt x="311" y="502"/>
                    </a:cubicBezTo>
                    <a:cubicBezTo>
                      <a:pt x="311" y="511"/>
                      <a:pt x="313" y="514"/>
                      <a:pt x="323" y="512"/>
                    </a:cubicBezTo>
                    <a:cubicBezTo>
                      <a:pt x="375" y="505"/>
                      <a:pt x="419" y="482"/>
                      <a:pt x="455" y="444"/>
                    </a:cubicBezTo>
                    <a:cubicBezTo>
                      <a:pt x="486" y="410"/>
                      <a:pt x="503" y="370"/>
                      <a:pt x="510" y="325"/>
                    </a:cubicBezTo>
                    <a:cubicBezTo>
                      <a:pt x="511" y="315"/>
                      <a:pt x="508" y="311"/>
                      <a:pt x="498" y="312"/>
                    </a:cubicBezTo>
                    <a:cubicBezTo>
                      <a:pt x="486" y="312"/>
                      <a:pt x="475" y="312"/>
                      <a:pt x="463" y="312"/>
                    </a:cubicBezTo>
                    <a:cubicBezTo>
                      <a:pt x="456" y="312"/>
                      <a:pt x="450" y="308"/>
                      <a:pt x="450" y="300"/>
                    </a:cubicBezTo>
                    <a:cubicBezTo>
                      <a:pt x="450" y="292"/>
                      <a:pt x="456" y="289"/>
                      <a:pt x="463" y="289"/>
                    </a:cubicBezTo>
                    <a:cubicBezTo>
                      <a:pt x="474" y="289"/>
                      <a:pt x="484" y="288"/>
                      <a:pt x="495" y="289"/>
                    </a:cubicBezTo>
                    <a:cubicBezTo>
                      <a:pt x="508" y="290"/>
                      <a:pt x="511" y="285"/>
                      <a:pt x="509" y="273"/>
                    </a:cubicBezTo>
                    <a:cubicBezTo>
                      <a:pt x="501" y="218"/>
                      <a:pt x="477" y="172"/>
                      <a:pt x="435" y="137"/>
                    </a:cubicBezTo>
                    <a:cubicBezTo>
                      <a:pt x="403" y="110"/>
                      <a:pt x="366" y="94"/>
                      <a:pt x="326" y="87"/>
                    </a:cubicBezTo>
                    <a:cubicBezTo>
                      <a:pt x="315" y="86"/>
                      <a:pt x="310" y="89"/>
                      <a:pt x="311" y="101"/>
                    </a:cubicBezTo>
                    <a:cubicBezTo>
                      <a:pt x="312" y="113"/>
                      <a:pt x="311" y="125"/>
                      <a:pt x="311" y="137"/>
                    </a:cubicBezTo>
                    <a:cubicBezTo>
                      <a:pt x="311" y="144"/>
                      <a:pt x="308" y="150"/>
                      <a:pt x="300" y="150"/>
                    </a:cubicBezTo>
                    <a:cubicBezTo>
                      <a:pt x="292" y="150"/>
                      <a:pt x="289" y="144"/>
                      <a:pt x="288" y="137"/>
                    </a:cubicBezTo>
                    <a:cubicBezTo>
                      <a:pt x="288" y="127"/>
                      <a:pt x="288" y="117"/>
                      <a:pt x="288" y="107"/>
                    </a:cubicBezTo>
                    <a:cubicBezTo>
                      <a:pt x="288" y="85"/>
                      <a:pt x="287" y="84"/>
                      <a:pt x="267" y="88"/>
                    </a:cubicBezTo>
                    <a:cubicBezTo>
                      <a:pt x="170" y="103"/>
                      <a:pt x="97" y="178"/>
                      <a:pt x="84" y="275"/>
                    </a:cubicBezTo>
                    <a:cubicBezTo>
                      <a:pt x="83" y="284"/>
                      <a:pt x="84" y="290"/>
                      <a:pt x="95" y="289"/>
                    </a:cubicBezTo>
                    <a:cubicBezTo>
                      <a:pt x="109" y="288"/>
                      <a:pt x="122" y="289"/>
                      <a:pt x="136" y="289"/>
                    </a:cubicBezTo>
                    <a:cubicBezTo>
                      <a:pt x="143" y="289"/>
                      <a:pt x="149" y="292"/>
                      <a:pt x="149" y="300"/>
                    </a:cubicBezTo>
                    <a:cubicBezTo>
                      <a:pt x="149" y="309"/>
                      <a:pt x="143" y="312"/>
                      <a:pt x="135" y="312"/>
                    </a:cubicBezTo>
                    <a:cubicBezTo>
                      <a:pt x="128" y="312"/>
                      <a:pt x="121" y="312"/>
                      <a:pt x="114" y="312"/>
                    </a:cubicBez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dirty="0"/>
              </a:p>
            </p:txBody>
          </p:sp>
          <p:sp>
            <p:nvSpPr>
              <p:cNvPr id="30" name="Oval 29">
                <a:extLst>
                  <a:ext uri="{FF2B5EF4-FFF2-40B4-BE49-F238E27FC236}">
                    <a16:creationId xmlns:a16="http://schemas.microsoft.com/office/drawing/2014/main" id="{72D7CC90-4449-8A45-8B7D-E870EDA30DD8}"/>
                  </a:ext>
                </a:extLst>
              </p:cNvPr>
              <p:cNvSpPr/>
              <p:nvPr/>
            </p:nvSpPr>
            <p:spPr bwMode="auto">
              <a:xfrm>
                <a:off x="4254341" y="2244567"/>
                <a:ext cx="640080" cy="640080"/>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r" defTabSz="914126" fontAlgn="base">
                  <a:spcBef>
                    <a:spcPct val="0"/>
                  </a:spcBef>
                  <a:spcAft>
                    <a:spcPct val="0"/>
                  </a:spcAft>
                </a:pPr>
                <a:endParaRPr lang="en-GB" sz="1600" b="1" dirty="0">
                  <a:latin typeface="Arial" charset="0"/>
                </a:endParaRPr>
              </a:p>
            </p:txBody>
          </p:sp>
        </p:grpSp>
      </p:grpSp>
      <p:sp>
        <p:nvSpPr>
          <p:cNvPr id="33" name="Rectangle 32">
            <a:extLst>
              <a:ext uri="{FF2B5EF4-FFF2-40B4-BE49-F238E27FC236}">
                <a16:creationId xmlns:a16="http://schemas.microsoft.com/office/drawing/2014/main" id="{C12BBF97-EA3F-48B4-860B-AFA0078A513A}"/>
              </a:ext>
            </a:extLst>
          </p:cNvPr>
          <p:cNvSpPr/>
          <p:nvPr/>
        </p:nvSpPr>
        <p:spPr>
          <a:xfrm>
            <a:off x="173644" y="2527284"/>
            <a:ext cx="1898259" cy="369332"/>
          </a:xfrm>
          <a:prstGeom prst="rect">
            <a:avLst/>
          </a:prstGeom>
        </p:spPr>
        <p:txBody>
          <a:bodyPr wrap="square">
            <a:spAutoFit/>
          </a:bodyPr>
          <a:lstStyle/>
          <a:p>
            <a:pPr lvl="0" algn="ctr"/>
            <a:r>
              <a:rPr lang="en-IN" b="1" dirty="0">
                <a:solidFill>
                  <a:schemeClr val="bg1"/>
                </a:solidFill>
              </a:rPr>
              <a:t>MVP Phase </a:t>
            </a:r>
            <a:endParaRPr lang="en-IN" sz="1600" b="1" dirty="0">
              <a:solidFill>
                <a:schemeClr val="bg2">
                  <a:lumMod val="85000"/>
                </a:schemeClr>
              </a:solidFill>
            </a:endParaRPr>
          </a:p>
        </p:txBody>
      </p:sp>
      <p:sp>
        <p:nvSpPr>
          <p:cNvPr id="34" name="Rectangle 33">
            <a:extLst>
              <a:ext uri="{FF2B5EF4-FFF2-40B4-BE49-F238E27FC236}">
                <a16:creationId xmlns:a16="http://schemas.microsoft.com/office/drawing/2014/main" id="{04360593-F597-49C0-90D8-59358E887D34}"/>
              </a:ext>
            </a:extLst>
          </p:cNvPr>
          <p:cNvSpPr/>
          <p:nvPr/>
        </p:nvSpPr>
        <p:spPr>
          <a:xfrm>
            <a:off x="318571" y="1324027"/>
            <a:ext cx="5339845" cy="3939540"/>
          </a:xfrm>
          <a:prstGeom prst="rect">
            <a:avLst/>
          </a:prstGeom>
        </p:spPr>
        <p:txBody>
          <a:bodyPr wrap="square">
            <a:spAutoFit/>
          </a:bodyPr>
          <a:lstStyle/>
          <a:p>
            <a:pPr marL="0" lvl="3">
              <a:lnSpc>
                <a:spcPts val="2000"/>
              </a:lnSpc>
              <a:buClr>
                <a:srgbClr val="FF3300"/>
              </a:buClr>
              <a:tabLst>
                <a:tab pos="355600" algn="l"/>
              </a:tabLst>
            </a:pPr>
            <a:r>
              <a:rPr lang="en-IN" dirty="0"/>
              <a:t>Changing the last commit:</a:t>
            </a:r>
          </a:p>
          <a:p>
            <a:pPr marL="0" lvl="3">
              <a:lnSpc>
                <a:spcPts val="2000"/>
              </a:lnSpc>
              <a:buClr>
                <a:srgbClr val="FF3300"/>
              </a:buClr>
              <a:tabLst>
                <a:tab pos="355600" algn="l"/>
              </a:tabLst>
            </a:pPr>
            <a:r>
              <a:rPr lang="en-IN" b="1" dirty="0"/>
              <a:t>$ git commit –amend</a:t>
            </a:r>
          </a:p>
          <a:p>
            <a:pPr marL="0" lvl="3">
              <a:lnSpc>
                <a:spcPts val="2000"/>
              </a:lnSpc>
              <a:buClr>
                <a:srgbClr val="FF3300"/>
              </a:buClr>
              <a:tabLst>
                <a:tab pos="355600" algn="l"/>
              </a:tabLst>
            </a:pPr>
            <a:endParaRPr lang="en-IN" b="1" dirty="0"/>
          </a:p>
          <a:p>
            <a:pPr marL="0" lvl="3">
              <a:lnSpc>
                <a:spcPts val="2000"/>
              </a:lnSpc>
              <a:buClr>
                <a:srgbClr val="FF3300"/>
              </a:buClr>
              <a:tabLst>
                <a:tab pos="355600" algn="l"/>
              </a:tabLst>
            </a:pPr>
            <a:r>
              <a:rPr lang="en-IN" dirty="0"/>
              <a:t>Discarding the last commit:</a:t>
            </a:r>
            <a:endParaRPr lang="en-IN" b="1" dirty="0"/>
          </a:p>
          <a:p>
            <a:pPr marL="0" lvl="3">
              <a:lnSpc>
                <a:spcPts val="2000"/>
              </a:lnSpc>
              <a:buClr>
                <a:srgbClr val="FF3300"/>
              </a:buClr>
              <a:tabLst>
                <a:tab pos="355600" algn="l"/>
              </a:tabLst>
            </a:pPr>
            <a:r>
              <a:rPr lang="en-IN" b="1" dirty="0"/>
              <a:t>$ git reset HEAD~</a:t>
            </a:r>
          </a:p>
          <a:p>
            <a:pPr marL="0" lvl="3">
              <a:lnSpc>
                <a:spcPts val="2000"/>
              </a:lnSpc>
              <a:buClr>
                <a:srgbClr val="FF3300"/>
              </a:buClr>
              <a:tabLst>
                <a:tab pos="355600" algn="l"/>
              </a:tabLst>
            </a:pPr>
            <a:endParaRPr lang="en-IN" b="1" dirty="0"/>
          </a:p>
          <a:p>
            <a:pPr marL="0" lvl="3">
              <a:lnSpc>
                <a:spcPts val="2000"/>
              </a:lnSpc>
              <a:buClr>
                <a:srgbClr val="FF3300"/>
              </a:buClr>
              <a:tabLst>
                <a:tab pos="355600" algn="l"/>
              </a:tabLst>
            </a:pPr>
            <a:r>
              <a:rPr lang="en-IN" dirty="0"/>
              <a:t>Discarding the any number of  commits (starting 0):</a:t>
            </a:r>
            <a:endParaRPr lang="en-IN" b="1" dirty="0"/>
          </a:p>
          <a:p>
            <a:pPr marL="0" lvl="3">
              <a:lnSpc>
                <a:spcPts val="2000"/>
              </a:lnSpc>
              <a:buClr>
                <a:srgbClr val="FF3300"/>
              </a:buClr>
              <a:tabLst>
                <a:tab pos="355600" algn="l"/>
              </a:tabLst>
            </a:pPr>
            <a:r>
              <a:rPr lang="en-IN" b="1" dirty="0"/>
              <a:t>$ git reset HEAD~3</a:t>
            </a:r>
          </a:p>
          <a:p>
            <a:pPr marL="0" lvl="3">
              <a:lnSpc>
                <a:spcPts val="2000"/>
              </a:lnSpc>
              <a:buClr>
                <a:srgbClr val="FF3300"/>
              </a:buClr>
              <a:tabLst>
                <a:tab pos="355600" algn="l"/>
              </a:tabLst>
            </a:pPr>
            <a:endParaRPr lang="en-IN" b="1" dirty="0"/>
          </a:p>
          <a:p>
            <a:pPr marL="0" lvl="3">
              <a:lnSpc>
                <a:spcPts val="2000"/>
              </a:lnSpc>
              <a:buClr>
                <a:srgbClr val="FF3300"/>
              </a:buClr>
              <a:tabLst>
                <a:tab pos="355600" algn="l"/>
              </a:tabLst>
            </a:pPr>
            <a:r>
              <a:rPr lang="en-IN" dirty="0"/>
              <a:t>Undoing a commit:</a:t>
            </a:r>
            <a:endParaRPr lang="en-IN" b="1" dirty="0"/>
          </a:p>
          <a:p>
            <a:pPr marL="0" lvl="3">
              <a:lnSpc>
                <a:spcPts val="2000"/>
              </a:lnSpc>
              <a:buClr>
                <a:srgbClr val="FF3300"/>
              </a:buClr>
              <a:tabLst>
                <a:tab pos="355600" algn="l"/>
              </a:tabLst>
            </a:pPr>
            <a:r>
              <a:rPr lang="en-IN" b="1" dirty="0"/>
              <a:t>$ git revert 9c2e84fad</a:t>
            </a:r>
          </a:p>
          <a:p>
            <a:pPr marL="0" lvl="3">
              <a:lnSpc>
                <a:spcPts val="2000"/>
              </a:lnSpc>
              <a:buClr>
                <a:srgbClr val="FF3300"/>
              </a:buClr>
              <a:tabLst>
                <a:tab pos="355600" algn="l"/>
              </a:tabLst>
            </a:pPr>
            <a:endParaRPr lang="en-IN" b="1" dirty="0"/>
          </a:p>
          <a:p>
            <a:pPr marL="0" lvl="3">
              <a:lnSpc>
                <a:spcPts val="2000"/>
              </a:lnSpc>
              <a:buClr>
                <a:srgbClr val="FF3300"/>
              </a:buClr>
              <a:tabLst>
                <a:tab pos="355600" algn="l"/>
              </a:tabLst>
            </a:pPr>
            <a:r>
              <a:rPr lang="en-IN" dirty="0"/>
              <a:t>This will compute the diff between that commit and the previous one, reverse it, and then attempt to apply that to your working tree</a:t>
            </a:r>
          </a:p>
        </p:txBody>
      </p:sp>
      <p:sp>
        <p:nvSpPr>
          <p:cNvPr id="18" name="Rectangle 17">
            <a:extLst>
              <a:ext uri="{FF2B5EF4-FFF2-40B4-BE49-F238E27FC236}">
                <a16:creationId xmlns:a16="http://schemas.microsoft.com/office/drawing/2014/main" id="{31178EED-F65A-1E4E-83BF-E6D17921FC86}"/>
              </a:ext>
            </a:extLst>
          </p:cNvPr>
          <p:cNvSpPr/>
          <p:nvPr/>
        </p:nvSpPr>
        <p:spPr>
          <a:xfrm>
            <a:off x="5857061" y="1265376"/>
            <a:ext cx="5620038" cy="4708981"/>
          </a:xfrm>
          <a:prstGeom prst="rect">
            <a:avLst/>
          </a:prstGeom>
        </p:spPr>
        <p:txBody>
          <a:bodyPr wrap="square">
            <a:spAutoFit/>
          </a:bodyPr>
          <a:lstStyle/>
          <a:p>
            <a:pPr marL="0" lvl="3">
              <a:lnSpc>
                <a:spcPts val="2000"/>
              </a:lnSpc>
              <a:buClr>
                <a:srgbClr val="FF3300"/>
              </a:buClr>
              <a:tabLst>
                <a:tab pos="355600" algn="l"/>
              </a:tabLst>
            </a:pPr>
            <a:r>
              <a:rPr lang="en-IN" i="1" dirty="0"/>
              <a:t>Partial Undo</a:t>
            </a:r>
          </a:p>
          <a:p>
            <a:pPr marL="0" lvl="3">
              <a:lnSpc>
                <a:spcPts val="2000"/>
              </a:lnSpc>
              <a:buClr>
                <a:srgbClr val="FF3300"/>
              </a:buClr>
              <a:tabLst>
                <a:tab pos="355600" algn="l"/>
              </a:tabLst>
            </a:pPr>
            <a:endParaRPr lang="en-IN" i="1" dirty="0"/>
          </a:p>
          <a:p>
            <a:pPr marL="0" lvl="3">
              <a:lnSpc>
                <a:spcPts val="2000"/>
              </a:lnSpc>
              <a:buClr>
                <a:srgbClr val="FF3300"/>
              </a:buClr>
              <a:tabLst>
                <a:tab pos="355600" algn="l"/>
              </a:tabLst>
            </a:pPr>
            <a:r>
              <a:rPr lang="en-IN" dirty="0"/>
              <a:t># -n to not to commit changes</a:t>
            </a:r>
            <a:endParaRPr lang="en-IN" i="1" dirty="0"/>
          </a:p>
          <a:p>
            <a:pPr marL="0" lvl="3">
              <a:lnSpc>
                <a:spcPts val="2000"/>
              </a:lnSpc>
              <a:buClr>
                <a:srgbClr val="FF3300"/>
              </a:buClr>
              <a:tabLst>
                <a:tab pos="355600" algn="l"/>
              </a:tabLst>
            </a:pPr>
            <a:r>
              <a:rPr lang="en-IN" b="1" dirty="0"/>
              <a:t>$ git revert -n </a:t>
            </a:r>
            <a:r>
              <a:rPr lang="en-IN" b="1" i="1" dirty="0"/>
              <a:t>commit</a:t>
            </a:r>
          </a:p>
          <a:p>
            <a:pPr marL="0" lvl="3">
              <a:lnSpc>
                <a:spcPts val="2000"/>
              </a:lnSpc>
              <a:buClr>
                <a:srgbClr val="FF3300"/>
              </a:buClr>
              <a:tabLst>
                <a:tab pos="355600" algn="l"/>
              </a:tabLst>
            </a:pPr>
            <a:endParaRPr lang="en-IN" dirty="0"/>
          </a:p>
          <a:p>
            <a:pPr marL="0" lvl="3">
              <a:lnSpc>
                <a:spcPts val="2000"/>
              </a:lnSpc>
              <a:buClr>
                <a:srgbClr val="FF3300"/>
              </a:buClr>
              <a:tabLst>
                <a:tab pos="355600" algn="l"/>
              </a:tabLst>
            </a:pPr>
            <a:r>
              <a:rPr lang="en-IN" dirty="0"/>
              <a:t># </a:t>
            </a:r>
            <a:r>
              <a:rPr lang="en-IN" dirty="0" err="1"/>
              <a:t>unstage</a:t>
            </a:r>
            <a:r>
              <a:rPr lang="en-IN" dirty="0"/>
              <a:t> all the changes with reset</a:t>
            </a:r>
            <a:endParaRPr lang="en-IN" i="1" dirty="0"/>
          </a:p>
          <a:p>
            <a:pPr marL="0" lvl="3">
              <a:lnSpc>
                <a:spcPts val="2000"/>
              </a:lnSpc>
              <a:buClr>
                <a:srgbClr val="FF3300"/>
              </a:buClr>
              <a:tabLst>
                <a:tab pos="355600" algn="l"/>
              </a:tabLst>
            </a:pPr>
            <a:r>
              <a:rPr lang="en-IN" b="1" dirty="0"/>
              <a:t>$ git reset</a:t>
            </a:r>
            <a:r>
              <a:rPr lang="en-IN" dirty="0"/>
              <a:t> </a:t>
            </a:r>
          </a:p>
          <a:p>
            <a:pPr marL="0" lvl="3">
              <a:lnSpc>
                <a:spcPts val="2000"/>
              </a:lnSpc>
              <a:buClr>
                <a:srgbClr val="FF3300"/>
              </a:buClr>
              <a:tabLst>
                <a:tab pos="355600" algn="l"/>
              </a:tabLst>
            </a:pPr>
            <a:r>
              <a:rPr lang="en-IN" dirty="0"/>
              <a:t>	</a:t>
            </a:r>
          </a:p>
          <a:p>
            <a:pPr marL="0" lvl="3">
              <a:lnSpc>
                <a:spcPts val="2000"/>
              </a:lnSpc>
              <a:buClr>
                <a:srgbClr val="FF3300"/>
              </a:buClr>
              <a:tabLst>
                <a:tab pos="355600" algn="l"/>
              </a:tabLst>
            </a:pPr>
            <a:r>
              <a:rPr lang="en-IN" dirty="0"/>
              <a:t>#restage only those you want using the interactive </a:t>
            </a:r>
          </a:p>
          <a:p>
            <a:pPr marL="0" lvl="3">
              <a:lnSpc>
                <a:spcPts val="2000"/>
              </a:lnSpc>
              <a:buClr>
                <a:srgbClr val="FF3300"/>
              </a:buClr>
              <a:tabLst>
                <a:tab pos="355600" algn="l"/>
              </a:tabLst>
            </a:pPr>
            <a:r>
              <a:rPr lang="en-IN" b="1" dirty="0"/>
              <a:t>$ git add -p</a:t>
            </a:r>
            <a:r>
              <a:rPr lang="en-IN" dirty="0"/>
              <a:t> </a:t>
            </a:r>
          </a:p>
          <a:p>
            <a:pPr marL="0" lvl="3">
              <a:lnSpc>
                <a:spcPts val="2000"/>
              </a:lnSpc>
              <a:buClr>
                <a:srgbClr val="FF3300"/>
              </a:buClr>
              <a:tabLst>
                <a:tab pos="355600" algn="l"/>
              </a:tabLst>
            </a:pPr>
            <a:r>
              <a:rPr lang="en-IN" b="1" dirty="0"/>
              <a:t>$ git commit</a:t>
            </a:r>
            <a:r>
              <a:rPr lang="en-IN" dirty="0"/>
              <a:t> </a:t>
            </a:r>
            <a:br>
              <a:rPr lang="en-IN" dirty="0"/>
            </a:br>
            <a:r>
              <a:rPr lang="en-IN" b="1" dirty="0"/>
              <a:t>$ git checkout </a:t>
            </a:r>
            <a:endParaRPr lang="en-IN" b="1" i="1" dirty="0"/>
          </a:p>
          <a:p>
            <a:pPr marL="0" lvl="3">
              <a:lnSpc>
                <a:spcPts val="2000"/>
              </a:lnSpc>
              <a:buClr>
                <a:srgbClr val="FF3300"/>
              </a:buClr>
              <a:tabLst>
                <a:tab pos="355600" algn="l"/>
              </a:tabLst>
            </a:pPr>
            <a:endParaRPr lang="en-IN" sz="1600" b="1" i="1" dirty="0"/>
          </a:p>
        </p:txBody>
      </p:sp>
    </p:spTree>
    <p:extLst>
      <p:ext uri="{BB962C8B-B14F-4D97-AF65-F5344CB8AC3E}">
        <p14:creationId xmlns:p14="http://schemas.microsoft.com/office/powerpoint/2010/main" val="5233133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10F8D0B-BAE2-44EF-B350-D0378464A00C}"/>
              </a:ext>
            </a:extLst>
          </p:cNvPr>
          <p:cNvSpPr/>
          <p:nvPr/>
        </p:nvSpPr>
        <p:spPr>
          <a:xfrm>
            <a:off x="2292822" y="6565235"/>
            <a:ext cx="8824616" cy="284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12722579-8A82-4102-918C-4ADDAFE5197C}"/>
              </a:ext>
            </a:extLst>
          </p:cNvPr>
          <p:cNvSpPr>
            <a:spLocks/>
          </p:cNvSpPr>
          <p:nvPr/>
        </p:nvSpPr>
        <p:spPr>
          <a:xfrm>
            <a:off x="318570" y="875960"/>
            <a:ext cx="11554860" cy="38941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35" name="TextBox 34">
            <a:extLst>
              <a:ext uri="{FF2B5EF4-FFF2-40B4-BE49-F238E27FC236}">
                <a16:creationId xmlns:a16="http://schemas.microsoft.com/office/drawing/2014/main" id="{20E5D528-D6FD-4D90-88D2-94898875E8FA}"/>
              </a:ext>
            </a:extLst>
          </p:cNvPr>
          <p:cNvSpPr txBox="1"/>
          <p:nvPr/>
        </p:nvSpPr>
        <p:spPr>
          <a:xfrm>
            <a:off x="318570" y="312031"/>
            <a:ext cx="11076982" cy="546368"/>
          </a:xfrm>
          <a:prstGeom prst="rect">
            <a:avLst/>
          </a:prstGeom>
          <a:noFill/>
        </p:spPr>
        <p:txBody>
          <a:bodyPr wrap="square" rtlCol="0">
            <a:spAutoFit/>
          </a:bodyPr>
          <a:lstStyle/>
          <a:p>
            <a:pPr defTabSz="913852">
              <a:lnSpc>
                <a:spcPct val="80000"/>
              </a:lnSpc>
              <a:defRPr/>
            </a:pPr>
            <a:r>
              <a:rPr lang="en-US" sz="3598" b="1" dirty="0">
                <a:gradFill>
                  <a:gsLst>
                    <a:gs pos="100000">
                      <a:srgbClr val="176490"/>
                    </a:gs>
                    <a:gs pos="0">
                      <a:srgbClr val="1AA4BE">
                        <a:alpha val="80000"/>
                      </a:srgbClr>
                    </a:gs>
                  </a:gsLst>
                  <a:path path="circle">
                    <a:fillToRect l="100000" t="100000"/>
                  </a:path>
                </a:gradFill>
                <a:latin typeface="+mj-lt"/>
                <a:cs typeface="Arial" pitchFamily="34" charset="0"/>
              </a:rPr>
              <a:t>Git – Rebase</a:t>
            </a:r>
            <a:endParaRPr lang="en-US" sz="3598" b="1" dirty="0">
              <a:solidFill>
                <a:schemeClr val="tx2">
                  <a:lumMod val="75000"/>
                  <a:lumOff val="25000"/>
                </a:schemeClr>
              </a:solidFill>
              <a:latin typeface="+mj-lt"/>
              <a:cs typeface="Arial" pitchFamily="34" charset="0"/>
            </a:endParaRPr>
          </a:p>
        </p:txBody>
      </p:sp>
      <p:grpSp>
        <p:nvGrpSpPr>
          <p:cNvPr id="36" name="Group 35">
            <a:extLst>
              <a:ext uri="{FF2B5EF4-FFF2-40B4-BE49-F238E27FC236}">
                <a16:creationId xmlns:a16="http://schemas.microsoft.com/office/drawing/2014/main" id="{B5CE3339-A998-44AA-9D27-2802475479AC}"/>
              </a:ext>
            </a:extLst>
          </p:cNvPr>
          <p:cNvGrpSpPr/>
          <p:nvPr/>
        </p:nvGrpSpPr>
        <p:grpSpPr>
          <a:xfrm rot="5400000">
            <a:off x="982453" y="-331701"/>
            <a:ext cx="45707" cy="1096210"/>
            <a:chOff x="590368" y="624713"/>
            <a:chExt cx="71120" cy="463517"/>
          </a:xfrm>
        </p:grpSpPr>
        <p:sp>
          <p:nvSpPr>
            <p:cNvPr id="37" name="Rectangle: Rounded Corners 2">
              <a:extLst>
                <a:ext uri="{FF2B5EF4-FFF2-40B4-BE49-F238E27FC236}">
                  <a16:creationId xmlns:a16="http://schemas.microsoft.com/office/drawing/2014/main" id="{73647521-C86F-4DD8-BAA8-7D73D1498DF4}"/>
                </a:ext>
              </a:extLst>
            </p:cNvPr>
            <p:cNvSpPr/>
            <p:nvPr/>
          </p:nvSpPr>
          <p:spPr>
            <a:xfrm rot="16200000">
              <a:off x="556094" y="658987"/>
              <a:ext cx="139668" cy="71119"/>
            </a:xfrm>
            <a:prstGeom prst="roundRect">
              <a:avLst>
                <a:gd name="adj" fmla="val 50000"/>
              </a:avLst>
            </a:prstGeom>
            <a:solidFill>
              <a:srgbClr val="176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8" name="Rectangle: Rounded Corners 2">
              <a:extLst>
                <a:ext uri="{FF2B5EF4-FFF2-40B4-BE49-F238E27FC236}">
                  <a16:creationId xmlns:a16="http://schemas.microsoft.com/office/drawing/2014/main" id="{734834DA-8575-457A-AEDF-F7FB8A5FF996}"/>
                </a:ext>
              </a:extLst>
            </p:cNvPr>
            <p:cNvSpPr/>
            <p:nvPr/>
          </p:nvSpPr>
          <p:spPr>
            <a:xfrm rot="16200000">
              <a:off x="556095" y="820911"/>
              <a:ext cx="139668" cy="71119"/>
            </a:xfrm>
            <a:prstGeom prst="roundRect">
              <a:avLst>
                <a:gd name="adj" fmla="val 50000"/>
              </a:avLst>
            </a:prstGeom>
            <a:solidFill>
              <a:srgbClr val="1AA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9" name="Rectangle: Rounded Corners 2">
              <a:extLst>
                <a:ext uri="{FF2B5EF4-FFF2-40B4-BE49-F238E27FC236}">
                  <a16:creationId xmlns:a16="http://schemas.microsoft.com/office/drawing/2014/main" id="{139A0858-6CD8-4E66-87DA-479719E4D837}"/>
                </a:ext>
              </a:extLst>
            </p:cNvPr>
            <p:cNvSpPr/>
            <p:nvPr/>
          </p:nvSpPr>
          <p:spPr>
            <a:xfrm rot="16200000">
              <a:off x="556095" y="982836"/>
              <a:ext cx="139668" cy="71119"/>
            </a:xfrm>
            <a:prstGeom prst="roundRect">
              <a:avLst>
                <a:gd name="adj" fmla="val 50000"/>
              </a:avLst>
            </a:prstGeom>
            <a:solidFill>
              <a:srgbClr val="52C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grpSp>
      <p:grpSp>
        <p:nvGrpSpPr>
          <p:cNvPr id="25" name="Group 24">
            <a:extLst>
              <a:ext uri="{FF2B5EF4-FFF2-40B4-BE49-F238E27FC236}">
                <a16:creationId xmlns:a16="http://schemas.microsoft.com/office/drawing/2014/main" id="{29B65B06-EAFD-6648-87B4-4A3E0C8147D0}"/>
              </a:ext>
            </a:extLst>
          </p:cNvPr>
          <p:cNvGrpSpPr/>
          <p:nvPr/>
        </p:nvGrpSpPr>
        <p:grpSpPr>
          <a:xfrm>
            <a:off x="10550082" y="193551"/>
            <a:ext cx="1053195" cy="927106"/>
            <a:chOff x="2465004" y="1418736"/>
            <a:chExt cx="473319" cy="408045"/>
          </a:xfrm>
        </p:grpSpPr>
        <p:sp>
          <p:nvSpPr>
            <p:cNvPr id="26" name="Block Arc 25">
              <a:extLst>
                <a:ext uri="{FF2B5EF4-FFF2-40B4-BE49-F238E27FC236}">
                  <a16:creationId xmlns:a16="http://schemas.microsoft.com/office/drawing/2014/main" id="{059008BB-B4EC-D74D-83A0-AB6D8EFBAA04}"/>
                </a:ext>
              </a:extLst>
            </p:cNvPr>
            <p:cNvSpPr/>
            <p:nvPr/>
          </p:nvSpPr>
          <p:spPr>
            <a:xfrm rot="11099245">
              <a:off x="2465004" y="1431432"/>
              <a:ext cx="473319" cy="395349"/>
            </a:xfrm>
            <a:prstGeom prst="blockArc">
              <a:avLst>
                <a:gd name="adj1" fmla="val 11156282"/>
                <a:gd name="adj2" fmla="val 2010"/>
                <a:gd name="adj3" fmla="val 183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27" name="Rounded Rectangle 38">
              <a:extLst>
                <a:ext uri="{FF2B5EF4-FFF2-40B4-BE49-F238E27FC236}">
                  <a16:creationId xmlns:a16="http://schemas.microsoft.com/office/drawing/2014/main" id="{04BE2310-F395-FC41-907B-726826E04BFA}"/>
                </a:ext>
              </a:extLst>
            </p:cNvPr>
            <p:cNvSpPr/>
            <p:nvPr/>
          </p:nvSpPr>
          <p:spPr>
            <a:xfrm>
              <a:off x="2521711" y="1418736"/>
              <a:ext cx="359906" cy="359906"/>
            </a:xfrm>
            <a:prstGeom prst="ellipse">
              <a:avLst/>
            </a:prstGeom>
            <a:solidFill>
              <a:schemeClr val="accent1">
                <a:lumMod val="60000"/>
                <a:lumOff val="4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lumMod val="50000"/>
                  </a:schemeClr>
                </a:solidFill>
              </a:endParaRPr>
            </a:p>
          </p:txBody>
        </p:sp>
        <p:grpSp>
          <p:nvGrpSpPr>
            <p:cNvPr id="28" name="Group 27">
              <a:extLst>
                <a:ext uri="{FF2B5EF4-FFF2-40B4-BE49-F238E27FC236}">
                  <a16:creationId xmlns:a16="http://schemas.microsoft.com/office/drawing/2014/main" id="{92BD785A-C05B-D144-82CB-A9687C3E58C1}"/>
                </a:ext>
              </a:extLst>
            </p:cNvPr>
            <p:cNvGrpSpPr/>
            <p:nvPr/>
          </p:nvGrpSpPr>
          <p:grpSpPr>
            <a:xfrm>
              <a:off x="2589291" y="1476884"/>
              <a:ext cx="232961" cy="232961"/>
              <a:chOff x="3449638" y="1439863"/>
              <a:chExt cx="2249487" cy="2249488"/>
            </a:xfrm>
          </p:grpSpPr>
          <p:sp>
            <p:nvSpPr>
              <p:cNvPr id="29" name="Freeform 11">
                <a:extLst>
                  <a:ext uri="{FF2B5EF4-FFF2-40B4-BE49-F238E27FC236}">
                    <a16:creationId xmlns:a16="http://schemas.microsoft.com/office/drawing/2014/main" id="{26BE4B54-C27B-484F-B518-A1CCC68AC230}"/>
                  </a:ext>
                </a:extLst>
              </p:cNvPr>
              <p:cNvSpPr>
                <a:spLocks noEditPoints="1"/>
              </p:cNvSpPr>
              <p:nvPr/>
            </p:nvSpPr>
            <p:spPr bwMode="auto">
              <a:xfrm>
                <a:off x="3449638" y="1439863"/>
                <a:ext cx="2249487" cy="2249488"/>
              </a:xfrm>
              <a:custGeom>
                <a:avLst/>
                <a:gdLst>
                  <a:gd name="T0" fmla="*/ 600 w 600"/>
                  <a:gd name="T1" fmla="*/ 306 h 600"/>
                  <a:gd name="T2" fmla="*/ 562 w 600"/>
                  <a:gd name="T3" fmla="*/ 311 h 600"/>
                  <a:gd name="T4" fmla="*/ 531 w 600"/>
                  <a:gd name="T5" fmla="*/ 336 h 600"/>
                  <a:gd name="T6" fmla="*/ 344 w 600"/>
                  <a:gd name="T7" fmla="*/ 533 h 600"/>
                  <a:gd name="T8" fmla="*/ 313 w 600"/>
                  <a:gd name="T9" fmla="*/ 541 h 600"/>
                  <a:gd name="T10" fmla="*/ 311 w 600"/>
                  <a:gd name="T11" fmla="*/ 573 h 600"/>
                  <a:gd name="T12" fmla="*/ 311 w 600"/>
                  <a:gd name="T13" fmla="*/ 588 h 600"/>
                  <a:gd name="T14" fmla="*/ 300 w 600"/>
                  <a:gd name="T15" fmla="*/ 600 h 600"/>
                  <a:gd name="T16" fmla="*/ 289 w 600"/>
                  <a:gd name="T17" fmla="*/ 589 h 600"/>
                  <a:gd name="T18" fmla="*/ 288 w 600"/>
                  <a:gd name="T19" fmla="*/ 550 h 600"/>
                  <a:gd name="T20" fmla="*/ 276 w 600"/>
                  <a:gd name="T21" fmla="*/ 536 h 600"/>
                  <a:gd name="T22" fmla="*/ 70 w 600"/>
                  <a:gd name="T23" fmla="*/ 370 h 600"/>
                  <a:gd name="T24" fmla="*/ 60 w 600"/>
                  <a:gd name="T25" fmla="*/ 323 h 600"/>
                  <a:gd name="T26" fmla="*/ 48 w 600"/>
                  <a:gd name="T27" fmla="*/ 312 h 600"/>
                  <a:gd name="T28" fmla="*/ 7 w 600"/>
                  <a:gd name="T29" fmla="*/ 311 h 600"/>
                  <a:gd name="T30" fmla="*/ 0 w 600"/>
                  <a:gd name="T31" fmla="*/ 306 h 600"/>
                  <a:gd name="T32" fmla="*/ 0 w 600"/>
                  <a:gd name="T33" fmla="*/ 294 h 600"/>
                  <a:gd name="T34" fmla="*/ 27 w 600"/>
                  <a:gd name="T35" fmla="*/ 289 h 600"/>
                  <a:gd name="T36" fmla="*/ 63 w 600"/>
                  <a:gd name="T37" fmla="*/ 258 h 600"/>
                  <a:gd name="T38" fmla="*/ 272 w 600"/>
                  <a:gd name="T39" fmla="*/ 64 h 600"/>
                  <a:gd name="T40" fmla="*/ 289 w 600"/>
                  <a:gd name="T41" fmla="*/ 45 h 600"/>
                  <a:gd name="T42" fmla="*/ 294 w 600"/>
                  <a:gd name="T43" fmla="*/ 0 h 600"/>
                  <a:gd name="T44" fmla="*/ 306 w 600"/>
                  <a:gd name="T45" fmla="*/ 0 h 600"/>
                  <a:gd name="T46" fmla="*/ 311 w 600"/>
                  <a:gd name="T47" fmla="*/ 20 h 600"/>
                  <a:gd name="T48" fmla="*/ 311 w 600"/>
                  <a:gd name="T49" fmla="*/ 51 h 600"/>
                  <a:gd name="T50" fmla="*/ 323 w 600"/>
                  <a:gd name="T51" fmla="*/ 64 h 600"/>
                  <a:gd name="T52" fmla="*/ 532 w 600"/>
                  <a:gd name="T53" fmla="*/ 271 h 600"/>
                  <a:gd name="T54" fmla="*/ 553 w 600"/>
                  <a:gd name="T55" fmla="*/ 289 h 600"/>
                  <a:gd name="T56" fmla="*/ 600 w 600"/>
                  <a:gd name="T57" fmla="*/ 294 h 600"/>
                  <a:gd name="T58" fmla="*/ 600 w 600"/>
                  <a:gd name="T59" fmla="*/ 306 h 600"/>
                  <a:gd name="T60" fmla="*/ 114 w 600"/>
                  <a:gd name="T61" fmla="*/ 312 h 600"/>
                  <a:gd name="T62" fmla="*/ 96 w 600"/>
                  <a:gd name="T63" fmla="*/ 312 h 600"/>
                  <a:gd name="T64" fmla="*/ 84 w 600"/>
                  <a:gd name="T65" fmla="*/ 326 h 600"/>
                  <a:gd name="T66" fmla="*/ 152 w 600"/>
                  <a:gd name="T67" fmla="*/ 457 h 600"/>
                  <a:gd name="T68" fmla="*/ 275 w 600"/>
                  <a:gd name="T69" fmla="*/ 513 h 600"/>
                  <a:gd name="T70" fmla="*/ 288 w 600"/>
                  <a:gd name="T71" fmla="*/ 501 h 600"/>
                  <a:gd name="T72" fmla="*/ 288 w 600"/>
                  <a:gd name="T73" fmla="*/ 472 h 600"/>
                  <a:gd name="T74" fmla="*/ 300 w 600"/>
                  <a:gd name="T75" fmla="*/ 451 h 600"/>
                  <a:gd name="T76" fmla="*/ 311 w 600"/>
                  <a:gd name="T77" fmla="*/ 472 h 600"/>
                  <a:gd name="T78" fmla="*/ 311 w 600"/>
                  <a:gd name="T79" fmla="*/ 502 h 600"/>
                  <a:gd name="T80" fmla="*/ 323 w 600"/>
                  <a:gd name="T81" fmla="*/ 512 h 600"/>
                  <a:gd name="T82" fmla="*/ 455 w 600"/>
                  <a:gd name="T83" fmla="*/ 444 h 600"/>
                  <a:gd name="T84" fmla="*/ 510 w 600"/>
                  <a:gd name="T85" fmla="*/ 325 h 600"/>
                  <a:gd name="T86" fmla="*/ 498 w 600"/>
                  <a:gd name="T87" fmla="*/ 312 h 600"/>
                  <a:gd name="T88" fmla="*/ 463 w 600"/>
                  <a:gd name="T89" fmla="*/ 312 h 600"/>
                  <a:gd name="T90" fmla="*/ 450 w 600"/>
                  <a:gd name="T91" fmla="*/ 300 h 600"/>
                  <a:gd name="T92" fmla="*/ 463 w 600"/>
                  <a:gd name="T93" fmla="*/ 289 h 600"/>
                  <a:gd name="T94" fmla="*/ 495 w 600"/>
                  <a:gd name="T95" fmla="*/ 289 h 600"/>
                  <a:gd name="T96" fmla="*/ 509 w 600"/>
                  <a:gd name="T97" fmla="*/ 273 h 600"/>
                  <a:gd name="T98" fmla="*/ 435 w 600"/>
                  <a:gd name="T99" fmla="*/ 137 h 600"/>
                  <a:gd name="T100" fmla="*/ 326 w 600"/>
                  <a:gd name="T101" fmla="*/ 87 h 600"/>
                  <a:gd name="T102" fmla="*/ 311 w 600"/>
                  <a:gd name="T103" fmla="*/ 101 h 600"/>
                  <a:gd name="T104" fmla="*/ 311 w 600"/>
                  <a:gd name="T105" fmla="*/ 137 h 600"/>
                  <a:gd name="T106" fmla="*/ 300 w 600"/>
                  <a:gd name="T107" fmla="*/ 150 h 600"/>
                  <a:gd name="T108" fmla="*/ 288 w 600"/>
                  <a:gd name="T109" fmla="*/ 137 h 600"/>
                  <a:gd name="T110" fmla="*/ 288 w 600"/>
                  <a:gd name="T111" fmla="*/ 107 h 600"/>
                  <a:gd name="T112" fmla="*/ 267 w 600"/>
                  <a:gd name="T113" fmla="*/ 88 h 600"/>
                  <a:gd name="T114" fmla="*/ 84 w 600"/>
                  <a:gd name="T115" fmla="*/ 275 h 600"/>
                  <a:gd name="T116" fmla="*/ 95 w 600"/>
                  <a:gd name="T117" fmla="*/ 289 h 600"/>
                  <a:gd name="T118" fmla="*/ 136 w 600"/>
                  <a:gd name="T119" fmla="*/ 289 h 600"/>
                  <a:gd name="T120" fmla="*/ 149 w 600"/>
                  <a:gd name="T121" fmla="*/ 300 h 600"/>
                  <a:gd name="T122" fmla="*/ 135 w 600"/>
                  <a:gd name="T123" fmla="*/ 312 h 600"/>
                  <a:gd name="T124" fmla="*/ 114 w 600"/>
                  <a:gd name="T125" fmla="*/ 312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0" h="600">
                    <a:moveTo>
                      <a:pt x="600" y="306"/>
                    </a:moveTo>
                    <a:cubicBezTo>
                      <a:pt x="588" y="316"/>
                      <a:pt x="575" y="311"/>
                      <a:pt x="562" y="311"/>
                    </a:cubicBezTo>
                    <a:cubicBezTo>
                      <a:pt x="536" y="312"/>
                      <a:pt x="536" y="312"/>
                      <a:pt x="531" y="336"/>
                    </a:cubicBezTo>
                    <a:cubicBezTo>
                      <a:pt x="513" y="438"/>
                      <a:pt x="444" y="510"/>
                      <a:pt x="344" y="533"/>
                    </a:cubicBezTo>
                    <a:cubicBezTo>
                      <a:pt x="333" y="535"/>
                      <a:pt x="318" y="531"/>
                      <a:pt x="313" y="541"/>
                    </a:cubicBezTo>
                    <a:cubicBezTo>
                      <a:pt x="308" y="550"/>
                      <a:pt x="311" y="563"/>
                      <a:pt x="311" y="573"/>
                    </a:cubicBezTo>
                    <a:cubicBezTo>
                      <a:pt x="311" y="578"/>
                      <a:pt x="312" y="584"/>
                      <a:pt x="311" y="588"/>
                    </a:cubicBezTo>
                    <a:cubicBezTo>
                      <a:pt x="310" y="595"/>
                      <a:pt x="307" y="600"/>
                      <a:pt x="300" y="600"/>
                    </a:cubicBezTo>
                    <a:cubicBezTo>
                      <a:pt x="292" y="600"/>
                      <a:pt x="289" y="595"/>
                      <a:pt x="289" y="589"/>
                    </a:cubicBezTo>
                    <a:cubicBezTo>
                      <a:pt x="288" y="576"/>
                      <a:pt x="288" y="563"/>
                      <a:pt x="288" y="550"/>
                    </a:cubicBezTo>
                    <a:cubicBezTo>
                      <a:pt x="289" y="540"/>
                      <a:pt x="285" y="538"/>
                      <a:pt x="276" y="536"/>
                    </a:cubicBezTo>
                    <a:cubicBezTo>
                      <a:pt x="173" y="523"/>
                      <a:pt x="104" y="467"/>
                      <a:pt x="70" y="370"/>
                    </a:cubicBezTo>
                    <a:cubicBezTo>
                      <a:pt x="64" y="355"/>
                      <a:pt x="61" y="339"/>
                      <a:pt x="60" y="323"/>
                    </a:cubicBezTo>
                    <a:cubicBezTo>
                      <a:pt x="60" y="313"/>
                      <a:pt x="56" y="311"/>
                      <a:pt x="48" y="312"/>
                    </a:cubicBezTo>
                    <a:cubicBezTo>
                      <a:pt x="34" y="312"/>
                      <a:pt x="21" y="311"/>
                      <a:pt x="7" y="311"/>
                    </a:cubicBezTo>
                    <a:cubicBezTo>
                      <a:pt x="5" y="310"/>
                      <a:pt x="2" y="308"/>
                      <a:pt x="0" y="306"/>
                    </a:cubicBezTo>
                    <a:cubicBezTo>
                      <a:pt x="0" y="302"/>
                      <a:pt x="0" y="298"/>
                      <a:pt x="0" y="294"/>
                    </a:cubicBezTo>
                    <a:cubicBezTo>
                      <a:pt x="8" y="287"/>
                      <a:pt x="17" y="289"/>
                      <a:pt x="27" y="289"/>
                    </a:cubicBezTo>
                    <a:cubicBezTo>
                      <a:pt x="58" y="289"/>
                      <a:pt x="58" y="289"/>
                      <a:pt x="63" y="258"/>
                    </a:cubicBezTo>
                    <a:cubicBezTo>
                      <a:pt x="77" y="159"/>
                      <a:pt x="172" y="70"/>
                      <a:pt x="272" y="64"/>
                    </a:cubicBezTo>
                    <a:cubicBezTo>
                      <a:pt x="287" y="63"/>
                      <a:pt x="288" y="57"/>
                      <a:pt x="289" y="45"/>
                    </a:cubicBezTo>
                    <a:cubicBezTo>
                      <a:pt x="289" y="30"/>
                      <a:pt x="284" y="14"/>
                      <a:pt x="294" y="0"/>
                    </a:cubicBezTo>
                    <a:cubicBezTo>
                      <a:pt x="298" y="0"/>
                      <a:pt x="302" y="0"/>
                      <a:pt x="306" y="0"/>
                    </a:cubicBezTo>
                    <a:cubicBezTo>
                      <a:pt x="310" y="6"/>
                      <a:pt x="312" y="12"/>
                      <a:pt x="311" y="20"/>
                    </a:cubicBezTo>
                    <a:cubicBezTo>
                      <a:pt x="311" y="30"/>
                      <a:pt x="312" y="41"/>
                      <a:pt x="311" y="51"/>
                    </a:cubicBezTo>
                    <a:cubicBezTo>
                      <a:pt x="311" y="60"/>
                      <a:pt x="313" y="63"/>
                      <a:pt x="323" y="64"/>
                    </a:cubicBezTo>
                    <a:cubicBezTo>
                      <a:pt x="433" y="77"/>
                      <a:pt x="519" y="161"/>
                      <a:pt x="532" y="271"/>
                    </a:cubicBezTo>
                    <a:cubicBezTo>
                      <a:pt x="534" y="287"/>
                      <a:pt x="539" y="289"/>
                      <a:pt x="553" y="289"/>
                    </a:cubicBezTo>
                    <a:cubicBezTo>
                      <a:pt x="569" y="289"/>
                      <a:pt x="585" y="284"/>
                      <a:pt x="600" y="294"/>
                    </a:cubicBezTo>
                    <a:cubicBezTo>
                      <a:pt x="600" y="298"/>
                      <a:pt x="600" y="302"/>
                      <a:pt x="600" y="306"/>
                    </a:cubicBezTo>
                    <a:close/>
                    <a:moveTo>
                      <a:pt x="114" y="312"/>
                    </a:moveTo>
                    <a:cubicBezTo>
                      <a:pt x="108" y="312"/>
                      <a:pt x="102" y="312"/>
                      <a:pt x="96" y="312"/>
                    </a:cubicBezTo>
                    <a:cubicBezTo>
                      <a:pt x="85" y="310"/>
                      <a:pt x="83" y="315"/>
                      <a:pt x="84" y="326"/>
                    </a:cubicBezTo>
                    <a:cubicBezTo>
                      <a:pt x="92" y="377"/>
                      <a:pt x="114" y="422"/>
                      <a:pt x="152" y="457"/>
                    </a:cubicBezTo>
                    <a:cubicBezTo>
                      <a:pt x="187" y="489"/>
                      <a:pt x="229" y="507"/>
                      <a:pt x="275" y="513"/>
                    </a:cubicBezTo>
                    <a:cubicBezTo>
                      <a:pt x="285" y="514"/>
                      <a:pt x="289" y="511"/>
                      <a:pt x="288" y="501"/>
                    </a:cubicBezTo>
                    <a:cubicBezTo>
                      <a:pt x="288" y="491"/>
                      <a:pt x="288" y="482"/>
                      <a:pt x="288" y="472"/>
                    </a:cubicBezTo>
                    <a:cubicBezTo>
                      <a:pt x="289" y="463"/>
                      <a:pt x="286" y="451"/>
                      <a:pt x="300" y="451"/>
                    </a:cubicBezTo>
                    <a:cubicBezTo>
                      <a:pt x="313" y="451"/>
                      <a:pt x="311" y="463"/>
                      <a:pt x="311" y="472"/>
                    </a:cubicBezTo>
                    <a:cubicBezTo>
                      <a:pt x="311" y="482"/>
                      <a:pt x="312" y="492"/>
                      <a:pt x="311" y="502"/>
                    </a:cubicBezTo>
                    <a:cubicBezTo>
                      <a:pt x="311" y="511"/>
                      <a:pt x="313" y="514"/>
                      <a:pt x="323" y="512"/>
                    </a:cubicBezTo>
                    <a:cubicBezTo>
                      <a:pt x="375" y="505"/>
                      <a:pt x="419" y="482"/>
                      <a:pt x="455" y="444"/>
                    </a:cubicBezTo>
                    <a:cubicBezTo>
                      <a:pt x="486" y="410"/>
                      <a:pt x="503" y="370"/>
                      <a:pt x="510" y="325"/>
                    </a:cubicBezTo>
                    <a:cubicBezTo>
                      <a:pt x="511" y="315"/>
                      <a:pt x="508" y="311"/>
                      <a:pt x="498" y="312"/>
                    </a:cubicBezTo>
                    <a:cubicBezTo>
                      <a:pt x="486" y="312"/>
                      <a:pt x="475" y="312"/>
                      <a:pt x="463" y="312"/>
                    </a:cubicBezTo>
                    <a:cubicBezTo>
                      <a:pt x="456" y="312"/>
                      <a:pt x="450" y="308"/>
                      <a:pt x="450" y="300"/>
                    </a:cubicBezTo>
                    <a:cubicBezTo>
                      <a:pt x="450" y="292"/>
                      <a:pt x="456" y="289"/>
                      <a:pt x="463" y="289"/>
                    </a:cubicBezTo>
                    <a:cubicBezTo>
                      <a:pt x="474" y="289"/>
                      <a:pt x="484" y="288"/>
                      <a:pt x="495" y="289"/>
                    </a:cubicBezTo>
                    <a:cubicBezTo>
                      <a:pt x="508" y="290"/>
                      <a:pt x="511" y="285"/>
                      <a:pt x="509" y="273"/>
                    </a:cubicBezTo>
                    <a:cubicBezTo>
                      <a:pt x="501" y="218"/>
                      <a:pt x="477" y="172"/>
                      <a:pt x="435" y="137"/>
                    </a:cubicBezTo>
                    <a:cubicBezTo>
                      <a:pt x="403" y="110"/>
                      <a:pt x="366" y="94"/>
                      <a:pt x="326" y="87"/>
                    </a:cubicBezTo>
                    <a:cubicBezTo>
                      <a:pt x="315" y="86"/>
                      <a:pt x="310" y="89"/>
                      <a:pt x="311" y="101"/>
                    </a:cubicBezTo>
                    <a:cubicBezTo>
                      <a:pt x="312" y="113"/>
                      <a:pt x="311" y="125"/>
                      <a:pt x="311" y="137"/>
                    </a:cubicBezTo>
                    <a:cubicBezTo>
                      <a:pt x="311" y="144"/>
                      <a:pt x="308" y="150"/>
                      <a:pt x="300" y="150"/>
                    </a:cubicBezTo>
                    <a:cubicBezTo>
                      <a:pt x="292" y="150"/>
                      <a:pt x="289" y="144"/>
                      <a:pt x="288" y="137"/>
                    </a:cubicBezTo>
                    <a:cubicBezTo>
                      <a:pt x="288" y="127"/>
                      <a:pt x="288" y="117"/>
                      <a:pt x="288" y="107"/>
                    </a:cubicBezTo>
                    <a:cubicBezTo>
                      <a:pt x="288" y="85"/>
                      <a:pt x="287" y="84"/>
                      <a:pt x="267" y="88"/>
                    </a:cubicBezTo>
                    <a:cubicBezTo>
                      <a:pt x="170" y="103"/>
                      <a:pt x="97" y="178"/>
                      <a:pt x="84" y="275"/>
                    </a:cubicBezTo>
                    <a:cubicBezTo>
                      <a:pt x="83" y="284"/>
                      <a:pt x="84" y="290"/>
                      <a:pt x="95" y="289"/>
                    </a:cubicBezTo>
                    <a:cubicBezTo>
                      <a:pt x="109" y="288"/>
                      <a:pt x="122" y="289"/>
                      <a:pt x="136" y="289"/>
                    </a:cubicBezTo>
                    <a:cubicBezTo>
                      <a:pt x="143" y="289"/>
                      <a:pt x="149" y="292"/>
                      <a:pt x="149" y="300"/>
                    </a:cubicBezTo>
                    <a:cubicBezTo>
                      <a:pt x="149" y="309"/>
                      <a:pt x="143" y="312"/>
                      <a:pt x="135" y="312"/>
                    </a:cubicBezTo>
                    <a:cubicBezTo>
                      <a:pt x="128" y="312"/>
                      <a:pt x="121" y="312"/>
                      <a:pt x="114" y="312"/>
                    </a:cubicBez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dirty="0"/>
              </a:p>
            </p:txBody>
          </p:sp>
          <p:sp>
            <p:nvSpPr>
              <p:cNvPr id="30" name="Oval 29">
                <a:extLst>
                  <a:ext uri="{FF2B5EF4-FFF2-40B4-BE49-F238E27FC236}">
                    <a16:creationId xmlns:a16="http://schemas.microsoft.com/office/drawing/2014/main" id="{72D7CC90-4449-8A45-8B7D-E870EDA30DD8}"/>
                  </a:ext>
                </a:extLst>
              </p:cNvPr>
              <p:cNvSpPr/>
              <p:nvPr/>
            </p:nvSpPr>
            <p:spPr bwMode="auto">
              <a:xfrm>
                <a:off x="4254341" y="2244567"/>
                <a:ext cx="640080" cy="640080"/>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r" defTabSz="914126" fontAlgn="base">
                  <a:spcBef>
                    <a:spcPct val="0"/>
                  </a:spcBef>
                  <a:spcAft>
                    <a:spcPct val="0"/>
                  </a:spcAft>
                </a:pPr>
                <a:endParaRPr lang="en-GB" sz="1600" b="1" dirty="0">
                  <a:latin typeface="Arial" charset="0"/>
                </a:endParaRPr>
              </a:p>
            </p:txBody>
          </p:sp>
        </p:grpSp>
      </p:grpSp>
      <p:sp>
        <p:nvSpPr>
          <p:cNvPr id="33" name="Rectangle 32">
            <a:extLst>
              <a:ext uri="{FF2B5EF4-FFF2-40B4-BE49-F238E27FC236}">
                <a16:creationId xmlns:a16="http://schemas.microsoft.com/office/drawing/2014/main" id="{C12BBF97-EA3F-48B4-860B-AFA0078A513A}"/>
              </a:ext>
            </a:extLst>
          </p:cNvPr>
          <p:cNvSpPr/>
          <p:nvPr/>
        </p:nvSpPr>
        <p:spPr>
          <a:xfrm>
            <a:off x="173644" y="2527284"/>
            <a:ext cx="1898259" cy="369332"/>
          </a:xfrm>
          <a:prstGeom prst="rect">
            <a:avLst/>
          </a:prstGeom>
        </p:spPr>
        <p:txBody>
          <a:bodyPr wrap="square">
            <a:spAutoFit/>
          </a:bodyPr>
          <a:lstStyle/>
          <a:p>
            <a:pPr lvl="0" algn="ctr"/>
            <a:r>
              <a:rPr lang="en-IN" b="1" dirty="0">
                <a:solidFill>
                  <a:schemeClr val="bg1"/>
                </a:solidFill>
              </a:rPr>
              <a:t>MVP Phase </a:t>
            </a:r>
            <a:endParaRPr lang="en-IN" sz="1600" b="1" dirty="0">
              <a:solidFill>
                <a:schemeClr val="bg2">
                  <a:lumMod val="85000"/>
                </a:schemeClr>
              </a:solidFill>
            </a:endParaRPr>
          </a:p>
        </p:txBody>
      </p:sp>
      <p:sp>
        <p:nvSpPr>
          <p:cNvPr id="34" name="Rectangle 33">
            <a:extLst>
              <a:ext uri="{FF2B5EF4-FFF2-40B4-BE49-F238E27FC236}">
                <a16:creationId xmlns:a16="http://schemas.microsoft.com/office/drawing/2014/main" id="{04360593-F597-49C0-90D8-59358E887D34}"/>
              </a:ext>
            </a:extLst>
          </p:cNvPr>
          <p:cNvSpPr/>
          <p:nvPr/>
        </p:nvSpPr>
        <p:spPr>
          <a:xfrm>
            <a:off x="318571" y="1324027"/>
            <a:ext cx="5339845" cy="4965462"/>
          </a:xfrm>
          <a:prstGeom prst="rect">
            <a:avLst/>
          </a:prstGeom>
        </p:spPr>
        <p:txBody>
          <a:bodyPr wrap="square">
            <a:spAutoFit/>
          </a:bodyPr>
          <a:lstStyle/>
          <a:p>
            <a:pPr marL="0" lvl="3">
              <a:lnSpc>
                <a:spcPts val="2000"/>
              </a:lnSpc>
              <a:buClr>
                <a:srgbClr val="FF3300"/>
              </a:buClr>
              <a:tabLst>
                <a:tab pos="355600" algn="l"/>
              </a:tabLst>
            </a:pPr>
            <a:r>
              <a:rPr lang="en-IN" i="1" dirty="0"/>
              <a:t>Editing a series of commits</a:t>
            </a:r>
          </a:p>
          <a:p>
            <a:pPr marL="0" lvl="3">
              <a:lnSpc>
                <a:spcPts val="2000"/>
              </a:lnSpc>
              <a:buClr>
                <a:srgbClr val="FF3300"/>
              </a:buClr>
              <a:tabLst>
                <a:tab pos="355600" algn="l"/>
              </a:tabLst>
            </a:pPr>
            <a:r>
              <a:rPr lang="en-IN" dirty="0">
                <a:solidFill>
                  <a:srgbClr val="0070C0"/>
                </a:solidFill>
              </a:rPr>
              <a:t>The feature to use is git rebase. Rebasing is a general technique intended to move a branch from one location to another</a:t>
            </a:r>
            <a:endParaRPr lang="en-IN" i="1" dirty="0">
              <a:solidFill>
                <a:srgbClr val="0070C0"/>
              </a:solidFill>
            </a:endParaRPr>
          </a:p>
          <a:p>
            <a:pPr marL="0" lvl="3">
              <a:lnSpc>
                <a:spcPts val="2000"/>
              </a:lnSpc>
              <a:buClr>
                <a:srgbClr val="FF3300"/>
              </a:buClr>
              <a:tabLst>
                <a:tab pos="355600" algn="l"/>
              </a:tabLst>
            </a:pPr>
            <a:r>
              <a:rPr lang="en-IN" b="1" dirty="0"/>
              <a:t>$ git rebase -</a:t>
            </a:r>
            <a:r>
              <a:rPr lang="en-IN" b="1" dirty="0" err="1"/>
              <a:t>i</a:t>
            </a:r>
            <a:r>
              <a:rPr lang="en-IN" b="1" dirty="0"/>
              <a:t> </a:t>
            </a:r>
            <a:r>
              <a:rPr lang="en-IN" b="1" dirty="0" err="1"/>
              <a:t>HEAD~</a:t>
            </a:r>
            <a:r>
              <a:rPr lang="en-IN" b="1" i="1" dirty="0" err="1"/>
              <a:t>n</a:t>
            </a:r>
            <a:endParaRPr lang="en-IN" b="1" i="1" dirty="0"/>
          </a:p>
          <a:p>
            <a:pPr marL="0" lvl="3">
              <a:lnSpc>
                <a:spcPts val="2000"/>
              </a:lnSpc>
              <a:buClr>
                <a:srgbClr val="FF3300"/>
              </a:buClr>
              <a:tabLst>
                <a:tab pos="355600" algn="l"/>
              </a:tabLst>
            </a:pPr>
            <a:endParaRPr lang="en-IN" b="1" i="1" dirty="0"/>
          </a:p>
          <a:p>
            <a:pPr marL="0" lvl="3">
              <a:lnSpc>
                <a:spcPts val="2000"/>
              </a:lnSpc>
              <a:buClr>
                <a:srgbClr val="FF3300"/>
              </a:buClr>
              <a:tabLst>
                <a:tab pos="355600" algn="l"/>
              </a:tabLst>
            </a:pPr>
            <a:r>
              <a:rPr lang="en-IN" dirty="0"/>
              <a:t>Git starts your editor and presents a one-line description of each commit</a:t>
            </a:r>
          </a:p>
          <a:p>
            <a:pPr marL="0" lvl="3">
              <a:lnSpc>
                <a:spcPts val="2000"/>
              </a:lnSpc>
              <a:buClr>
                <a:srgbClr val="FF3300"/>
              </a:buClr>
              <a:tabLst>
                <a:tab pos="355600" algn="l"/>
              </a:tabLst>
            </a:pPr>
            <a:endParaRPr lang="en-IN" b="1" i="1" dirty="0"/>
          </a:p>
          <a:p>
            <a:pPr marL="0" lvl="3">
              <a:lnSpc>
                <a:spcPts val="2000"/>
              </a:lnSpc>
              <a:buClr>
                <a:srgbClr val="FF3300"/>
              </a:buClr>
              <a:tabLst>
                <a:tab pos="355600" algn="l"/>
              </a:tabLst>
            </a:pPr>
            <a:r>
              <a:rPr lang="en-IN" i="1" dirty="0"/>
              <a:t># action commit-ID subject</a:t>
            </a:r>
            <a:r>
              <a:rPr lang="en-IN" dirty="0"/>
              <a:t> </a:t>
            </a:r>
          </a:p>
          <a:p>
            <a:pPr marL="0" lvl="3">
              <a:lnSpc>
                <a:spcPts val="2000"/>
              </a:lnSpc>
              <a:buClr>
                <a:srgbClr val="FF3300"/>
              </a:buClr>
              <a:tabLst>
                <a:tab pos="355600" algn="l"/>
              </a:tabLst>
            </a:pPr>
            <a:r>
              <a:rPr lang="en-IN" dirty="0"/>
              <a:t>pick 51090ce fix bug #1234 </a:t>
            </a:r>
          </a:p>
          <a:p>
            <a:pPr marL="0" lvl="3">
              <a:lnSpc>
                <a:spcPts val="2000"/>
              </a:lnSpc>
              <a:buClr>
                <a:srgbClr val="FF3300"/>
              </a:buClr>
              <a:tabLst>
                <a:tab pos="355600" algn="l"/>
              </a:tabLst>
            </a:pPr>
            <a:r>
              <a:rPr lang="en-IN" dirty="0"/>
              <a:t>pick 15f4720 edit man pages for spelling and grammar pick 9b0e3dc add prototypes for the '</a:t>
            </a:r>
            <a:r>
              <a:rPr lang="en-IN" dirty="0" err="1"/>
              <a:t>frobnitz</a:t>
            </a:r>
            <a:r>
              <a:rPr lang="en-IN" dirty="0"/>
              <a:t>' module pick 583bb4e fix null pointer (We are not strong.) </a:t>
            </a:r>
          </a:p>
          <a:p>
            <a:pPr marL="0" lvl="3">
              <a:lnSpc>
                <a:spcPts val="2000"/>
              </a:lnSpc>
              <a:buClr>
                <a:srgbClr val="FF3300"/>
              </a:buClr>
              <a:tabLst>
                <a:tab pos="355600" algn="l"/>
              </a:tabLst>
            </a:pPr>
            <a:r>
              <a:rPr lang="en-IN" dirty="0"/>
              <a:t>pick 45a9484 update README</a:t>
            </a:r>
          </a:p>
          <a:p>
            <a:pPr marL="0" lvl="3">
              <a:lnSpc>
                <a:spcPts val="2000"/>
              </a:lnSpc>
              <a:buClr>
                <a:srgbClr val="FF3300"/>
              </a:buClr>
              <a:tabLst>
                <a:tab pos="355600" algn="l"/>
              </a:tabLst>
            </a:pPr>
            <a:endParaRPr lang="en-IN" b="1" i="1" dirty="0"/>
          </a:p>
          <a:p>
            <a:pPr marL="0" lvl="3">
              <a:lnSpc>
                <a:spcPts val="2000"/>
              </a:lnSpc>
              <a:buClr>
                <a:srgbClr val="FF3300"/>
              </a:buClr>
              <a:tabLst>
                <a:tab pos="355600" algn="l"/>
              </a:tabLst>
            </a:pPr>
            <a:r>
              <a:rPr lang="en-IN" dirty="0"/>
              <a:t>Now edit the first column, the action, to tell Git what you want to do with each commit</a:t>
            </a:r>
          </a:p>
          <a:p>
            <a:pPr marL="0" lvl="3">
              <a:lnSpc>
                <a:spcPts val="2000"/>
              </a:lnSpc>
              <a:buClr>
                <a:srgbClr val="FF3300"/>
              </a:buClr>
              <a:tabLst>
                <a:tab pos="355600" algn="l"/>
              </a:tabLst>
            </a:pPr>
            <a:endParaRPr lang="en-IN" b="1" i="1" dirty="0"/>
          </a:p>
        </p:txBody>
      </p:sp>
      <p:sp>
        <p:nvSpPr>
          <p:cNvPr id="18" name="Rectangle 17">
            <a:extLst>
              <a:ext uri="{FF2B5EF4-FFF2-40B4-BE49-F238E27FC236}">
                <a16:creationId xmlns:a16="http://schemas.microsoft.com/office/drawing/2014/main" id="{31178EED-F65A-1E4E-83BF-E6D17921FC86}"/>
              </a:ext>
            </a:extLst>
          </p:cNvPr>
          <p:cNvSpPr/>
          <p:nvPr/>
        </p:nvSpPr>
        <p:spPr>
          <a:xfrm>
            <a:off x="5857060" y="1265376"/>
            <a:ext cx="5620039" cy="5478423"/>
          </a:xfrm>
          <a:prstGeom prst="rect">
            <a:avLst/>
          </a:prstGeom>
        </p:spPr>
        <p:txBody>
          <a:bodyPr wrap="square">
            <a:spAutoFit/>
          </a:bodyPr>
          <a:lstStyle/>
          <a:p>
            <a:pPr marL="0" lvl="3">
              <a:lnSpc>
                <a:spcPts val="2000"/>
              </a:lnSpc>
              <a:buClr>
                <a:srgbClr val="FF3300"/>
              </a:buClr>
              <a:tabLst>
                <a:tab pos="355600" algn="l"/>
              </a:tabLst>
            </a:pPr>
            <a:r>
              <a:rPr lang="en-IN" dirty="0"/>
              <a:t>The available actions are:</a:t>
            </a:r>
            <a:endParaRPr lang="en-IN" i="1" dirty="0"/>
          </a:p>
          <a:p>
            <a:pPr marL="0" lvl="3">
              <a:lnSpc>
                <a:spcPts val="2000"/>
              </a:lnSpc>
              <a:buClr>
                <a:srgbClr val="FF3300"/>
              </a:buClr>
              <a:tabLst>
                <a:tab pos="355600" algn="l"/>
              </a:tabLst>
            </a:pPr>
            <a:r>
              <a:rPr lang="en-IN" b="1" i="1" dirty="0"/>
              <a:t>Pick </a:t>
            </a:r>
            <a:r>
              <a:rPr lang="en-IN" dirty="0"/>
              <a:t>Use the commit as-is. Git will not stop for this commit unless there is a conflict.</a:t>
            </a:r>
          </a:p>
          <a:p>
            <a:pPr marL="0" lvl="3">
              <a:lnSpc>
                <a:spcPts val="2000"/>
              </a:lnSpc>
              <a:buClr>
                <a:srgbClr val="FF3300"/>
              </a:buClr>
              <a:tabLst>
                <a:tab pos="355600" algn="l"/>
              </a:tabLst>
            </a:pPr>
            <a:r>
              <a:rPr lang="en-IN" b="1" i="1" dirty="0"/>
              <a:t>Reword </a:t>
            </a:r>
            <a:r>
              <a:rPr lang="en-IN" dirty="0"/>
              <a:t>Change just the commit message. Git allows you  to edit the message before reapplying this commit.</a:t>
            </a:r>
          </a:p>
          <a:p>
            <a:pPr marL="0" lvl="3">
              <a:lnSpc>
                <a:spcPts val="2000"/>
              </a:lnSpc>
              <a:buClr>
                <a:srgbClr val="FF3300"/>
              </a:buClr>
              <a:tabLst>
                <a:tab pos="355600" algn="l"/>
              </a:tabLst>
            </a:pPr>
            <a:r>
              <a:rPr lang="en-IN" b="1" i="1" dirty="0"/>
              <a:t>Edit </a:t>
            </a:r>
            <a:r>
              <a:rPr lang="en-IN" dirty="0"/>
              <a:t>Change the commit contents (and message). </a:t>
            </a:r>
          </a:p>
          <a:p>
            <a:pPr marL="0" lvl="3">
              <a:lnSpc>
                <a:spcPts val="2000"/>
              </a:lnSpc>
              <a:buClr>
                <a:srgbClr val="FF3300"/>
              </a:buClr>
              <a:tabLst>
                <a:tab pos="355600" algn="l"/>
              </a:tabLst>
            </a:pPr>
            <a:r>
              <a:rPr lang="en-IN" dirty="0"/>
              <a:t>Here, Git stops after remaking this commit and allows you to do whatever you want. </a:t>
            </a:r>
          </a:p>
          <a:p>
            <a:pPr marL="0" lvl="3">
              <a:lnSpc>
                <a:spcPts val="2000"/>
              </a:lnSpc>
              <a:buClr>
                <a:srgbClr val="FF3300"/>
              </a:buClr>
              <a:tabLst>
                <a:tab pos="355600" algn="l"/>
              </a:tabLst>
            </a:pPr>
            <a:r>
              <a:rPr lang="en-IN" dirty="0"/>
              <a:t>	Typically use git commit --amend to replace the commit, then git rebase --continue to continue with the rebase operation. </a:t>
            </a:r>
          </a:p>
          <a:p>
            <a:pPr marL="0" lvl="3">
              <a:lnSpc>
                <a:spcPts val="2000"/>
              </a:lnSpc>
              <a:buClr>
                <a:srgbClr val="FF3300"/>
              </a:buClr>
              <a:tabLst>
                <a:tab pos="355600" algn="l"/>
              </a:tabLst>
            </a:pPr>
            <a:r>
              <a:rPr lang="en-IN" dirty="0"/>
              <a:t>       However, you could also insert further commits.</a:t>
            </a:r>
          </a:p>
          <a:p>
            <a:pPr marL="0" lvl="3">
              <a:lnSpc>
                <a:spcPts val="2000"/>
              </a:lnSpc>
              <a:buClr>
                <a:srgbClr val="FF3300"/>
              </a:buClr>
              <a:tabLst>
                <a:tab pos="355600" algn="l"/>
              </a:tabLst>
            </a:pPr>
            <a:r>
              <a:rPr lang="en-IN" b="1" i="1" dirty="0"/>
              <a:t>Squash </a:t>
            </a:r>
            <a:r>
              <a:rPr lang="en-IN" dirty="0"/>
              <a:t>Make this commit’s changes part of the preceding one. To meld several consecutive commits into one, leave the first one marked pick and mark the remaining ones with squash. Git concatenates all the commit messages for you to edit.</a:t>
            </a:r>
          </a:p>
          <a:p>
            <a:pPr marL="0" lvl="3">
              <a:lnSpc>
                <a:spcPts val="2000"/>
              </a:lnSpc>
              <a:buClr>
                <a:srgbClr val="FF3300"/>
              </a:buClr>
              <a:tabLst>
                <a:tab pos="355600" algn="l"/>
              </a:tabLst>
            </a:pPr>
            <a:r>
              <a:rPr lang="en-IN" b="1" i="1" dirty="0"/>
              <a:t>Fixup </a:t>
            </a:r>
            <a:r>
              <a:rPr lang="en-IN" dirty="0"/>
              <a:t>Like squash, but discard the message of this commit when composing the composite message.</a:t>
            </a:r>
          </a:p>
          <a:p>
            <a:pPr marL="0" lvl="3">
              <a:lnSpc>
                <a:spcPts val="2000"/>
              </a:lnSpc>
              <a:buClr>
                <a:srgbClr val="FF3300"/>
              </a:buClr>
              <a:tabLst>
                <a:tab pos="355600" algn="l"/>
              </a:tabLst>
            </a:pPr>
            <a:endParaRPr lang="en-IN" b="1" cap="all" dirty="0"/>
          </a:p>
          <a:p>
            <a:pPr marL="0" lvl="3">
              <a:lnSpc>
                <a:spcPts val="2000"/>
              </a:lnSpc>
              <a:buClr>
                <a:srgbClr val="FF3300"/>
              </a:buClr>
              <a:tabLst>
                <a:tab pos="355600" algn="l"/>
              </a:tabLst>
            </a:pPr>
            <a:r>
              <a:rPr lang="en-IN" b="1" cap="all" dirty="0"/>
              <a:t>In case CONFLICTS </a:t>
            </a:r>
            <a:r>
              <a:rPr lang="en-IN" dirty="0"/>
              <a:t>fix , and run git rebase --continue</a:t>
            </a:r>
            <a:endParaRPr lang="en-IN" sz="1600" b="1" i="1" dirty="0"/>
          </a:p>
        </p:txBody>
      </p:sp>
    </p:spTree>
    <p:extLst>
      <p:ext uri="{BB962C8B-B14F-4D97-AF65-F5344CB8AC3E}">
        <p14:creationId xmlns:p14="http://schemas.microsoft.com/office/powerpoint/2010/main" val="2612602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10F8D0B-BAE2-44EF-B350-D0378464A00C}"/>
              </a:ext>
            </a:extLst>
          </p:cNvPr>
          <p:cNvSpPr/>
          <p:nvPr/>
        </p:nvSpPr>
        <p:spPr>
          <a:xfrm>
            <a:off x="2292822" y="6565235"/>
            <a:ext cx="8824616" cy="284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12722579-8A82-4102-918C-4ADDAFE5197C}"/>
              </a:ext>
            </a:extLst>
          </p:cNvPr>
          <p:cNvSpPr>
            <a:spLocks/>
          </p:cNvSpPr>
          <p:nvPr/>
        </p:nvSpPr>
        <p:spPr>
          <a:xfrm>
            <a:off x="318570" y="875960"/>
            <a:ext cx="11554860" cy="38941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35" name="TextBox 34">
            <a:extLst>
              <a:ext uri="{FF2B5EF4-FFF2-40B4-BE49-F238E27FC236}">
                <a16:creationId xmlns:a16="http://schemas.microsoft.com/office/drawing/2014/main" id="{20E5D528-D6FD-4D90-88D2-94898875E8FA}"/>
              </a:ext>
            </a:extLst>
          </p:cNvPr>
          <p:cNvSpPr txBox="1"/>
          <p:nvPr/>
        </p:nvSpPr>
        <p:spPr>
          <a:xfrm>
            <a:off x="318570" y="312031"/>
            <a:ext cx="11076982" cy="546368"/>
          </a:xfrm>
          <a:prstGeom prst="rect">
            <a:avLst/>
          </a:prstGeom>
          <a:noFill/>
        </p:spPr>
        <p:txBody>
          <a:bodyPr wrap="square" rtlCol="0">
            <a:spAutoFit/>
          </a:bodyPr>
          <a:lstStyle/>
          <a:p>
            <a:pPr defTabSz="913852">
              <a:lnSpc>
                <a:spcPct val="80000"/>
              </a:lnSpc>
              <a:defRPr/>
            </a:pPr>
            <a:r>
              <a:rPr lang="en-US" sz="3598" b="1" dirty="0">
                <a:gradFill>
                  <a:gsLst>
                    <a:gs pos="100000">
                      <a:srgbClr val="176490"/>
                    </a:gs>
                    <a:gs pos="0">
                      <a:srgbClr val="1AA4BE">
                        <a:alpha val="80000"/>
                      </a:srgbClr>
                    </a:gs>
                  </a:gsLst>
                  <a:path path="circle">
                    <a:fillToRect l="100000" t="100000"/>
                  </a:path>
                </a:gradFill>
                <a:latin typeface="+mj-lt"/>
                <a:cs typeface="Arial" pitchFamily="34" charset="0"/>
              </a:rPr>
              <a:t>Git – Branching</a:t>
            </a:r>
            <a:endParaRPr lang="en-US" sz="3598" b="1" dirty="0">
              <a:solidFill>
                <a:schemeClr val="tx2">
                  <a:lumMod val="75000"/>
                  <a:lumOff val="25000"/>
                </a:schemeClr>
              </a:solidFill>
              <a:latin typeface="+mj-lt"/>
              <a:cs typeface="Arial" pitchFamily="34" charset="0"/>
            </a:endParaRPr>
          </a:p>
        </p:txBody>
      </p:sp>
      <p:grpSp>
        <p:nvGrpSpPr>
          <p:cNvPr id="36" name="Group 35">
            <a:extLst>
              <a:ext uri="{FF2B5EF4-FFF2-40B4-BE49-F238E27FC236}">
                <a16:creationId xmlns:a16="http://schemas.microsoft.com/office/drawing/2014/main" id="{B5CE3339-A998-44AA-9D27-2802475479AC}"/>
              </a:ext>
            </a:extLst>
          </p:cNvPr>
          <p:cNvGrpSpPr/>
          <p:nvPr/>
        </p:nvGrpSpPr>
        <p:grpSpPr>
          <a:xfrm rot="5400000">
            <a:off x="982453" y="-331701"/>
            <a:ext cx="45707" cy="1096210"/>
            <a:chOff x="590368" y="624713"/>
            <a:chExt cx="71120" cy="463517"/>
          </a:xfrm>
        </p:grpSpPr>
        <p:sp>
          <p:nvSpPr>
            <p:cNvPr id="37" name="Rectangle: Rounded Corners 2">
              <a:extLst>
                <a:ext uri="{FF2B5EF4-FFF2-40B4-BE49-F238E27FC236}">
                  <a16:creationId xmlns:a16="http://schemas.microsoft.com/office/drawing/2014/main" id="{73647521-C86F-4DD8-BAA8-7D73D1498DF4}"/>
                </a:ext>
              </a:extLst>
            </p:cNvPr>
            <p:cNvSpPr/>
            <p:nvPr/>
          </p:nvSpPr>
          <p:spPr>
            <a:xfrm rot="16200000">
              <a:off x="556094" y="658987"/>
              <a:ext cx="139668" cy="71119"/>
            </a:xfrm>
            <a:prstGeom prst="roundRect">
              <a:avLst>
                <a:gd name="adj" fmla="val 50000"/>
              </a:avLst>
            </a:prstGeom>
            <a:solidFill>
              <a:srgbClr val="176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8" name="Rectangle: Rounded Corners 2">
              <a:extLst>
                <a:ext uri="{FF2B5EF4-FFF2-40B4-BE49-F238E27FC236}">
                  <a16:creationId xmlns:a16="http://schemas.microsoft.com/office/drawing/2014/main" id="{734834DA-8575-457A-AEDF-F7FB8A5FF996}"/>
                </a:ext>
              </a:extLst>
            </p:cNvPr>
            <p:cNvSpPr/>
            <p:nvPr/>
          </p:nvSpPr>
          <p:spPr>
            <a:xfrm rot="16200000">
              <a:off x="556095" y="820911"/>
              <a:ext cx="139668" cy="71119"/>
            </a:xfrm>
            <a:prstGeom prst="roundRect">
              <a:avLst>
                <a:gd name="adj" fmla="val 50000"/>
              </a:avLst>
            </a:prstGeom>
            <a:solidFill>
              <a:srgbClr val="1AA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9" name="Rectangle: Rounded Corners 2">
              <a:extLst>
                <a:ext uri="{FF2B5EF4-FFF2-40B4-BE49-F238E27FC236}">
                  <a16:creationId xmlns:a16="http://schemas.microsoft.com/office/drawing/2014/main" id="{139A0858-6CD8-4E66-87DA-479719E4D837}"/>
                </a:ext>
              </a:extLst>
            </p:cNvPr>
            <p:cNvSpPr/>
            <p:nvPr/>
          </p:nvSpPr>
          <p:spPr>
            <a:xfrm rot="16200000">
              <a:off x="556095" y="982836"/>
              <a:ext cx="139668" cy="71119"/>
            </a:xfrm>
            <a:prstGeom prst="roundRect">
              <a:avLst>
                <a:gd name="adj" fmla="val 50000"/>
              </a:avLst>
            </a:prstGeom>
            <a:solidFill>
              <a:srgbClr val="52C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grpSp>
      <p:grpSp>
        <p:nvGrpSpPr>
          <p:cNvPr id="25" name="Group 24">
            <a:extLst>
              <a:ext uri="{FF2B5EF4-FFF2-40B4-BE49-F238E27FC236}">
                <a16:creationId xmlns:a16="http://schemas.microsoft.com/office/drawing/2014/main" id="{29B65B06-EAFD-6648-87B4-4A3E0C8147D0}"/>
              </a:ext>
            </a:extLst>
          </p:cNvPr>
          <p:cNvGrpSpPr/>
          <p:nvPr/>
        </p:nvGrpSpPr>
        <p:grpSpPr>
          <a:xfrm>
            <a:off x="10550082" y="193551"/>
            <a:ext cx="1053195" cy="927106"/>
            <a:chOff x="2465004" y="1418736"/>
            <a:chExt cx="473319" cy="408045"/>
          </a:xfrm>
        </p:grpSpPr>
        <p:sp>
          <p:nvSpPr>
            <p:cNvPr id="26" name="Block Arc 25">
              <a:extLst>
                <a:ext uri="{FF2B5EF4-FFF2-40B4-BE49-F238E27FC236}">
                  <a16:creationId xmlns:a16="http://schemas.microsoft.com/office/drawing/2014/main" id="{059008BB-B4EC-D74D-83A0-AB6D8EFBAA04}"/>
                </a:ext>
              </a:extLst>
            </p:cNvPr>
            <p:cNvSpPr/>
            <p:nvPr/>
          </p:nvSpPr>
          <p:spPr>
            <a:xfrm rot="11099245">
              <a:off x="2465004" y="1431432"/>
              <a:ext cx="473319" cy="395349"/>
            </a:xfrm>
            <a:prstGeom prst="blockArc">
              <a:avLst>
                <a:gd name="adj1" fmla="val 11156282"/>
                <a:gd name="adj2" fmla="val 2010"/>
                <a:gd name="adj3" fmla="val 183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27" name="Rounded Rectangle 38">
              <a:extLst>
                <a:ext uri="{FF2B5EF4-FFF2-40B4-BE49-F238E27FC236}">
                  <a16:creationId xmlns:a16="http://schemas.microsoft.com/office/drawing/2014/main" id="{04BE2310-F395-FC41-907B-726826E04BFA}"/>
                </a:ext>
              </a:extLst>
            </p:cNvPr>
            <p:cNvSpPr/>
            <p:nvPr/>
          </p:nvSpPr>
          <p:spPr>
            <a:xfrm>
              <a:off x="2521711" y="1418736"/>
              <a:ext cx="359906" cy="359906"/>
            </a:xfrm>
            <a:prstGeom prst="ellipse">
              <a:avLst/>
            </a:prstGeom>
            <a:solidFill>
              <a:schemeClr val="accent1">
                <a:lumMod val="60000"/>
                <a:lumOff val="4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lumMod val="50000"/>
                  </a:schemeClr>
                </a:solidFill>
              </a:endParaRPr>
            </a:p>
          </p:txBody>
        </p:sp>
        <p:grpSp>
          <p:nvGrpSpPr>
            <p:cNvPr id="28" name="Group 27">
              <a:extLst>
                <a:ext uri="{FF2B5EF4-FFF2-40B4-BE49-F238E27FC236}">
                  <a16:creationId xmlns:a16="http://schemas.microsoft.com/office/drawing/2014/main" id="{92BD785A-C05B-D144-82CB-A9687C3E58C1}"/>
                </a:ext>
              </a:extLst>
            </p:cNvPr>
            <p:cNvGrpSpPr/>
            <p:nvPr/>
          </p:nvGrpSpPr>
          <p:grpSpPr>
            <a:xfrm>
              <a:off x="2589291" y="1476884"/>
              <a:ext cx="232961" cy="232961"/>
              <a:chOff x="3449638" y="1439863"/>
              <a:chExt cx="2249487" cy="2249488"/>
            </a:xfrm>
          </p:grpSpPr>
          <p:sp>
            <p:nvSpPr>
              <p:cNvPr id="29" name="Freeform 11">
                <a:extLst>
                  <a:ext uri="{FF2B5EF4-FFF2-40B4-BE49-F238E27FC236}">
                    <a16:creationId xmlns:a16="http://schemas.microsoft.com/office/drawing/2014/main" id="{26BE4B54-C27B-484F-B518-A1CCC68AC230}"/>
                  </a:ext>
                </a:extLst>
              </p:cNvPr>
              <p:cNvSpPr>
                <a:spLocks noEditPoints="1"/>
              </p:cNvSpPr>
              <p:nvPr/>
            </p:nvSpPr>
            <p:spPr bwMode="auto">
              <a:xfrm>
                <a:off x="3449638" y="1439863"/>
                <a:ext cx="2249487" cy="2249488"/>
              </a:xfrm>
              <a:custGeom>
                <a:avLst/>
                <a:gdLst>
                  <a:gd name="T0" fmla="*/ 600 w 600"/>
                  <a:gd name="T1" fmla="*/ 306 h 600"/>
                  <a:gd name="T2" fmla="*/ 562 w 600"/>
                  <a:gd name="T3" fmla="*/ 311 h 600"/>
                  <a:gd name="T4" fmla="*/ 531 w 600"/>
                  <a:gd name="T5" fmla="*/ 336 h 600"/>
                  <a:gd name="T6" fmla="*/ 344 w 600"/>
                  <a:gd name="T7" fmla="*/ 533 h 600"/>
                  <a:gd name="T8" fmla="*/ 313 w 600"/>
                  <a:gd name="T9" fmla="*/ 541 h 600"/>
                  <a:gd name="T10" fmla="*/ 311 w 600"/>
                  <a:gd name="T11" fmla="*/ 573 h 600"/>
                  <a:gd name="T12" fmla="*/ 311 w 600"/>
                  <a:gd name="T13" fmla="*/ 588 h 600"/>
                  <a:gd name="T14" fmla="*/ 300 w 600"/>
                  <a:gd name="T15" fmla="*/ 600 h 600"/>
                  <a:gd name="T16" fmla="*/ 289 w 600"/>
                  <a:gd name="T17" fmla="*/ 589 h 600"/>
                  <a:gd name="T18" fmla="*/ 288 w 600"/>
                  <a:gd name="T19" fmla="*/ 550 h 600"/>
                  <a:gd name="T20" fmla="*/ 276 w 600"/>
                  <a:gd name="T21" fmla="*/ 536 h 600"/>
                  <a:gd name="T22" fmla="*/ 70 w 600"/>
                  <a:gd name="T23" fmla="*/ 370 h 600"/>
                  <a:gd name="T24" fmla="*/ 60 w 600"/>
                  <a:gd name="T25" fmla="*/ 323 h 600"/>
                  <a:gd name="T26" fmla="*/ 48 w 600"/>
                  <a:gd name="T27" fmla="*/ 312 h 600"/>
                  <a:gd name="T28" fmla="*/ 7 w 600"/>
                  <a:gd name="T29" fmla="*/ 311 h 600"/>
                  <a:gd name="T30" fmla="*/ 0 w 600"/>
                  <a:gd name="T31" fmla="*/ 306 h 600"/>
                  <a:gd name="T32" fmla="*/ 0 w 600"/>
                  <a:gd name="T33" fmla="*/ 294 h 600"/>
                  <a:gd name="T34" fmla="*/ 27 w 600"/>
                  <a:gd name="T35" fmla="*/ 289 h 600"/>
                  <a:gd name="T36" fmla="*/ 63 w 600"/>
                  <a:gd name="T37" fmla="*/ 258 h 600"/>
                  <a:gd name="T38" fmla="*/ 272 w 600"/>
                  <a:gd name="T39" fmla="*/ 64 h 600"/>
                  <a:gd name="T40" fmla="*/ 289 w 600"/>
                  <a:gd name="T41" fmla="*/ 45 h 600"/>
                  <a:gd name="T42" fmla="*/ 294 w 600"/>
                  <a:gd name="T43" fmla="*/ 0 h 600"/>
                  <a:gd name="T44" fmla="*/ 306 w 600"/>
                  <a:gd name="T45" fmla="*/ 0 h 600"/>
                  <a:gd name="T46" fmla="*/ 311 w 600"/>
                  <a:gd name="T47" fmla="*/ 20 h 600"/>
                  <a:gd name="T48" fmla="*/ 311 w 600"/>
                  <a:gd name="T49" fmla="*/ 51 h 600"/>
                  <a:gd name="T50" fmla="*/ 323 w 600"/>
                  <a:gd name="T51" fmla="*/ 64 h 600"/>
                  <a:gd name="T52" fmla="*/ 532 w 600"/>
                  <a:gd name="T53" fmla="*/ 271 h 600"/>
                  <a:gd name="T54" fmla="*/ 553 w 600"/>
                  <a:gd name="T55" fmla="*/ 289 h 600"/>
                  <a:gd name="T56" fmla="*/ 600 w 600"/>
                  <a:gd name="T57" fmla="*/ 294 h 600"/>
                  <a:gd name="T58" fmla="*/ 600 w 600"/>
                  <a:gd name="T59" fmla="*/ 306 h 600"/>
                  <a:gd name="T60" fmla="*/ 114 w 600"/>
                  <a:gd name="T61" fmla="*/ 312 h 600"/>
                  <a:gd name="T62" fmla="*/ 96 w 600"/>
                  <a:gd name="T63" fmla="*/ 312 h 600"/>
                  <a:gd name="T64" fmla="*/ 84 w 600"/>
                  <a:gd name="T65" fmla="*/ 326 h 600"/>
                  <a:gd name="T66" fmla="*/ 152 w 600"/>
                  <a:gd name="T67" fmla="*/ 457 h 600"/>
                  <a:gd name="T68" fmla="*/ 275 w 600"/>
                  <a:gd name="T69" fmla="*/ 513 h 600"/>
                  <a:gd name="T70" fmla="*/ 288 w 600"/>
                  <a:gd name="T71" fmla="*/ 501 h 600"/>
                  <a:gd name="T72" fmla="*/ 288 w 600"/>
                  <a:gd name="T73" fmla="*/ 472 h 600"/>
                  <a:gd name="T74" fmla="*/ 300 w 600"/>
                  <a:gd name="T75" fmla="*/ 451 h 600"/>
                  <a:gd name="T76" fmla="*/ 311 w 600"/>
                  <a:gd name="T77" fmla="*/ 472 h 600"/>
                  <a:gd name="T78" fmla="*/ 311 w 600"/>
                  <a:gd name="T79" fmla="*/ 502 h 600"/>
                  <a:gd name="T80" fmla="*/ 323 w 600"/>
                  <a:gd name="T81" fmla="*/ 512 h 600"/>
                  <a:gd name="T82" fmla="*/ 455 w 600"/>
                  <a:gd name="T83" fmla="*/ 444 h 600"/>
                  <a:gd name="T84" fmla="*/ 510 w 600"/>
                  <a:gd name="T85" fmla="*/ 325 h 600"/>
                  <a:gd name="T86" fmla="*/ 498 w 600"/>
                  <a:gd name="T87" fmla="*/ 312 h 600"/>
                  <a:gd name="T88" fmla="*/ 463 w 600"/>
                  <a:gd name="T89" fmla="*/ 312 h 600"/>
                  <a:gd name="T90" fmla="*/ 450 w 600"/>
                  <a:gd name="T91" fmla="*/ 300 h 600"/>
                  <a:gd name="T92" fmla="*/ 463 w 600"/>
                  <a:gd name="T93" fmla="*/ 289 h 600"/>
                  <a:gd name="T94" fmla="*/ 495 w 600"/>
                  <a:gd name="T95" fmla="*/ 289 h 600"/>
                  <a:gd name="T96" fmla="*/ 509 w 600"/>
                  <a:gd name="T97" fmla="*/ 273 h 600"/>
                  <a:gd name="T98" fmla="*/ 435 w 600"/>
                  <a:gd name="T99" fmla="*/ 137 h 600"/>
                  <a:gd name="T100" fmla="*/ 326 w 600"/>
                  <a:gd name="T101" fmla="*/ 87 h 600"/>
                  <a:gd name="T102" fmla="*/ 311 w 600"/>
                  <a:gd name="T103" fmla="*/ 101 h 600"/>
                  <a:gd name="T104" fmla="*/ 311 w 600"/>
                  <a:gd name="T105" fmla="*/ 137 h 600"/>
                  <a:gd name="T106" fmla="*/ 300 w 600"/>
                  <a:gd name="T107" fmla="*/ 150 h 600"/>
                  <a:gd name="T108" fmla="*/ 288 w 600"/>
                  <a:gd name="T109" fmla="*/ 137 h 600"/>
                  <a:gd name="T110" fmla="*/ 288 w 600"/>
                  <a:gd name="T111" fmla="*/ 107 h 600"/>
                  <a:gd name="T112" fmla="*/ 267 w 600"/>
                  <a:gd name="T113" fmla="*/ 88 h 600"/>
                  <a:gd name="T114" fmla="*/ 84 w 600"/>
                  <a:gd name="T115" fmla="*/ 275 h 600"/>
                  <a:gd name="T116" fmla="*/ 95 w 600"/>
                  <a:gd name="T117" fmla="*/ 289 h 600"/>
                  <a:gd name="T118" fmla="*/ 136 w 600"/>
                  <a:gd name="T119" fmla="*/ 289 h 600"/>
                  <a:gd name="T120" fmla="*/ 149 w 600"/>
                  <a:gd name="T121" fmla="*/ 300 h 600"/>
                  <a:gd name="T122" fmla="*/ 135 w 600"/>
                  <a:gd name="T123" fmla="*/ 312 h 600"/>
                  <a:gd name="T124" fmla="*/ 114 w 600"/>
                  <a:gd name="T125" fmla="*/ 312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0" h="600">
                    <a:moveTo>
                      <a:pt x="600" y="306"/>
                    </a:moveTo>
                    <a:cubicBezTo>
                      <a:pt x="588" y="316"/>
                      <a:pt x="575" y="311"/>
                      <a:pt x="562" y="311"/>
                    </a:cubicBezTo>
                    <a:cubicBezTo>
                      <a:pt x="536" y="312"/>
                      <a:pt x="536" y="312"/>
                      <a:pt x="531" y="336"/>
                    </a:cubicBezTo>
                    <a:cubicBezTo>
                      <a:pt x="513" y="438"/>
                      <a:pt x="444" y="510"/>
                      <a:pt x="344" y="533"/>
                    </a:cubicBezTo>
                    <a:cubicBezTo>
                      <a:pt x="333" y="535"/>
                      <a:pt x="318" y="531"/>
                      <a:pt x="313" y="541"/>
                    </a:cubicBezTo>
                    <a:cubicBezTo>
                      <a:pt x="308" y="550"/>
                      <a:pt x="311" y="563"/>
                      <a:pt x="311" y="573"/>
                    </a:cubicBezTo>
                    <a:cubicBezTo>
                      <a:pt x="311" y="578"/>
                      <a:pt x="312" y="584"/>
                      <a:pt x="311" y="588"/>
                    </a:cubicBezTo>
                    <a:cubicBezTo>
                      <a:pt x="310" y="595"/>
                      <a:pt x="307" y="600"/>
                      <a:pt x="300" y="600"/>
                    </a:cubicBezTo>
                    <a:cubicBezTo>
                      <a:pt x="292" y="600"/>
                      <a:pt x="289" y="595"/>
                      <a:pt x="289" y="589"/>
                    </a:cubicBezTo>
                    <a:cubicBezTo>
                      <a:pt x="288" y="576"/>
                      <a:pt x="288" y="563"/>
                      <a:pt x="288" y="550"/>
                    </a:cubicBezTo>
                    <a:cubicBezTo>
                      <a:pt x="289" y="540"/>
                      <a:pt x="285" y="538"/>
                      <a:pt x="276" y="536"/>
                    </a:cubicBezTo>
                    <a:cubicBezTo>
                      <a:pt x="173" y="523"/>
                      <a:pt x="104" y="467"/>
                      <a:pt x="70" y="370"/>
                    </a:cubicBezTo>
                    <a:cubicBezTo>
                      <a:pt x="64" y="355"/>
                      <a:pt x="61" y="339"/>
                      <a:pt x="60" y="323"/>
                    </a:cubicBezTo>
                    <a:cubicBezTo>
                      <a:pt x="60" y="313"/>
                      <a:pt x="56" y="311"/>
                      <a:pt x="48" y="312"/>
                    </a:cubicBezTo>
                    <a:cubicBezTo>
                      <a:pt x="34" y="312"/>
                      <a:pt x="21" y="311"/>
                      <a:pt x="7" y="311"/>
                    </a:cubicBezTo>
                    <a:cubicBezTo>
                      <a:pt x="5" y="310"/>
                      <a:pt x="2" y="308"/>
                      <a:pt x="0" y="306"/>
                    </a:cubicBezTo>
                    <a:cubicBezTo>
                      <a:pt x="0" y="302"/>
                      <a:pt x="0" y="298"/>
                      <a:pt x="0" y="294"/>
                    </a:cubicBezTo>
                    <a:cubicBezTo>
                      <a:pt x="8" y="287"/>
                      <a:pt x="17" y="289"/>
                      <a:pt x="27" y="289"/>
                    </a:cubicBezTo>
                    <a:cubicBezTo>
                      <a:pt x="58" y="289"/>
                      <a:pt x="58" y="289"/>
                      <a:pt x="63" y="258"/>
                    </a:cubicBezTo>
                    <a:cubicBezTo>
                      <a:pt x="77" y="159"/>
                      <a:pt x="172" y="70"/>
                      <a:pt x="272" y="64"/>
                    </a:cubicBezTo>
                    <a:cubicBezTo>
                      <a:pt x="287" y="63"/>
                      <a:pt x="288" y="57"/>
                      <a:pt x="289" y="45"/>
                    </a:cubicBezTo>
                    <a:cubicBezTo>
                      <a:pt x="289" y="30"/>
                      <a:pt x="284" y="14"/>
                      <a:pt x="294" y="0"/>
                    </a:cubicBezTo>
                    <a:cubicBezTo>
                      <a:pt x="298" y="0"/>
                      <a:pt x="302" y="0"/>
                      <a:pt x="306" y="0"/>
                    </a:cubicBezTo>
                    <a:cubicBezTo>
                      <a:pt x="310" y="6"/>
                      <a:pt x="312" y="12"/>
                      <a:pt x="311" y="20"/>
                    </a:cubicBezTo>
                    <a:cubicBezTo>
                      <a:pt x="311" y="30"/>
                      <a:pt x="312" y="41"/>
                      <a:pt x="311" y="51"/>
                    </a:cubicBezTo>
                    <a:cubicBezTo>
                      <a:pt x="311" y="60"/>
                      <a:pt x="313" y="63"/>
                      <a:pt x="323" y="64"/>
                    </a:cubicBezTo>
                    <a:cubicBezTo>
                      <a:pt x="433" y="77"/>
                      <a:pt x="519" y="161"/>
                      <a:pt x="532" y="271"/>
                    </a:cubicBezTo>
                    <a:cubicBezTo>
                      <a:pt x="534" y="287"/>
                      <a:pt x="539" y="289"/>
                      <a:pt x="553" y="289"/>
                    </a:cubicBezTo>
                    <a:cubicBezTo>
                      <a:pt x="569" y="289"/>
                      <a:pt x="585" y="284"/>
                      <a:pt x="600" y="294"/>
                    </a:cubicBezTo>
                    <a:cubicBezTo>
                      <a:pt x="600" y="298"/>
                      <a:pt x="600" y="302"/>
                      <a:pt x="600" y="306"/>
                    </a:cubicBezTo>
                    <a:close/>
                    <a:moveTo>
                      <a:pt x="114" y="312"/>
                    </a:moveTo>
                    <a:cubicBezTo>
                      <a:pt x="108" y="312"/>
                      <a:pt x="102" y="312"/>
                      <a:pt x="96" y="312"/>
                    </a:cubicBezTo>
                    <a:cubicBezTo>
                      <a:pt x="85" y="310"/>
                      <a:pt x="83" y="315"/>
                      <a:pt x="84" y="326"/>
                    </a:cubicBezTo>
                    <a:cubicBezTo>
                      <a:pt x="92" y="377"/>
                      <a:pt x="114" y="422"/>
                      <a:pt x="152" y="457"/>
                    </a:cubicBezTo>
                    <a:cubicBezTo>
                      <a:pt x="187" y="489"/>
                      <a:pt x="229" y="507"/>
                      <a:pt x="275" y="513"/>
                    </a:cubicBezTo>
                    <a:cubicBezTo>
                      <a:pt x="285" y="514"/>
                      <a:pt x="289" y="511"/>
                      <a:pt x="288" y="501"/>
                    </a:cubicBezTo>
                    <a:cubicBezTo>
                      <a:pt x="288" y="491"/>
                      <a:pt x="288" y="482"/>
                      <a:pt x="288" y="472"/>
                    </a:cubicBezTo>
                    <a:cubicBezTo>
                      <a:pt x="289" y="463"/>
                      <a:pt x="286" y="451"/>
                      <a:pt x="300" y="451"/>
                    </a:cubicBezTo>
                    <a:cubicBezTo>
                      <a:pt x="313" y="451"/>
                      <a:pt x="311" y="463"/>
                      <a:pt x="311" y="472"/>
                    </a:cubicBezTo>
                    <a:cubicBezTo>
                      <a:pt x="311" y="482"/>
                      <a:pt x="312" y="492"/>
                      <a:pt x="311" y="502"/>
                    </a:cubicBezTo>
                    <a:cubicBezTo>
                      <a:pt x="311" y="511"/>
                      <a:pt x="313" y="514"/>
                      <a:pt x="323" y="512"/>
                    </a:cubicBezTo>
                    <a:cubicBezTo>
                      <a:pt x="375" y="505"/>
                      <a:pt x="419" y="482"/>
                      <a:pt x="455" y="444"/>
                    </a:cubicBezTo>
                    <a:cubicBezTo>
                      <a:pt x="486" y="410"/>
                      <a:pt x="503" y="370"/>
                      <a:pt x="510" y="325"/>
                    </a:cubicBezTo>
                    <a:cubicBezTo>
                      <a:pt x="511" y="315"/>
                      <a:pt x="508" y="311"/>
                      <a:pt x="498" y="312"/>
                    </a:cubicBezTo>
                    <a:cubicBezTo>
                      <a:pt x="486" y="312"/>
                      <a:pt x="475" y="312"/>
                      <a:pt x="463" y="312"/>
                    </a:cubicBezTo>
                    <a:cubicBezTo>
                      <a:pt x="456" y="312"/>
                      <a:pt x="450" y="308"/>
                      <a:pt x="450" y="300"/>
                    </a:cubicBezTo>
                    <a:cubicBezTo>
                      <a:pt x="450" y="292"/>
                      <a:pt x="456" y="289"/>
                      <a:pt x="463" y="289"/>
                    </a:cubicBezTo>
                    <a:cubicBezTo>
                      <a:pt x="474" y="289"/>
                      <a:pt x="484" y="288"/>
                      <a:pt x="495" y="289"/>
                    </a:cubicBezTo>
                    <a:cubicBezTo>
                      <a:pt x="508" y="290"/>
                      <a:pt x="511" y="285"/>
                      <a:pt x="509" y="273"/>
                    </a:cubicBezTo>
                    <a:cubicBezTo>
                      <a:pt x="501" y="218"/>
                      <a:pt x="477" y="172"/>
                      <a:pt x="435" y="137"/>
                    </a:cubicBezTo>
                    <a:cubicBezTo>
                      <a:pt x="403" y="110"/>
                      <a:pt x="366" y="94"/>
                      <a:pt x="326" y="87"/>
                    </a:cubicBezTo>
                    <a:cubicBezTo>
                      <a:pt x="315" y="86"/>
                      <a:pt x="310" y="89"/>
                      <a:pt x="311" y="101"/>
                    </a:cubicBezTo>
                    <a:cubicBezTo>
                      <a:pt x="312" y="113"/>
                      <a:pt x="311" y="125"/>
                      <a:pt x="311" y="137"/>
                    </a:cubicBezTo>
                    <a:cubicBezTo>
                      <a:pt x="311" y="144"/>
                      <a:pt x="308" y="150"/>
                      <a:pt x="300" y="150"/>
                    </a:cubicBezTo>
                    <a:cubicBezTo>
                      <a:pt x="292" y="150"/>
                      <a:pt x="289" y="144"/>
                      <a:pt x="288" y="137"/>
                    </a:cubicBezTo>
                    <a:cubicBezTo>
                      <a:pt x="288" y="127"/>
                      <a:pt x="288" y="117"/>
                      <a:pt x="288" y="107"/>
                    </a:cubicBezTo>
                    <a:cubicBezTo>
                      <a:pt x="288" y="85"/>
                      <a:pt x="287" y="84"/>
                      <a:pt x="267" y="88"/>
                    </a:cubicBezTo>
                    <a:cubicBezTo>
                      <a:pt x="170" y="103"/>
                      <a:pt x="97" y="178"/>
                      <a:pt x="84" y="275"/>
                    </a:cubicBezTo>
                    <a:cubicBezTo>
                      <a:pt x="83" y="284"/>
                      <a:pt x="84" y="290"/>
                      <a:pt x="95" y="289"/>
                    </a:cubicBezTo>
                    <a:cubicBezTo>
                      <a:pt x="109" y="288"/>
                      <a:pt x="122" y="289"/>
                      <a:pt x="136" y="289"/>
                    </a:cubicBezTo>
                    <a:cubicBezTo>
                      <a:pt x="143" y="289"/>
                      <a:pt x="149" y="292"/>
                      <a:pt x="149" y="300"/>
                    </a:cubicBezTo>
                    <a:cubicBezTo>
                      <a:pt x="149" y="309"/>
                      <a:pt x="143" y="312"/>
                      <a:pt x="135" y="312"/>
                    </a:cubicBezTo>
                    <a:cubicBezTo>
                      <a:pt x="128" y="312"/>
                      <a:pt x="121" y="312"/>
                      <a:pt x="114" y="312"/>
                    </a:cubicBez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dirty="0"/>
              </a:p>
            </p:txBody>
          </p:sp>
          <p:sp>
            <p:nvSpPr>
              <p:cNvPr id="30" name="Oval 29">
                <a:extLst>
                  <a:ext uri="{FF2B5EF4-FFF2-40B4-BE49-F238E27FC236}">
                    <a16:creationId xmlns:a16="http://schemas.microsoft.com/office/drawing/2014/main" id="{72D7CC90-4449-8A45-8B7D-E870EDA30DD8}"/>
                  </a:ext>
                </a:extLst>
              </p:cNvPr>
              <p:cNvSpPr/>
              <p:nvPr/>
            </p:nvSpPr>
            <p:spPr bwMode="auto">
              <a:xfrm>
                <a:off x="4254341" y="2244567"/>
                <a:ext cx="640080" cy="640080"/>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r" defTabSz="914126" fontAlgn="base">
                  <a:spcBef>
                    <a:spcPct val="0"/>
                  </a:spcBef>
                  <a:spcAft>
                    <a:spcPct val="0"/>
                  </a:spcAft>
                </a:pPr>
                <a:endParaRPr lang="en-GB" sz="1600" b="1" dirty="0">
                  <a:latin typeface="Arial" charset="0"/>
                </a:endParaRPr>
              </a:p>
            </p:txBody>
          </p:sp>
        </p:grpSp>
      </p:grpSp>
      <p:sp>
        <p:nvSpPr>
          <p:cNvPr id="33" name="Rectangle 32">
            <a:extLst>
              <a:ext uri="{FF2B5EF4-FFF2-40B4-BE49-F238E27FC236}">
                <a16:creationId xmlns:a16="http://schemas.microsoft.com/office/drawing/2014/main" id="{C12BBF97-EA3F-48B4-860B-AFA0078A513A}"/>
              </a:ext>
            </a:extLst>
          </p:cNvPr>
          <p:cNvSpPr/>
          <p:nvPr/>
        </p:nvSpPr>
        <p:spPr>
          <a:xfrm>
            <a:off x="173644" y="2527284"/>
            <a:ext cx="1898259" cy="369332"/>
          </a:xfrm>
          <a:prstGeom prst="rect">
            <a:avLst/>
          </a:prstGeom>
        </p:spPr>
        <p:txBody>
          <a:bodyPr wrap="square">
            <a:spAutoFit/>
          </a:bodyPr>
          <a:lstStyle/>
          <a:p>
            <a:pPr lvl="0" algn="ctr"/>
            <a:r>
              <a:rPr lang="en-IN" b="1" dirty="0">
                <a:solidFill>
                  <a:schemeClr val="bg1"/>
                </a:solidFill>
              </a:rPr>
              <a:t>MVP Phase </a:t>
            </a:r>
            <a:endParaRPr lang="en-IN" sz="1600" b="1" dirty="0">
              <a:solidFill>
                <a:schemeClr val="bg2">
                  <a:lumMod val="85000"/>
                </a:schemeClr>
              </a:solidFill>
            </a:endParaRPr>
          </a:p>
        </p:txBody>
      </p:sp>
      <p:sp>
        <p:nvSpPr>
          <p:cNvPr id="34" name="Rectangle 33">
            <a:extLst>
              <a:ext uri="{FF2B5EF4-FFF2-40B4-BE49-F238E27FC236}">
                <a16:creationId xmlns:a16="http://schemas.microsoft.com/office/drawing/2014/main" id="{04360593-F597-49C0-90D8-59358E887D34}"/>
              </a:ext>
            </a:extLst>
          </p:cNvPr>
          <p:cNvSpPr/>
          <p:nvPr/>
        </p:nvSpPr>
        <p:spPr>
          <a:xfrm>
            <a:off x="318571" y="1324027"/>
            <a:ext cx="5339845" cy="5221942"/>
          </a:xfrm>
          <a:prstGeom prst="rect">
            <a:avLst/>
          </a:prstGeom>
        </p:spPr>
        <p:txBody>
          <a:bodyPr wrap="square">
            <a:spAutoFit/>
          </a:bodyPr>
          <a:lstStyle/>
          <a:p>
            <a:pPr marL="0" lvl="3">
              <a:lnSpc>
                <a:spcPts val="2000"/>
              </a:lnSpc>
              <a:buClr>
                <a:srgbClr val="FF3300"/>
              </a:buClr>
              <a:tabLst>
                <a:tab pos="355600" algn="l"/>
              </a:tabLst>
            </a:pPr>
            <a:r>
              <a:rPr lang="en-IN" i="1" dirty="0">
                <a:solidFill>
                  <a:srgbClr val="0070C0"/>
                </a:solidFill>
              </a:rPr>
              <a:t>Making a new Branch</a:t>
            </a:r>
          </a:p>
          <a:p>
            <a:pPr marL="0" lvl="3">
              <a:lnSpc>
                <a:spcPts val="2000"/>
              </a:lnSpc>
              <a:buClr>
                <a:srgbClr val="FF3300"/>
              </a:buClr>
              <a:tabLst>
                <a:tab pos="355600" algn="l"/>
              </a:tabLst>
            </a:pPr>
            <a:r>
              <a:rPr lang="en-IN" b="1" dirty="0"/>
              <a:t>$ git checkout -b </a:t>
            </a:r>
            <a:r>
              <a:rPr lang="en-IN" b="1" dirty="0" err="1"/>
              <a:t>alvin</a:t>
            </a:r>
            <a:endParaRPr lang="en-IN" b="1" i="1" dirty="0"/>
          </a:p>
          <a:p>
            <a:pPr marL="0" lvl="3">
              <a:lnSpc>
                <a:spcPts val="2000"/>
              </a:lnSpc>
              <a:buClr>
                <a:srgbClr val="FF3300"/>
              </a:buClr>
              <a:tabLst>
                <a:tab pos="355600" algn="l"/>
              </a:tabLst>
            </a:pPr>
            <a:r>
              <a:rPr lang="en-IN" dirty="0">
                <a:solidFill>
                  <a:srgbClr val="0070C0"/>
                </a:solidFill>
              </a:rPr>
              <a:t>Specify a commit at which to start the new branch, rather than the current one</a:t>
            </a:r>
          </a:p>
          <a:p>
            <a:pPr marL="0" lvl="3">
              <a:lnSpc>
                <a:spcPts val="2000"/>
              </a:lnSpc>
              <a:buClr>
                <a:srgbClr val="FF3300"/>
              </a:buClr>
              <a:tabLst>
                <a:tab pos="355600" algn="l"/>
              </a:tabLst>
            </a:pPr>
            <a:r>
              <a:rPr lang="en-IN" b="1" dirty="0"/>
              <a:t>$ git checkout -b Joel 9c6a1fad</a:t>
            </a:r>
            <a:endParaRPr lang="en-IN" b="1" i="1" dirty="0"/>
          </a:p>
          <a:p>
            <a:pPr marL="0" lvl="3">
              <a:lnSpc>
                <a:spcPts val="2000"/>
              </a:lnSpc>
              <a:buClr>
                <a:srgbClr val="FF3300"/>
              </a:buClr>
              <a:tabLst>
                <a:tab pos="355600" algn="l"/>
              </a:tabLst>
            </a:pPr>
            <a:r>
              <a:rPr lang="en-IN" dirty="0">
                <a:solidFill>
                  <a:srgbClr val="0070C0"/>
                </a:solidFill>
              </a:rPr>
              <a:t>Switching Branches</a:t>
            </a:r>
          </a:p>
          <a:p>
            <a:pPr marL="0" lvl="3">
              <a:lnSpc>
                <a:spcPts val="2000"/>
              </a:lnSpc>
              <a:buClr>
                <a:srgbClr val="FF3300"/>
              </a:buClr>
              <a:tabLst>
                <a:tab pos="355600" algn="l"/>
              </a:tabLst>
            </a:pPr>
            <a:r>
              <a:rPr lang="en-IN" b="1" dirty="0"/>
              <a:t>$ git checkout Joel</a:t>
            </a:r>
            <a:endParaRPr lang="en-IN" b="1" i="1" dirty="0"/>
          </a:p>
          <a:p>
            <a:pPr marL="0" lvl="3">
              <a:lnSpc>
                <a:spcPts val="2000"/>
              </a:lnSpc>
              <a:buClr>
                <a:srgbClr val="FF3300"/>
              </a:buClr>
              <a:tabLst>
                <a:tab pos="355600" algn="l"/>
              </a:tabLst>
            </a:pPr>
            <a:r>
              <a:rPr lang="en-IN" dirty="0"/>
              <a:t>Uncommitted changes during </a:t>
            </a:r>
            <a:r>
              <a:rPr lang="en-IN" dirty="0" err="1"/>
              <a:t>swiitching</a:t>
            </a:r>
            <a:r>
              <a:rPr lang="en-IN" dirty="0"/>
              <a:t> Branches</a:t>
            </a:r>
          </a:p>
          <a:p>
            <a:pPr marL="342900" lvl="3" indent="-342900">
              <a:lnSpc>
                <a:spcPts val="2000"/>
              </a:lnSpc>
              <a:buClr>
                <a:srgbClr val="FF3300"/>
              </a:buClr>
              <a:buFont typeface="+mj-lt"/>
              <a:buAutoNum type="arabicPeriod"/>
              <a:tabLst>
                <a:tab pos="355600" algn="l"/>
              </a:tabLst>
            </a:pPr>
            <a:r>
              <a:rPr lang="en-IN" dirty="0"/>
              <a:t>If the committed versions in the current and destination branches are the same</a:t>
            </a:r>
          </a:p>
          <a:p>
            <a:pPr marL="457200" lvl="4">
              <a:lnSpc>
                <a:spcPts val="2000"/>
              </a:lnSpc>
              <a:buClr>
                <a:srgbClr val="FF3300"/>
              </a:buClr>
              <a:tabLst>
                <a:tab pos="355600" algn="l"/>
              </a:tabLst>
            </a:pPr>
            <a:r>
              <a:rPr lang="en-IN" b="1" dirty="0"/>
              <a:t>$ git checkout </a:t>
            </a:r>
            <a:r>
              <a:rPr lang="en-IN" b="1" dirty="0" err="1"/>
              <a:t>manny</a:t>
            </a:r>
            <a:r>
              <a:rPr lang="en-IN" dirty="0"/>
              <a:t> </a:t>
            </a:r>
          </a:p>
          <a:p>
            <a:pPr marL="457200" lvl="4">
              <a:lnSpc>
                <a:spcPts val="2000"/>
              </a:lnSpc>
              <a:buClr>
                <a:srgbClr val="FF3300"/>
              </a:buClr>
              <a:tabLst>
                <a:tab pos="355600" algn="l"/>
              </a:tabLst>
            </a:pPr>
            <a:r>
              <a:rPr lang="en-IN" sz="1600" dirty="0">
                <a:solidFill>
                  <a:srgbClr val="0070C0"/>
                </a:solidFill>
              </a:rPr>
              <a:t>M </a:t>
            </a:r>
            <a:r>
              <a:rPr lang="en-IN" sz="1600" dirty="0" err="1">
                <a:solidFill>
                  <a:srgbClr val="0070C0"/>
                </a:solidFill>
              </a:rPr>
              <a:t>file_changed</a:t>
            </a:r>
            <a:r>
              <a:rPr lang="en-IN" sz="1600" dirty="0">
                <a:solidFill>
                  <a:srgbClr val="0070C0"/>
                </a:solidFill>
              </a:rPr>
              <a:t> </a:t>
            </a:r>
          </a:p>
          <a:p>
            <a:pPr marL="457200" lvl="4">
              <a:lnSpc>
                <a:spcPts val="2000"/>
              </a:lnSpc>
              <a:buClr>
                <a:srgbClr val="FF3300"/>
              </a:buClr>
              <a:tabLst>
                <a:tab pos="355600" algn="l"/>
              </a:tabLst>
            </a:pPr>
            <a:r>
              <a:rPr lang="en-IN" sz="1600" dirty="0">
                <a:solidFill>
                  <a:srgbClr val="0070C0"/>
                </a:solidFill>
              </a:rPr>
              <a:t>Switched to branch ‘</a:t>
            </a:r>
            <a:r>
              <a:rPr lang="en-IN" sz="1600" dirty="0" err="1">
                <a:solidFill>
                  <a:srgbClr val="0070C0"/>
                </a:solidFill>
              </a:rPr>
              <a:t>manny</a:t>
            </a:r>
            <a:r>
              <a:rPr lang="en-IN" sz="1600" dirty="0">
                <a:solidFill>
                  <a:srgbClr val="0070C0"/>
                </a:solidFill>
              </a:rPr>
              <a:t>’</a:t>
            </a:r>
          </a:p>
          <a:p>
            <a:pPr marL="342900" lvl="3" indent="-342900">
              <a:lnSpc>
                <a:spcPts val="2000"/>
              </a:lnSpc>
              <a:buClr>
                <a:srgbClr val="FF3300"/>
              </a:buClr>
              <a:buFont typeface="+mj-lt"/>
              <a:buAutoNum type="arabicPeriod"/>
              <a:tabLst>
                <a:tab pos="355600" algn="l"/>
              </a:tabLst>
            </a:pPr>
            <a:r>
              <a:rPr lang="en-IN" dirty="0"/>
              <a:t>If the committed versions differ then Git warns you and refuses to switch</a:t>
            </a:r>
          </a:p>
          <a:p>
            <a:pPr marL="342900" lvl="3" indent="-342900">
              <a:lnSpc>
                <a:spcPts val="2000"/>
              </a:lnSpc>
              <a:buClr>
                <a:srgbClr val="FF3300"/>
              </a:buClr>
              <a:buFont typeface="+mj-lt"/>
              <a:buAutoNum type="arabicPeriod"/>
              <a:tabLst>
                <a:tab pos="355600" algn="l"/>
              </a:tabLst>
            </a:pPr>
            <a:endParaRPr lang="en-IN" dirty="0"/>
          </a:p>
          <a:p>
            <a:pPr marL="0" lvl="3">
              <a:lnSpc>
                <a:spcPts val="2000"/>
              </a:lnSpc>
              <a:buClr>
                <a:srgbClr val="FF3300"/>
              </a:buClr>
              <a:tabLst>
                <a:tab pos="355600" algn="l"/>
              </a:tabLst>
            </a:pPr>
            <a:r>
              <a:rPr lang="en-IN" dirty="0">
                <a:solidFill>
                  <a:srgbClr val="C00000"/>
                </a:solidFill>
              </a:rPr>
              <a:t>error: Your local changes to the following files would be overwritten by checkout: foo Please, commit your changes or stash them before you can switch branches. Aborting</a:t>
            </a:r>
          </a:p>
        </p:txBody>
      </p:sp>
      <p:pic>
        <p:nvPicPr>
          <p:cNvPr id="10242" name="Picture 2">
            <a:extLst>
              <a:ext uri="{FF2B5EF4-FFF2-40B4-BE49-F238E27FC236}">
                <a16:creationId xmlns:a16="http://schemas.microsoft.com/office/drawing/2014/main" id="{5D5B3C90-77E3-8B4A-A1CD-8B43DC0A97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4177" y="1324027"/>
            <a:ext cx="2932085" cy="5172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9500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10F8D0B-BAE2-44EF-B350-D0378464A00C}"/>
              </a:ext>
            </a:extLst>
          </p:cNvPr>
          <p:cNvSpPr/>
          <p:nvPr/>
        </p:nvSpPr>
        <p:spPr>
          <a:xfrm>
            <a:off x="2292822" y="6565235"/>
            <a:ext cx="8824616" cy="284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12722579-8A82-4102-918C-4ADDAFE5197C}"/>
              </a:ext>
            </a:extLst>
          </p:cNvPr>
          <p:cNvSpPr>
            <a:spLocks/>
          </p:cNvSpPr>
          <p:nvPr/>
        </p:nvSpPr>
        <p:spPr>
          <a:xfrm>
            <a:off x="318570" y="875960"/>
            <a:ext cx="11554860" cy="38941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35" name="TextBox 34">
            <a:extLst>
              <a:ext uri="{FF2B5EF4-FFF2-40B4-BE49-F238E27FC236}">
                <a16:creationId xmlns:a16="http://schemas.microsoft.com/office/drawing/2014/main" id="{20E5D528-D6FD-4D90-88D2-94898875E8FA}"/>
              </a:ext>
            </a:extLst>
          </p:cNvPr>
          <p:cNvSpPr txBox="1"/>
          <p:nvPr/>
        </p:nvSpPr>
        <p:spPr>
          <a:xfrm>
            <a:off x="318570" y="312031"/>
            <a:ext cx="11076982" cy="546368"/>
          </a:xfrm>
          <a:prstGeom prst="rect">
            <a:avLst/>
          </a:prstGeom>
          <a:noFill/>
        </p:spPr>
        <p:txBody>
          <a:bodyPr wrap="square" rtlCol="0">
            <a:spAutoFit/>
          </a:bodyPr>
          <a:lstStyle/>
          <a:p>
            <a:pPr defTabSz="913852">
              <a:lnSpc>
                <a:spcPct val="80000"/>
              </a:lnSpc>
              <a:defRPr/>
            </a:pPr>
            <a:r>
              <a:rPr lang="en-US" sz="3598" b="1" dirty="0">
                <a:gradFill>
                  <a:gsLst>
                    <a:gs pos="100000">
                      <a:srgbClr val="176490"/>
                    </a:gs>
                    <a:gs pos="0">
                      <a:srgbClr val="1AA4BE">
                        <a:alpha val="80000"/>
                      </a:srgbClr>
                    </a:gs>
                  </a:gsLst>
                  <a:path path="circle">
                    <a:fillToRect l="100000" t="100000"/>
                  </a:path>
                </a:gradFill>
                <a:latin typeface="+mj-lt"/>
                <a:cs typeface="Arial" pitchFamily="34" charset="0"/>
              </a:rPr>
              <a:t>Git – Branching</a:t>
            </a:r>
            <a:endParaRPr lang="en-US" sz="3598" b="1" dirty="0">
              <a:solidFill>
                <a:schemeClr val="tx2">
                  <a:lumMod val="75000"/>
                  <a:lumOff val="25000"/>
                </a:schemeClr>
              </a:solidFill>
              <a:latin typeface="+mj-lt"/>
              <a:cs typeface="Arial" pitchFamily="34" charset="0"/>
            </a:endParaRPr>
          </a:p>
        </p:txBody>
      </p:sp>
      <p:grpSp>
        <p:nvGrpSpPr>
          <p:cNvPr id="36" name="Group 35">
            <a:extLst>
              <a:ext uri="{FF2B5EF4-FFF2-40B4-BE49-F238E27FC236}">
                <a16:creationId xmlns:a16="http://schemas.microsoft.com/office/drawing/2014/main" id="{B5CE3339-A998-44AA-9D27-2802475479AC}"/>
              </a:ext>
            </a:extLst>
          </p:cNvPr>
          <p:cNvGrpSpPr/>
          <p:nvPr/>
        </p:nvGrpSpPr>
        <p:grpSpPr>
          <a:xfrm rot="5400000">
            <a:off x="982453" y="-331701"/>
            <a:ext cx="45707" cy="1096210"/>
            <a:chOff x="590368" y="624713"/>
            <a:chExt cx="71120" cy="463517"/>
          </a:xfrm>
        </p:grpSpPr>
        <p:sp>
          <p:nvSpPr>
            <p:cNvPr id="37" name="Rectangle: Rounded Corners 2">
              <a:extLst>
                <a:ext uri="{FF2B5EF4-FFF2-40B4-BE49-F238E27FC236}">
                  <a16:creationId xmlns:a16="http://schemas.microsoft.com/office/drawing/2014/main" id="{73647521-C86F-4DD8-BAA8-7D73D1498DF4}"/>
                </a:ext>
              </a:extLst>
            </p:cNvPr>
            <p:cNvSpPr/>
            <p:nvPr/>
          </p:nvSpPr>
          <p:spPr>
            <a:xfrm rot="16200000">
              <a:off x="556094" y="658987"/>
              <a:ext cx="139668" cy="71119"/>
            </a:xfrm>
            <a:prstGeom prst="roundRect">
              <a:avLst>
                <a:gd name="adj" fmla="val 50000"/>
              </a:avLst>
            </a:prstGeom>
            <a:solidFill>
              <a:srgbClr val="176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8" name="Rectangle: Rounded Corners 2">
              <a:extLst>
                <a:ext uri="{FF2B5EF4-FFF2-40B4-BE49-F238E27FC236}">
                  <a16:creationId xmlns:a16="http://schemas.microsoft.com/office/drawing/2014/main" id="{734834DA-8575-457A-AEDF-F7FB8A5FF996}"/>
                </a:ext>
              </a:extLst>
            </p:cNvPr>
            <p:cNvSpPr/>
            <p:nvPr/>
          </p:nvSpPr>
          <p:spPr>
            <a:xfrm rot="16200000">
              <a:off x="556095" y="820911"/>
              <a:ext cx="139668" cy="71119"/>
            </a:xfrm>
            <a:prstGeom prst="roundRect">
              <a:avLst>
                <a:gd name="adj" fmla="val 50000"/>
              </a:avLst>
            </a:prstGeom>
            <a:solidFill>
              <a:srgbClr val="1AA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9" name="Rectangle: Rounded Corners 2">
              <a:extLst>
                <a:ext uri="{FF2B5EF4-FFF2-40B4-BE49-F238E27FC236}">
                  <a16:creationId xmlns:a16="http://schemas.microsoft.com/office/drawing/2014/main" id="{139A0858-6CD8-4E66-87DA-479719E4D837}"/>
                </a:ext>
              </a:extLst>
            </p:cNvPr>
            <p:cNvSpPr/>
            <p:nvPr/>
          </p:nvSpPr>
          <p:spPr>
            <a:xfrm rot="16200000">
              <a:off x="556095" y="982836"/>
              <a:ext cx="139668" cy="71119"/>
            </a:xfrm>
            <a:prstGeom prst="roundRect">
              <a:avLst>
                <a:gd name="adj" fmla="val 50000"/>
              </a:avLst>
            </a:prstGeom>
            <a:solidFill>
              <a:srgbClr val="52C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grpSp>
      <p:grpSp>
        <p:nvGrpSpPr>
          <p:cNvPr id="25" name="Group 24">
            <a:extLst>
              <a:ext uri="{FF2B5EF4-FFF2-40B4-BE49-F238E27FC236}">
                <a16:creationId xmlns:a16="http://schemas.microsoft.com/office/drawing/2014/main" id="{29B65B06-EAFD-6648-87B4-4A3E0C8147D0}"/>
              </a:ext>
            </a:extLst>
          </p:cNvPr>
          <p:cNvGrpSpPr/>
          <p:nvPr/>
        </p:nvGrpSpPr>
        <p:grpSpPr>
          <a:xfrm>
            <a:off x="10550082" y="193551"/>
            <a:ext cx="1053195" cy="927106"/>
            <a:chOff x="2465004" y="1418736"/>
            <a:chExt cx="473319" cy="408045"/>
          </a:xfrm>
        </p:grpSpPr>
        <p:sp>
          <p:nvSpPr>
            <p:cNvPr id="26" name="Block Arc 25">
              <a:extLst>
                <a:ext uri="{FF2B5EF4-FFF2-40B4-BE49-F238E27FC236}">
                  <a16:creationId xmlns:a16="http://schemas.microsoft.com/office/drawing/2014/main" id="{059008BB-B4EC-D74D-83A0-AB6D8EFBAA04}"/>
                </a:ext>
              </a:extLst>
            </p:cNvPr>
            <p:cNvSpPr/>
            <p:nvPr/>
          </p:nvSpPr>
          <p:spPr>
            <a:xfrm rot="11099245">
              <a:off x="2465004" y="1431432"/>
              <a:ext cx="473319" cy="395349"/>
            </a:xfrm>
            <a:prstGeom prst="blockArc">
              <a:avLst>
                <a:gd name="adj1" fmla="val 11156282"/>
                <a:gd name="adj2" fmla="val 2010"/>
                <a:gd name="adj3" fmla="val 183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27" name="Rounded Rectangle 38">
              <a:extLst>
                <a:ext uri="{FF2B5EF4-FFF2-40B4-BE49-F238E27FC236}">
                  <a16:creationId xmlns:a16="http://schemas.microsoft.com/office/drawing/2014/main" id="{04BE2310-F395-FC41-907B-726826E04BFA}"/>
                </a:ext>
              </a:extLst>
            </p:cNvPr>
            <p:cNvSpPr/>
            <p:nvPr/>
          </p:nvSpPr>
          <p:spPr>
            <a:xfrm>
              <a:off x="2521711" y="1418736"/>
              <a:ext cx="359906" cy="359906"/>
            </a:xfrm>
            <a:prstGeom prst="ellipse">
              <a:avLst/>
            </a:prstGeom>
            <a:solidFill>
              <a:schemeClr val="accent1">
                <a:lumMod val="60000"/>
                <a:lumOff val="4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lumMod val="50000"/>
                  </a:schemeClr>
                </a:solidFill>
              </a:endParaRPr>
            </a:p>
          </p:txBody>
        </p:sp>
        <p:grpSp>
          <p:nvGrpSpPr>
            <p:cNvPr id="28" name="Group 27">
              <a:extLst>
                <a:ext uri="{FF2B5EF4-FFF2-40B4-BE49-F238E27FC236}">
                  <a16:creationId xmlns:a16="http://schemas.microsoft.com/office/drawing/2014/main" id="{92BD785A-C05B-D144-82CB-A9687C3E58C1}"/>
                </a:ext>
              </a:extLst>
            </p:cNvPr>
            <p:cNvGrpSpPr/>
            <p:nvPr/>
          </p:nvGrpSpPr>
          <p:grpSpPr>
            <a:xfrm>
              <a:off x="2589291" y="1476884"/>
              <a:ext cx="232961" cy="232961"/>
              <a:chOff x="3449638" y="1439863"/>
              <a:chExt cx="2249487" cy="2249488"/>
            </a:xfrm>
          </p:grpSpPr>
          <p:sp>
            <p:nvSpPr>
              <p:cNvPr id="29" name="Freeform 11">
                <a:extLst>
                  <a:ext uri="{FF2B5EF4-FFF2-40B4-BE49-F238E27FC236}">
                    <a16:creationId xmlns:a16="http://schemas.microsoft.com/office/drawing/2014/main" id="{26BE4B54-C27B-484F-B518-A1CCC68AC230}"/>
                  </a:ext>
                </a:extLst>
              </p:cNvPr>
              <p:cNvSpPr>
                <a:spLocks noEditPoints="1"/>
              </p:cNvSpPr>
              <p:nvPr/>
            </p:nvSpPr>
            <p:spPr bwMode="auto">
              <a:xfrm>
                <a:off x="3449638" y="1439863"/>
                <a:ext cx="2249487" cy="2249488"/>
              </a:xfrm>
              <a:custGeom>
                <a:avLst/>
                <a:gdLst>
                  <a:gd name="T0" fmla="*/ 600 w 600"/>
                  <a:gd name="T1" fmla="*/ 306 h 600"/>
                  <a:gd name="T2" fmla="*/ 562 w 600"/>
                  <a:gd name="T3" fmla="*/ 311 h 600"/>
                  <a:gd name="T4" fmla="*/ 531 w 600"/>
                  <a:gd name="T5" fmla="*/ 336 h 600"/>
                  <a:gd name="T6" fmla="*/ 344 w 600"/>
                  <a:gd name="T7" fmla="*/ 533 h 600"/>
                  <a:gd name="T8" fmla="*/ 313 w 600"/>
                  <a:gd name="T9" fmla="*/ 541 h 600"/>
                  <a:gd name="T10" fmla="*/ 311 w 600"/>
                  <a:gd name="T11" fmla="*/ 573 h 600"/>
                  <a:gd name="T12" fmla="*/ 311 w 600"/>
                  <a:gd name="T13" fmla="*/ 588 h 600"/>
                  <a:gd name="T14" fmla="*/ 300 w 600"/>
                  <a:gd name="T15" fmla="*/ 600 h 600"/>
                  <a:gd name="T16" fmla="*/ 289 w 600"/>
                  <a:gd name="T17" fmla="*/ 589 h 600"/>
                  <a:gd name="T18" fmla="*/ 288 w 600"/>
                  <a:gd name="T19" fmla="*/ 550 h 600"/>
                  <a:gd name="T20" fmla="*/ 276 w 600"/>
                  <a:gd name="T21" fmla="*/ 536 h 600"/>
                  <a:gd name="T22" fmla="*/ 70 w 600"/>
                  <a:gd name="T23" fmla="*/ 370 h 600"/>
                  <a:gd name="T24" fmla="*/ 60 w 600"/>
                  <a:gd name="T25" fmla="*/ 323 h 600"/>
                  <a:gd name="T26" fmla="*/ 48 w 600"/>
                  <a:gd name="T27" fmla="*/ 312 h 600"/>
                  <a:gd name="T28" fmla="*/ 7 w 600"/>
                  <a:gd name="T29" fmla="*/ 311 h 600"/>
                  <a:gd name="T30" fmla="*/ 0 w 600"/>
                  <a:gd name="T31" fmla="*/ 306 h 600"/>
                  <a:gd name="T32" fmla="*/ 0 w 600"/>
                  <a:gd name="T33" fmla="*/ 294 h 600"/>
                  <a:gd name="T34" fmla="*/ 27 w 600"/>
                  <a:gd name="T35" fmla="*/ 289 h 600"/>
                  <a:gd name="T36" fmla="*/ 63 w 600"/>
                  <a:gd name="T37" fmla="*/ 258 h 600"/>
                  <a:gd name="T38" fmla="*/ 272 w 600"/>
                  <a:gd name="T39" fmla="*/ 64 h 600"/>
                  <a:gd name="T40" fmla="*/ 289 w 600"/>
                  <a:gd name="T41" fmla="*/ 45 h 600"/>
                  <a:gd name="T42" fmla="*/ 294 w 600"/>
                  <a:gd name="T43" fmla="*/ 0 h 600"/>
                  <a:gd name="T44" fmla="*/ 306 w 600"/>
                  <a:gd name="T45" fmla="*/ 0 h 600"/>
                  <a:gd name="T46" fmla="*/ 311 w 600"/>
                  <a:gd name="T47" fmla="*/ 20 h 600"/>
                  <a:gd name="T48" fmla="*/ 311 w 600"/>
                  <a:gd name="T49" fmla="*/ 51 h 600"/>
                  <a:gd name="T50" fmla="*/ 323 w 600"/>
                  <a:gd name="T51" fmla="*/ 64 h 600"/>
                  <a:gd name="T52" fmla="*/ 532 w 600"/>
                  <a:gd name="T53" fmla="*/ 271 h 600"/>
                  <a:gd name="T54" fmla="*/ 553 w 600"/>
                  <a:gd name="T55" fmla="*/ 289 h 600"/>
                  <a:gd name="T56" fmla="*/ 600 w 600"/>
                  <a:gd name="T57" fmla="*/ 294 h 600"/>
                  <a:gd name="T58" fmla="*/ 600 w 600"/>
                  <a:gd name="T59" fmla="*/ 306 h 600"/>
                  <a:gd name="T60" fmla="*/ 114 w 600"/>
                  <a:gd name="T61" fmla="*/ 312 h 600"/>
                  <a:gd name="T62" fmla="*/ 96 w 600"/>
                  <a:gd name="T63" fmla="*/ 312 h 600"/>
                  <a:gd name="T64" fmla="*/ 84 w 600"/>
                  <a:gd name="T65" fmla="*/ 326 h 600"/>
                  <a:gd name="T66" fmla="*/ 152 w 600"/>
                  <a:gd name="T67" fmla="*/ 457 h 600"/>
                  <a:gd name="T68" fmla="*/ 275 w 600"/>
                  <a:gd name="T69" fmla="*/ 513 h 600"/>
                  <a:gd name="T70" fmla="*/ 288 w 600"/>
                  <a:gd name="T71" fmla="*/ 501 h 600"/>
                  <a:gd name="T72" fmla="*/ 288 w 600"/>
                  <a:gd name="T73" fmla="*/ 472 h 600"/>
                  <a:gd name="T74" fmla="*/ 300 w 600"/>
                  <a:gd name="T75" fmla="*/ 451 h 600"/>
                  <a:gd name="T76" fmla="*/ 311 w 600"/>
                  <a:gd name="T77" fmla="*/ 472 h 600"/>
                  <a:gd name="T78" fmla="*/ 311 w 600"/>
                  <a:gd name="T79" fmla="*/ 502 h 600"/>
                  <a:gd name="T80" fmla="*/ 323 w 600"/>
                  <a:gd name="T81" fmla="*/ 512 h 600"/>
                  <a:gd name="T82" fmla="*/ 455 w 600"/>
                  <a:gd name="T83" fmla="*/ 444 h 600"/>
                  <a:gd name="T84" fmla="*/ 510 w 600"/>
                  <a:gd name="T85" fmla="*/ 325 h 600"/>
                  <a:gd name="T86" fmla="*/ 498 w 600"/>
                  <a:gd name="T87" fmla="*/ 312 h 600"/>
                  <a:gd name="T88" fmla="*/ 463 w 600"/>
                  <a:gd name="T89" fmla="*/ 312 h 600"/>
                  <a:gd name="T90" fmla="*/ 450 w 600"/>
                  <a:gd name="T91" fmla="*/ 300 h 600"/>
                  <a:gd name="T92" fmla="*/ 463 w 600"/>
                  <a:gd name="T93" fmla="*/ 289 h 600"/>
                  <a:gd name="T94" fmla="*/ 495 w 600"/>
                  <a:gd name="T95" fmla="*/ 289 h 600"/>
                  <a:gd name="T96" fmla="*/ 509 w 600"/>
                  <a:gd name="T97" fmla="*/ 273 h 600"/>
                  <a:gd name="T98" fmla="*/ 435 w 600"/>
                  <a:gd name="T99" fmla="*/ 137 h 600"/>
                  <a:gd name="T100" fmla="*/ 326 w 600"/>
                  <a:gd name="T101" fmla="*/ 87 h 600"/>
                  <a:gd name="T102" fmla="*/ 311 w 600"/>
                  <a:gd name="T103" fmla="*/ 101 h 600"/>
                  <a:gd name="T104" fmla="*/ 311 w 600"/>
                  <a:gd name="T105" fmla="*/ 137 h 600"/>
                  <a:gd name="T106" fmla="*/ 300 w 600"/>
                  <a:gd name="T107" fmla="*/ 150 h 600"/>
                  <a:gd name="T108" fmla="*/ 288 w 600"/>
                  <a:gd name="T109" fmla="*/ 137 h 600"/>
                  <a:gd name="T110" fmla="*/ 288 w 600"/>
                  <a:gd name="T111" fmla="*/ 107 h 600"/>
                  <a:gd name="T112" fmla="*/ 267 w 600"/>
                  <a:gd name="T113" fmla="*/ 88 h 600"/>
                  <a:gd name="T114" fmla="*/ 84 w 600"/>
                  <a:gd name="T115" fmla="*/ 275 h 600"/>
                  <a:gd name="T116" fmla="*/ 95 w 600"/>
                  <a:gd name="T117" fmla="*/ 289 h 600"/>
                  <a:gd name="T118" fmla="*/ 136 w 600"/>
                  <a:gd name="T119" fmla="*/ 289 h 600"/>
                  <a:gd name="T120" fmla="*/ 149 w 600"/>
                  <a:gd name="T121" fmla="*/ 300 h 600"/>
                  <a:gd name="T122" fmla="*/ 135 w 600"/>
                  <a:gd name="T123" fmla="*/ 312 h 600"/>
                  <a:gd name="T124" fmla="*/ 114 w 600"/>
                  <a:gd name="T125" fmla="*/ 312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0" h="600">
                    <a:moveTo>
                      <a:pt x="600" y="306"/>
                    </a:moveTo>
                    <a:cubicBezTo>
                      <a:pt x="588" y="316"/>
                      <a:pt x="575" y="311"/>
                      <a:pt x="562" y="311"/>
                    </a:cubicBezTo>
                    <a:cubicBezTo>
                      <a:pt x="536" y="312"/>
                      <a:pt x="536" y="312"/>
                      <a:pt x="531" y="336"/>
                    </a:cubicBezTo>
                    <a:cubicBezTo>
                      <a:pt x="513" y="438"/>
                      <a:pt x="444" y="510"/>
                      <a:pt x="344" y="533"/>
                    </a:cubicBezTo>
                    <a:cubicBezTo>
                      <a:pt x="333" y="535"/>
                      <a:pt x="318" y="531"/>
                      <a:pt x="313" y="541"/>
                    </a:cubicBezTo>
                    <a:cubicBezTo>
                      <a:pt x="308" y="550"/>
                      <a:pt x="311" y="563"/>
                      <a:pt x="311" y="573"/>
                    </a:cubicBezTo>
                    <a:cubicBezTo>
                      <a:pt x="311" y="578"/>
                      <a:pt x="312" y="584"/>
                      <a:pt x="311" y="588"/>
                    </a:cubicBezTo>
                    <a:cubicBezTo>
                      <a:pt x="310" y="595"/>
                      <a:pt x="307" y="600"/>
                      <a:pt x="300" y="600"/>
                    </a:cubicBezTo>
                    <a:cubicBezTo>
                      <a:pt x="292" y="600"/>
                      <a:pt x="289" y="595"/>
                      <a:pt x="289" y="589"/>
                    </a:cubicBezTo>
                    <a:cubicBezTo>
                      <a:pt x="288" y="576"/>
                      <a:pt x="288" y="563"/>
                      <a:pt x="288" y="550"/>
                    </a:cubicBezTo>
                    <a:cubicBezTo>
                      <a:pt x="289" y="540"/>
                      <a:pt x="285" y="538"/>
                      <a:pt x="276" y="536"/>
                    </a:cubicBezTo>
                    <a:cubicBezTo>
                      <a:pt x="173" y="523"/>
                      <a:pt x="104" y="467"/>
                      <a:pt x="70" y="370"/>
                    </a:cubicBezTo>
                    <a:cubicBezTo>
                      <a:pt x="64" y="355"/>
                      <a:pt x="61" y="339"/>
                      <a:pt x="60" y="323"/>
                    </a:cubicBezTo>
                    <a:cubicBezTo>
                      <a:pt x="60" y="313"/>
                      <a:pt x="56" y="311"/>
                      <a:pt x="48" y="312"/>
                    </a:cubicBezTo>
                    <a:cubicBezTo>
                      <a:pt x="34" y="312"/>
                      <a:pt x="21" y="311"/>
                      <a:pt x="7" y="311"/>
                    </a:cubicBezTo>
                    <a:cubicBezTo>
                      <a:pt x="5" y="310"/>
                      <a:pt x="2" y="308"/>
                      <a:pt x="0" y="306"/>
                    </a:cubicBezTo>
                    <a:cubicBezTo>
                      <a:pt x="0" y="302"/>
                      <a:pt x="0" y="298"/>
                      <a:pt x="0" y="294"/>
                    </a:cubicBezTo>
                    <a:cubicBezTo>
                      <a:pt x="8" y="287"/>
                      <a:pt x="17" y="289"/>
                      <a:pt x="27" y="289"/>
                    </a:cubicBezTo>
                    <a:cubicBezTo>
                      <a:pt x="58" y="289"/>
                      <a:pt x="58" y="289"/>
                      <a:pt x="63" y="258"/>
                    </a:cubicBezTo>
                    <a:cubicBezTo>
                      <a:pt x="77" y="159"/>
                      <a:pt x="172" y="70"/>
                      <a:pt x="272" y="64"/>
                    </a:cubicBezTo>
                    <a:cubicBezTo>
                      <a:pt x="287" y="63"/>
                      <a:pt x="288" y="57"/>
                      <a:pt x="289" y="45"/>
                    </a:cubicBezTo>
                    <a:cubicBezTo>
                      <a:pt x="289" y="30"/>
                      <a:pt x="284" y="14"/>
                      <a:pt x="294" y="0"/>
                    </a:cubicBezTo>
                    <a:cubicBezTo>
                      <a:pt x="298" y="0"/>
                      <a:pt x="302" y="0"/>
                      <a:pt x="306" y="0"/>
                    </a:cubicBezTo>
                    <a:cubicBezTo>
                      <a:pt x="310" y="6"/>
                      <a:pt x="312" y="12"/>
                      <a:pt x="311" y="20"/>
                    </a:cubicBezTo>
                    <a:cubicBezTo>
                      <a:pt x="311" y="30"/>
                      <a:pt x="312" y="41"/>
                      <a:pt x="311" y="51"/>
                    </a:cubicBezTo>
                    <a:cubicBezTo>
                      <a:pt x="311" y="60"/>
                      <a:pt x="313" y="63"/>
                      <a:pt x="323" y="64"/>
                    </a:cubicBezTo>
                    <a:cubicBezTo>
                      <a:pt x="433" y="77"/>
                      <a:pt x="519" y="161"/>
                      <a:pt x="532" y="271"/>
                    </a:cubicBezTo>
                    <a:cubicBezTo>
                      <a:pt x="534" y="287"/>
                      <a:pt x="539" y="289"/>
                      <a:pt x="553" y="289"/>
                    </a:cubicBezTo>
                    <a:cubicBezTo>
                      <a:pt x="569" y="289"/>
                      <a:pt x="585" y="284"/>
                      <a:pt x="600" y="294"/>
                    </a:cubicBezTo>
                    <a:cubicBezTo>
                      <a:pt x="600" y="298"/>
                      <a:pt x="600" y="302"/>
                      <a:pt x="600" y="306"/>
                    </a:cubicBezTo>
                    <a:close/>
                    <a:moveTo>
                      <a:pt x="114" y="312"/>
                    </a:moveTo>
                    <a:cubicBezTo>
                      <a:pt x="108" y="312"/>
                      <a:pt x="102" y="312"/>
                      <a:pt x="96" y="312"/>
                    </a:cubicBezTo>
                    <a:cubicBezTo>
                      <a:pt x="85" y="310"/>
                      <a:pt x="83" y="315"/>
                      <a:pt x="84" y="326"/>
                    </a:cubicBezTo>
                    <a:cubicBezTo>
                      <a:pt x="92" y="377"/>
                      <a:pt x="114" y="422"/>
                      <a:pt x="152" y="457"/>
                    </a:cubicBezTo>
                    <a:cubicBezTo>
                      <a:pt x="187" y="489"/>
                      <a:pt x="229" y="507"/>
                      <a:pt x="275" y="513"/>
                    </a:cubicBezTo>
                    <a:cubicBezTo>
                      <a:pt x="285" y="514"/>
                      <a:pt x="289" y="511"/>
                      <a:pt x="288" y="501"/>
                    </a:cubicBezTo>
                    <a:cubicBezTo>
                      <a:pt x="288" y="491"/>
                      <a:pt x="288" y="482"/>
                      <a:pt x="288" y="472"/>
                    </a:cubicBezTo>
                    <a:cubicBezTo>
                      <a:pt x="289" y="463"/>
                      <a:pt x="286" y="451"/>
                      <a:pt x="300" y="451"/>
                    </a:cubicBezTo>
                    <a:cubicBezTo>
                      <a:pt x="313" y="451"/>
                      <a:pt x="311" y="463"/>
                      <a:pt x="311" y="472"/>
                    </a:cubicBezTo>
                    <a:cubicBezTo>
                      <a:pt x="311" y="482"/>
                      <a:pt x="312" y="492"/>
                      <a:pt x="311" y="502"/>
                    </a:cubicBezTo>
                    <a:cubicBezTo>
                      <a:pt x="311" y="511"/>
                      <a:pt x="313" y="514"/>
                      <a:pt x="323" y="512"/>
                    </a:cubicBezTo>
                    <a:cubicBezTo>
                      <a:pt x="375" y="505"/>
                      <a:pt x="419" y="482"/>
                      <a:pt x="455" y="444"/>
                    </a:cubicBezTo>
                    <a:cubicBezTo>
                      <a:pt x="486" y="410"/>
                      <a:pt x="503" y="370"/>
                      <a:pt x="510" y="325"/>
                    </a:cubicBezTo>
                    <a:cubicBezTo>
                      <a:pt x="511" y="315"/>
                      <a:pt x="508" y="311"/>
                      <a:pt x="498" y="312"/>
                    </a:cubicBezTo>
                    <a:cubicBezTo>
                      <a:pt x="486" y="312"/>
                      <a:pt x="475" y="312"/>
                      <a:pt x="463" y="312"/>
                    </a:cubicBezTo>
                    <a:cubicBezTo>
                      <a:pt x="456" y="312"/>
                      <a:pt x="450" y="308"/>
                      <a:pt x="450" y="300"/>
                    </a:cubicBezTo>
                    <a:cubicBezTo>
                      <a:pt x="450" y="292"/>
                      <a:pt x="456" y="289"/>
                      <a:pt x="463" y="289"/>
                    </a:cubicBezTo>
                    <a:cubicBezTo>
                      <a:pt x="474" y="289"/>
                      <a:pt x="484" y="288"/>
                      <a:pt x="495" y="289"/>
                    </a:cubicBezTo>
                    <a:cubicBezTo>
                      <a:pt x="508" y="290"/>
                      <a:pt x="511" y="285"/>
                      <a:pt x="509" y="273"/>
                    </a:cubicBezTo>
                    <a:cubicBezTo>
                      <a:pt x="501" y="218"/>
                      <a:pt x="477" y="172"/>
                      <a:pt x="435" y="137"/>
                    </a:cubicBezTo>
                    <a:cubicBezTo>
                      <a:pt x="403" y="110"/>
                      <a:pt x="366" y="94"/>
                      <a:pt x="326" y="87"/>
                    </a:cubicBezTo>
                    <a:cubicBezTo>
                      <a:pt x="315" y="86"/>
                      <a:pt x="310" y="89"/>
                      <a:pt x="311" y="101"/>
                    </a:cubicBezTo>
                    <a:cubicBezTo>
                      <a:pt x="312" y="113"/>
                      <a:pt x="311" y="125"/>
                      <a:pt x="311" y="137"/>
                    </a:cubicBezTo>
                    <a:cubicBezTo>
                      <a:pt x="311" y="144"/>
                      <a:pt x="308" y="150"/>
                      <a:pt x="300" y="150"/>
                    </a:cubicBezTo>
                    <a:cubicBezTo>
                      <a:pt x="292" y="150"/>
                      <a:pt x="289" y="144"/>
                      <a:pt x="288" y="137"/>
                    </a:cubicBezTo>
                    <a:cubicBezTo>
                      <a:pt x="288" y="127"/>
                      <a:pt x="288" y="117"/>
                      <a:pt x="288" y="107"/>
                    </a:cubicBezTo>
                    <a:cubicBezTo>
                      <a:pt x="288" y="85"/>
                      <a:pt x="287" y="84"/>
                      <a:pt x="267" y="88"/>
                    </a:cubicBezTo>
                    <a:cubicBezTo>
                      <a:pt x="170" y="103"/>
                      <a:pt x="97" y="178"/>
                      <a:pt x="84" y="275"/>
                    </a:cubicBezTo>
                    <a:cubicBezTo>
                      <a:pt x="83" y="284"/>
                      <a:pt x="84" y="290"/>
                      <a:pt x="95" y="289"/>
                    </a:cubicBezTo>
                    <a:cubicBezTo>
                      <a:pt x="109" y="288"/>
                      <a:pt x="122" y="289"/>
                      <a:pt x="136" y="289"/>
                    </a:cubicBezTo>
                    <a:cubicBezTo>
                      <a:pt x="143" y="289"/>
                      <a:pt x="149" y="292"/>
                      <a:pt x="149" y="300"/>
                    </a:cubicBezTo>
                    <a:cubicBezTo>
                      <a:pt x="149" y="309"/>
                      <a:pt x="143" y="312"/>
                      <a:pt x="135" y="312"/>
                    </a:cubicBezTo>
                    <a:cubicBezTo>
                      <a:pt x="128" y="312"/>
                      <a:pt x="121" y="312"/>
                      <a:pt x="114" y="312"/>
                    </a:cubicBez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dirty="0"/>
              </a:p>
            </p:txBody>
          </p:sp>
          <p:sp>
            <p:nvSpPr>
              <p:cNvPr id="30" name="Oval 29">
                <a:extLst>
                  <a:ext uri="{FF2B5EF4-FFF2-40B4-BE49-F238E27FC236}">
                    <a16:creationId xmlns:a16="http://schemas.microsoft.com/office/drawing/2014/main" id="{72D7CC90-4449-8A45-8B7D-E870EDA30DD8}"/>
                  </a:ext>
                </a:extLst>
              </p:cNvPr>
              <p:cNvSpPr/>
              <p:nvPr/>
            </p:nvSpPr>
            <p:spPr bwMode="auto">
              <a:xfrm>
                <a:off x="4254341" y="2244567"/>
                <a:ext cx="640080" cy="640080"/>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r" defTabSz="914126" fontAlgn="base">
                  <a:spcBef>
                    <a:spcPct val="0"/>
                  </a:spcBef>
                  <a:spcAft>
                    <a:spcPct val="0"/>
                  </a:spcAft>
                </a:pPr>
                <a:endParaRPr lang="en-GB" sz="1600" b="1" dirty="0">
                  <a:latin typeface="Arial" charset="0"/>
                </a:endParaRPr>
              </a:p>
            </p:txBody>
          </p:sp>
        </p:grpSp>
      </p:grpSp>
      <p:sp>
        <p:nvSpPr>
          <p:cNvPr id="33" name="Rectangle 32">
            <a:extLst>
              <a:ext uri="{FF2B5EF4-FFF2-40B4-BE49-F238E27FC236}">
                <a16:creationId xmlns:a16="http://schemas.microsoft.com/office/drawing/2014/main" id="{C12BBF97-EA3F-48B4-860B-AFA0078A513A}"/>
              </a:ext>
            </a:extLst>
          </p:cNvPr>
          <p:cNvSpPr/>
          <p:nvPr/>
        </p:nvSpPr>
        <p:spPr>
          <a:xfrm>
            <a:off x="173644" y="2527284"/>
            <a:ext cx="1898259" cy="369332"/>
          </a:xfrm>
          <a:prstGeom prst="rect">
            <a:avLst/>
          </a:prstGeom>
        </p:spPr>
        <p:txBody>
          <a:bodyPr wrap="square">
            <a:spAutoFit/>
          </a:bodyPr>
          <a:lstStyle/>
          <a:p>
            <a:pPr lvl="0" algn="ctr"/>
            <a:r>
              <a:rPr lang="en-IN" b="1" dirty="0">
                <a:solidFill>
                  <a:schemeClr val="bg1"/>
                </a:solidFill>
              </a:rPr>
              <a:t>MVP Phase </a:t>
            </a:r>
            <a:endParaRPr lang="en-IN" sz="1600" b="1" dirty="0">
              <a:solidFill>
                <a:schemeClr val="bg2">
                  <a:lumMod val="85000"/>
                </a:schemeClr>
              </a:solidFill>
            </a:endParaRPr>
          </a:p>
        </p:txBody>
      </p:sp>
      <p:sp>
        <p:nvSpPr>
          <p:cNvPr id="34" name="Rectangle 33">
            <a:extLst>
              <a:ext uri="{FF2B5EF4-FFF2-40B4-BE49-F238E27FC236}">
                <a16:creationId xmlns:a16="http://schemas.microsoft.com/office/drawing/2014/main" id="{04360593-F597-49C0-90D8-59358E887D34}"/>
              </a:ext>
            </a:extLst>
          </p:cNvPr>
          <p:cNvSpPr/>
          <p:nvPr/>
        </p:nvSpPr>
        <p:spPr>
          <a:xfrm>
            <a:off x="318571" y="1324027"/>
            <a:ext cx="5339845" cy="2913618"/>
          </a:xfrm>
          <a:prstGeom prst="rect">
            <a:avLst/>
          </a:prstGeom>
        </p:spPr>
        <p:txBody>
          <a:bodyPr wrap="square">
            <a:spAutoFit/>
          </a:bodyPr>
          <a:lstStyle/>
          <a:p>
            <a:pPr marL="0" lvl="3">
              <a:lnSpc>
                <a:spcPts val="2000"/>
              </a:lnSpc>
              <a:buClr>
                <a:srgbClr val="FF3300"/>
              </a:buClr>
              <a:tabLst>
                <a:tab pos="355600" algn="l"/>
              </a:tabLst>
            </a:pPr>
            <a:r>
              <a:rPr lang="en-IN" i="1" dirty="0">
                <a:solidFill>
                  <a:srgbClr val="0070C0"/>
                </a:solidFill>
              </a:rPr>
              <a:t>Deleting a Branch</a:t>
            </a:r>
          </a:p>
          <a:p>
            <a:pPr marL="0" lvl="3">
              <a:lnSpc>
                <a:spcPts val="2000"/>
              </a:lnSpc>
              <a:buClr>
                <a:srgbClr val="FF3300"/>
              </a:buClr>
              <a:tabLst>
                <a:tab pos="355600" algn="l"/>
              </a:tabLst>
            </a:pPr>
            <a:r>
              <a:rPr lang="en-IN" b="1" dirty="0"/>
              <a:t>$ git branch -b </a:t>
            </a:r>
            <a:r>
              <a:rPr lang="en-IN" b="1" dirty="0" err="1"/>
              <a:t>kevin</a:t>
            </a:r>
            <a:endParaRPr lang="en-IN" b="1" i="1" dirty="0"/>
          </a:p>
          <a:p>
            <a:pPr marL="0" lvl="3">
              <a:lnSpc>
                <a:spcPts val="2000"/>
              </a:lnSpc>
              <a:buClr>
                <a:srgbClr val="FF3300"/>
              </a:buClr>
              <a:tabLst>
                <a:tab pos="355600" algn="l"/>
              </a:tabLst>
            </a:pPr>
            <a:r>
              <a:rPr lang="en-IN" dirty="0">
                <a:solidFill>
                  <a:srgbClr val="0070C0"/>
                </a:solidFill>
              </a:rPr>
              <a:t>Renaming a branch</a:t>
            </a:r>
          </a:p>
          <a:p>
            <a:pPr marL="0" lvl="3">
              <a:lnSpc>
                <a:spcPts val="2000"/>
              </a:lnSpc>
              <a:buClr>
                <a:srgbClr val="FF3300"/>
              </a:buClr>
              <a:tabLst>
                <a:tab pos="355600" algn="l"/>
              </a:tabLst>
            </a:pPr>
            <a:r>
              <a:rPr lang="en-IN" b="1" dirty="0"/>
              <a:t>$ git branch -m </a:t>
            </a:r>
            <a:r>
              <a:rPr lang="en-IN" b="1" i="1" dirty="0"/>
              <a:t>old</a:t>
            </a:r>
            <a:r>
              <a:rPr lang="en-IN" b="1" dirty="0"/>
              <a:t> </a:t>
            </a:r>
            <a:r>
              <a:rPr lang="en-IN" b="1" i="1" dirty="0"/>
              <a:t>new</a:t>
            </a:r>
          </a:p>
          <a:p>
            <a:pPr marL="0" lvl="3">
              <a:lnSpc>
                <a:spcPts val="2000"/>
              </a:lnSpc>
              <a:buClr>
                <a:srgbClr val="FF3300"/>
              </a:buClr>
              <a:tabLst>
                <a:tab pos="355600" algn="l"/>
              </a:tabLst>
            </a:pPr>
            <a:endParaRPr lang="en-IN" b="1" i="1" dirty="0"/>
          </a:p>
          <a:p>
            <a:pPr marL="0" lvl="3">
              <a:lnSpc>
                <a:spcPts val="2000"/>
              </a:lnSpc>
              <a:buClr>
                <a:srgbClr val="FF3300"/>
              </a:buClr>
              <a:tabLst>
                <a:tab pos="355600" algn="l"/>
              </a:tabLst>
            </a:pPr>
            <a:r>
              <a:rPr lang="en-IN" dirty="0">
                <a:solidFill>
                  <a:srgbClr val="0070C0"/>
                </a:solidFill>
              </a:rPr>
              <a:t>Remote Branches</a:t>
            </a:r>
          </a:p>
          <a:p>
            <a:pPr marL="0" lvl="3">
              <a:lnSpc>
                <a:spcPts val="2000"/>
              </a:lnSpc>
              <a:buClr>
                <a:srgbClr val="FF3300"/>
              </a:buClr>
              <a:tabLst>
                <a:tab pos="355600" algn="l"/>
              </a:tabLst>
            </a:pPr>
            <a:r>
              <a:rPr lang="en-IN" dirty="0"/>
              <a:t>There is no direct way to rename the corresponding branch in a remote repository, however; you must separately push the new branch and delete the old one:</a:t>
            </a:r>
            <a:endParaRPr lang="en-IN" dirty="0">
              <a:solidFill>
                <a:srgbClr val="0070C0"/>
              </a:solidFill>
            </a:endParaRPr>
          </a:p>
          <a:p>
            <a:pPr marL="0" lvl="3">
              <a:lnSpc>
                <a:spcPts val="2000"/>
              </a:lnSpc>
              <a:buClr>
                <a:srgbClr val="FF3300"/>
              </a:buClr>
              <a:tabLst>
                <a:tab pos="355600" algn="l"/>
              </a:tabLst>
            </a:pPr>
            <a:r>
              <a:rPr lang="en-IN" b="1" dirty="0"/>
              <a:t>$ git push -u origin </a:t>
            </a:r>
            <a:r>
              <a:rPr lang="en-IN" b="1" i="1" dirty="0"/>
              <a:t>new</a:t>
            </a:r>
            <a:r>
              <a:rPr lang="en-IN" dirty="0"/>
              <a:t> </a:t>
            </a:r>
          </a:p>
          <a:p>
            <a:pPr marL="0" lvl="3">
              <a:lnSpc>
                <a:spcPts val="2000"/>
              </a:lnSpc>
              <a:buClr>
                <a:srgbClr val="FF3300"/>
              </a:buClr>
              <a:tabLst>
                <a:tab pos="355600" algn="l"/>
              </a:tabLst>
            </a:pPr>
            <a:r>
              <a:rPr lang="en-IN" b="1" dirty="0"/>
              <a:t>$ git push origin :</a:t>
            </a:r>
            <a:r>
              <a:rPr lang="en-IN" b="1" i="1" dirty="0"/>
              <a:t>old</a:t>
            </a:r>
          </a:p>
        </p:txBody>
      </p:sp>
      <p:pic>
        <p:nvPicPr>
          <p:cNvPr id="10242" name="Picture 2">
            <a:extLst>
              <a:ext uri="{FF2B5EF4-FFF2-40B4-BE49-F238E27FC236}">
                <a16:creationId xmlns:a16="http://schemas.microsoft.com/office/drawing/2014/main" id="{5D5B3C90-77E3-8B4A-A1CD-8B43DC0A97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4177" y="1324027"/>
            <a:ext cx="2932085" cy="5172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6788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10F8D0B-BAE2-44EF-B350-D0378464A00C}"/>
              </a:ext>
            </a:extLst>
          </p:cNvPr>
          <p:cNvSpPr/>
          <p:nvPr/>
        </p:nvSpPr>
        <p:spPr>
          <a:xfrm>
            <a:off x="2292822" y="6565235"/>
            <a:ext cx="8824616" cy="284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12722579-8A82-4102-918C-4ADDAFE5197C}"/>
              </a:ext>
            </a:extLst>
          </p:cNvPr>
          <p:cNvSpPr>
            <a:spLocks/>
          </p:cNvSpPr>
          <p:nvPr/>
        </p:nvSpPr>
        <p:spPr>
          <a:xfrm>
            <a:off x="318570" y="875960"/>
            <a:ext cx="11554860" cy="38941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35" name="TextBox 34">
            <a:extLst>
              <a:ext uri="{FF2B5EF4-FFF2-40B4-BE49-F238E27FC236}">
                <a16:creationId xmlns:a16="http://schemas.microsoft.com/office/drawing/2014/main" id="{20E5D528-D6FD-4D90-88D2-94898875E8FA}"/>
              </a:ext>
            </a:extLst>
          </p:cNvPr>
          <p:cNvSpPr txBox="1"/>
          <p:nvPr/>
        </p:nvSpPr>
        <p:spPr>
          <a:xfrm>
            <a:off x="318570" y="312031"/>
            <a:ext cx="11076982" cy="546368"/>
          </a:xfrm>
          <a:prstGeom prst="rect">
            <a:avLst/>
          </a:prstGeom>
          <a:noFill/>
        </p:spPr>
        <p:txBody>
          <a:bodyPr wrap="square" rtlCol="0">
            <a:spAutoFit/>
          </a:bodyPr>
          <a:lstStyle/>
          <a:p>
            <a:pPr defTabSz="913852">
              <a:lnSpc>
                <a:spcPct val="80000"/>
              </a:lnSpc>
              <a:defRPr/>
            </a:pPr>
            <a:r>
              <a:rPr lang="en-US" sz="3598" b="1" dirty="0">
                <a:gradFill>
                  <a:gsLst>
                    <a:gs pos="100000">
                      <a:srgbClr val="176490"/>
                    </a:gs>
                    <a:gs pos="0">
                      <a:srgbClr val="1AA4BE">
                        <a:alpha val="80000"/>
                      </a:srgbClr>
                    </a:gs>
                  </a:gsLst>
                  <a:path path="circle">
                    <a:fillToRect l="100000" t="100000"/>
                  </a:path>
                </a:gradFill>
                <a:latin typeface="+mj-lt"/>
                <a:cs typeface="Arial" pitchFamily="34" charset="0"/>
              </a:rPr>
              <a:t>Git – Tracking remote repositories</a:t>
            </a:r>
            <a:endParaRPr lang="en-US" sz="3598" b="1" dirty="0">
              <a:solidFill>
                <a:schemeClr val="tx2">
                  <a:lumMod val="75000"/>
                  <a:lumOff val="25000"/>
                </a:schemeClr>
              </a:solidFill>
              <a:latin typeface="+mj-lt"/>
              <a:cs typeface="Arial" pitchFamily="34" charset="0"/>
            </a:endParaRPr>
          </a:p>
        </p:txBody>
      </p:sp>
      <p:grpSp>
        <p:nvGrpSpPr>
          <p:cNvPr id="36" name="Group 35">
            <a:extLst>
              <a:ext uri="{FF2B5EF4-FFF2-40B4-BE49-F238E27FC236}">
                <a16:creationId xmlns:a16="http://schemas.microsoft.com/office/drawing/2014/main" id="{B5CE3339-A998-44AA-9D27-2802475479AC}"/>
              </a:ext>
            </a:extLst>
          </p:cNvPr>
          <p:cNvGrpSpPr/>
          <p:nvPr/>
        </p:nvGrpSpPr>
        <p:grpSpPr>
          <a:xfrm rot="5400000">
            <a:off x="982453" y="-331701"/>
            <a:ext cx="45707" cy="1096210"/>
            <a:chOff x="590368" y="624713"/>
            <a:chExt cx="71120" cy="463517"/>
          </a:xfrm>
        </p:grpSpPr>
        <p:sp>
          <p:nvSpPr>
            <p:cNvPr id="37" name="Rectangle: Rounded Corners 2">
              <a:extLst>
                <a:ext uri="{FF2B5EF4-FFF2-40B4-BE49-F238E27FC236}">
                  <a16:creationId xmlns:a16="http://schemas.microsoft.com/office/drawing/2014/main" id="{73647521-C86F-4DD8-BAA8-7D73D1498DF4}"/>
                </a:ext>
              </a:extLst>
            </p:cNvPr>
            <p:cNvSpPr/>
            <p:nvPr/>
          </p:nvSpPr>
          <p:spPr>
            <a:xfrm rot="16200000">
              <a:off x="556094" y="658987"/>
              <a:ext cx="139668" cy="71119"/>
            </a:xfrm>
            <a:prstGeom prst="roundRect">
              <a:avLst>
                <a:gd name="adj" fmla="val 50000"/>
              </a:avLst>
            </a:prstGeom>
            <a:solidFill>
              <a:srgbClr val="176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8" name="Rectangle: Rounded Corners 2">
              <a:extLst>
                <a:ext uri="{FF2B5EF4-FFF2-40B4-BE49-F238E27FC236}">
                  <a16:creationId xmlns:a16="http://schemas.microsoft.com/office/drawing/2014/main" id="{734834DA-8575-457A-AEDF-F7FB8A5FF996}"/>
                </a:ext>
              </a:extLst>
            </p:cNvPr>
            <p:cNvSpPr/>
            <p:nvPr/>
          </p:nvSpPr>
          <p:spPr>
            <a:xfrm rot="16200000">
              <a:off x="556095" y="820911"/>
              <a:ext cx="139668" cy="71119"/>
            </a:xfrm>
            <a:prstGeom prst="roundRect">
              <a:avLst>
                <a:gd name="adj" fmla="val 50000"/>
              </a:avLst>
            </a:prstGeom>
            <a:solidFill>
              <a:srgbClr val="1AA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9" name="Rectangle: Rounded Corners 2">
              <a:extLst>
                <a:ext uri="{FF2B5EF4-FFF2-40B4-BE49-F238E27FC236}">
                  <a16:creationId xmlns:a16="http://schemas.microsoft.com/office/drawing/2014/main" id="{139A0858-6CD8-4E66-87DA-479719E4D837}"/>
                </a:ext>
              </a:extLst>
            </p:cNvPr>
            <p:cNvSpPr/>
            <p:nvPr/>
          </p:nvSpPr>
          <p:spPr>
            <a:xfrm rot="16200000">
              <a:off x="556095" y="982836"/>
              <a:ext cx="139668" cy="71119"/>
            </a:xfrm>
            <a:prstGeom prst="roundRect">
              <a:avLst>
                <a:gd name="adj" fmla="val 50000"/>
              </a:avLst>
            </a:prstGeom>
            <a:solidFill>
              <a:srgbClr val="52C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grpSp>
      <p:grpSp>
        <p:nvGrpSpPr>
          <p:cNvPr id="25" name="Group 24">
            <a:extLst>
              <a:ext uri="{FF2B5EF4-FFF2-40B4-BE49-F238E27FC236}">
                <a16:creationId xmlns:a16="http://schemas.microsoft.com/office/drawing/2014/main" id="{29B65B06-EAFD-6648-87B4-4A3E0C8147D0}"/>
              </a:ext>
            </a:extLst>
          </p:cNvPr>
          <p:cNvGrpSpPr/>
          <p:nvPr/>
        </p:nvGrpSpPr>
        <p:grpSpPr>
          <a:xfrm>
            <a:off x="10550082" y="193551"/>
            <a:ext cx="1053195" cy="927106"/>
            <a:chOff x="2465004" y="1418736"/>
            <a:chExt cx="473319" cy="408045"/>
          </a:xfrm>
        </p:grpSpPr>
        <p:sp>
          <p:nvSpPr>
            <p:cNvPr id="26" name="Block Arc 25">
              <a:extLst>
                <a:ext uri="{FF2B5EF4-FFF2-40B4-BE49-F238E27FC236}">
                  <a16:creationId xmlns:a16="http://schemas.microsoft.com/office/drawing/2014/main" id="{059008BB-B4EC-D74D-83A0-AB6D8EFBAA04}"/>
                </a:ext>
              </a:extLst>
            </p:cNvPr>
            <p:cNvSpPr/>
            <p:nvPr/>
          </p:nvSpPr>
          <p:spPr>
            <a:xfrm rot="11099245">
              <a:off x="2465004" y="1431432"/>
              <a:ext cx="473319" cy="395349"/>
            </a:xfrm>
            <a:prstGeom prst="blockArc">
              <a:avLst>
                <a:gd name="adj1" fmla="val 11156282"/>
                <a:gd name="adj2" fmla="val 2010"/>
                <a:gd name="adj3" fmla="val 183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27" name="Rounded Rectangle 38">
              <a:extLst>
                <a:ext uri="{FF2B5EF4-FFF2-40B4-BE49-F238E27FC236}">
                  <a16:creationId xmlns:a16="http://schemas.microsoft.com/office/drawing/2014/main" id="{04BE2310-F395-FC41-907B-726826E04BFA}"/>
                </a:ext>
              </a:extLst>
            </p:cNvPr>
            <p:cNvSpPr/>
            <p:nvPr/>
          </p:nvSpPr>
          <p:spPr>
            <a:xfrm>
              <a:off x="2521711" y="1418736"/>
              <a:ext cx="359906" cy="359906"/>
            </a:xfrm>
            <a:prstGeom prst="ellipse">
              <a:avLst/>
            </a:prstGeom>
            <a:solidFill>
              <a:schemeClr val="accent1">
                <a:lumMod val="60000"/>
                <a:lumOff val="4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lumMod val="50000"/>
                  </a:schemeClr>
                </a:solidFill>
              </a:endParaRPr>
            </a:p>
          </p:txBody>
        </p:sp>
        <p:grpSp>
          <p:nvGrpSpPr>
            <p:cNvPr id="28" name="Group 27">
              <a:extLst>
                <a:ext uri="{FF2B5EF4-FFF2-40B4-BE49-F238E27FC236}">
                  <a16:creationId xmlns:a16="http://schemas.microsoft.com/office/drawing/2014/main" id="{92BD785A-C05B-D144-82CB-A9687C3E58C1}"/>
                </a:ext>
              </a:extLst>
            </p:cNvPr>
            <p:cNvGrpSpPr/>
            <p:nvPr/>
          </p:nvGrpSpPr>
          <p:grpSpPr>
            <a:xfrm>
              <a:off x="2589291" y="1476884"/>
              <a:ext cx="232961" cy="232961"/>
              <a:chOff x="3449638" y="1439863"/>
              <a:chExt cx="2249487" cy="2249488"/>
            </a:xfrm>
          </p:grpSpPr>
          <p:sp>
            <p:nvSpPr>
              <p:cNvPr id="29" name="Freeform 11">
                <a:extLst>
                  <a:ext uri="{FF2B5EF4-FFF2-40B4-BE49-F238E27FC236}">
                    <a16:creationId xmlns:a16="http://schemas.microsoft.com/office/drawing/2014/main" id="{26BE4B54-C27B-484F-B518-A1CCC68AC230}"/>
                  </a:ext>
                </a:extLst>
              </p:cNvPr>
              <p:cNvSpPr>
                <a:spLocks noEditPoints="1"/>
              </p:cNvSpPr>
              <p:nvPr/>
            </p:nvSpPr>
            <p:spPr bwMode="auto">
              <a:xfrm>
                <a:off x="3449638" y="1439863"/>
                <a:ext cx="2249487" cy="2249488"/>
              </a:xfrm>
              <a:custGeom>
                <a:avLst/>
                <a:gdLst>
                  <a:gd name="T0" fmla="*/ 600 w 600"/>
                  <a:gd name="T1" fmla="*/ 306 h 600"/>
                  <a:gd name="T2" fmla="*/ 562 w 600"/>
                  <a:gd name="T3" fmla="*/ 311 h 600"/>
                  <a:gd name="T4" fmla="*/ 531 w 600"/>
                  <a:gd name="T5" fmla="*/ 336 h 600"/>
                  <a:gd name="T6" fmla="*/ 344 w 600"/>
                  <a:gd name="T7" fmla="*/ 533 h 600"/>
                  <a:gd name="T8" fmla="*/ 313 w 600"/>
                  <a:gd name="T9" fmla="*/ 541 h 600"/>
                  <a:gd name="T10" fmla="*/ 311 w 600"/>
                  <a:gd name="T11" fmla="*/ 573 h 600"/>
                  <a:gd name="T12" fmla="*/ 311 w 600"/>
                  <a:gd name="T13" fmla="*/ 588 h 600"/>
                  <a:gd name="T14" fmla="*/ 300 w 600"/>
                  <a:gd name="T15" fmla="*/ 600 h 600"/>
                  <a:gd name="T16" fmla="*/ 289 w 600"/>
                  <a:gd name="T17" fmla="*/ 589 h 600"/>
                  <a:gd name="T18" fmla="*/ 288 w 600"/>
                  <a:gd name="T19" fmla="*/ 550 h 600"/>
                  <a:gd name="T20" fmla="*/ 276 w 600"/>
                  <a:gd name="T21" fmla="*/ 536 h 600"/>
                  <a:gd name="T22" fmla="*/ 70 w 600"/>
                  <a:gd name="T23" fmla="*/ 370 h 600"/>
                  <a:gd name="T24" fmla="*/ 60 w 600"/>
                  <a:gd name="T25" fmla="*/ 323 h 600"/>
                  <a:gd name="T26" fmla="*/ 48 w 600"/>
                  <a:gd name="T27" fmla="*/ 312 h 600"/>
                  <a:gd name="T28" fmla="*/ 7 w 600"/>
                  <a:gd name="T29" fmla="*/ 311 h 600"/>
                  <a:gd name="T30" fmla="*/ 0 w 600"/>
                  <a:gd name="T31" fmla="*/ 306 h 600"/>
                  <a:gd name="T32" fmla="*/ 0 w 600"/>
                  <a:gd name="T33" fmla="*/ 294 h 600"/>
                  <a:gd name="T34" fmla="*/ 27 w 600"/>
                  <a:gd name="T35" fmla="*/ 289 h 600"/>
                  <a:gd name="T36" fmla="*/ 63 w 600"/>
                  <a:gd name="T37" fmla="*/ 258 h 600"/>
                  <a:gd name="T38" fmla="*/ 272 w 600"/>
                  <a:gd name="T39" fmla="*/ 64 h 600"/>
                  <a:gd name="T40" fmla="*/ 289 w 600"/>
                  <a:gd name="T41" fmla="*/ 45 h 600"/>
                  <a:gd name="T42" fmla="*/ 294 w 600"/>
                  <a:gd name="T43" fmla="*/ 0 h 600"/>
                  <a:gd name="T44" fmla="*/ 306 w 600"/>
                  <a:gd name="T45" fmla="*/ 0 h 600"/>
                  <a:gd name="T46" fmla="*/ 311 w 600"/>
                  <a:gd name="T47" fmla="*/ 20 h 600"/>
                  <a:gd name="T48" fmla="*/ 311 w 600"/>
                  <a:gd name="T49" fmla="*/ 51 h 600"/>
                  <a:gd name="T50" fmla="*/ 323 w 600"/>
                  <a:gd name="T51" fmla="*/ 64 h 600"/>
                  <a:gd name="T52" fmla="*/ 532 w 600"/>
                  <a:gd name="T53" fmla="*/ 271 h 600"/>
                  <a:gd name="T54" fmla="*/ 553 w 600"/>
                  <a:gd name="T55" fmla="*/ 289 h 600"/>
                  <a:gd name="T56" fmla="*/ 600 w 600"/>
                  <a:gd name="T57" fmla="*/ 294 h 600"/>
                  <a:gd name="T58" fmla="*/ 600 w 600"/>
                  <a:gd name="T59" fmla="*/ 306 h 600"/>
                  <a:gd name="T60" fmla="*/ 114 w 600"/>
                  <a:gd name="T61" fmla="*/ 312 h 600"/>
                  <a:gd name="T62" fmla="*/ 96 w 600"/>
                  <a:gd name="T63" fmla="*/ 312 h 600"/>
                  <a:gd name="T64" fmla="*/ 84 w 600"/>
                  <a:gd name="T65" fmla="*/ 326 h 600"/>
                  <a:gd name="T66" fmla="*/ 152 w 600"/>
                  <a:gd name="T67" fmla="*/ 457 h 600"/>
                  <a:gd name="T68" fmla="*/ 275 w 600"/>
                  <a:gd name="T69" fmla="*/ 513 h 600"/>
                  <a:gd name="T70" fmla="*/ 288 w 600"/>
                  <a:gd name="T71" fmla="*/ 501 h 600"/>
                  <a:gd name="T72" fmla="*/ 288 w 600"/>
                  <a:gd name="T73" fmla="*/ 472 h 600"/>
                  <a:gd name="T74" fmla="*/ 300 w 600"/>
                  <a:gd name="T75" fmla="*/ 451 h 600"/>
                  <a:gd name="T76" fmla="*/ 311 w 600"/>
                  <a:gd name="T77" fmla="*/ 472 h 600"/>
                  <a:gd name="T78" fmla="*/ 311 w 600"/>
                  <a:gd name="T79" fmla="*/ 502 h 600"/>
                  <a:gd name="T80" fmla="*/ 323 w 600"/>
                  <a:gd name="T81" fmla="*/ 512 h 600"/>
                  <a:gd name="T82" fmla="*/ 455 w 600"/>
                  <a:gd name="T83" fmla="*/ 444 h 600"/>
                  <a:gd name="T84" fmla="*/ 510 w 600"/>
                  <a:gd name="T85" fmla="*/ 325 h 600"/>
                  <a:gd name="T86" fmla="*/ 498 w 600"/>
                  <a:gd name="T87" fmla="*/ 312 h 600"/>
                  <a:gd name="T88" fmla="*/ 463 w 600"/>
                  <a:gd name="T89" fmla="*/ 312 h 600"/>
                  <a:gd name="T90" fmla="*/ 450 w 600"/>
                  <a:gd name="T91" fmla="*/ 300 h 600"/>
                  <a:gd name="T92" fmla="*/ 463 w 600"/>
                  <a:gd name="T93" fmla="*/ 289 h 600"/>
                  <a:gd name="T94" fmla="*/ 495 w 600"/>
                  <a:gd name="T95" fmla="*/ 289 h 600"/>
                  <a:gd name="T96" fmla="*/ 509 w 600"/>
                  <a:gd name="T97" fmla="*/ 273 h 600"/>
                  <a:gd name="T98" fmla="*/ 435 w 600"/>
                  <a:gd name="T99" fmla="*/ 137 h 600"/>
                  <a:gd name="T100" fmla="*/ 326 w 600"/>
                  <a:gd name="T101" fmla="*/ 87 h 600"/>
                  <a:gd name="T102" fmla="*/ 311 w 600"/>
                  <a:gd name="T103" fmla="*/ 101 h 600"/>
                  <a:gd name="T104" fmla="*/ 311 w 600"/>
                  <a:gd name="T105" fmla="*/ 137 h 600"/>
                  <a:gd name="T106" fmla="*/ 300 w 600"/>
                  <a:gd name="T107" fmla="*/ 150 h 600"/>
                  <a:gd name="T108" fmla="*/ 288 w 600"/>
                  <a:gd name="T109" fmla="*/ 137 h 600"/>
                  <a:gd name="T110" fmla="*/ 288 w 600"/>
                  <a:gd name="T111" fmla="*/ 107 h 600"/>
                  <a:gd name="T112" fmla="*/ 267 w 600"/>
                  <a:gd name="T113" fmla="*/ 88 h 600"/>
                  <a:gd name="T114" fmla="*/ 84 w 600"/>
                  <a:gd name="T115" fmla="*/ 275 h 600"/>
                  <a:gd name="T116" fmla="*/ 95 w 600"/>
                  <a:gd name="T117" fmla="*/ 289 h 600"/>
                  <a:gd name="T118" fmla="*/ 136 w 600"/>
                  <a:gd name="T119" fmla="*/ 289 h 600"/>
                  <a:gd name="T120" fmla="*/ 149 w 600"/>
                  <a:gd name="T121" fmla="*/ 300 h 600"/>
                  <a:gd name="T122" fmla="*/ 135 w 600"/>
                  <a:gd name="T123" fmla="*/ 312 h 600"/>
                  <a:gd name="T124" fmla="*/ 114 w 600"/>
                  <a:gd name="T125" fmla="*/ 312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0" h="600">
                    <a:moveTo>
                      <a:pt x="600" y="306"/>
                    </a:moveTo>
                    <a:cubicBezTo>
                      <a:pt x="588" y="316"/>
                      <a:pt x="575" y="311"/>
                      <a:pt x="562" y="311"/>
                    </a:cubicBezTo>
                    <a:cubicBezTo>
                      <a:pt x="536" y="312"/>
                      <a:pt x="536" y="312"/>
                      <a:pt x="531" y="336"/>
                    </a:cubicBezTo>
                    <a:cubicBezTo>
                      <a:pt x="513" y="438"/>
                      <a:pt x="444" y="510"/>
                      <a:pt x="344" y="533"/>
                    </a:cubicBezTo>
                    <a:cubicBezTo>
                      <a:pt x="333" y="535"/>
                      <a:pt x="318" y="531"/>
                      <a:pt x="313" y="541"/>
                    </a:cubicBezTo>
                    <a:cubicBezTo>
                      <a:pt x="308" y="550"/>
                      <a:pt x="311" y="563"/>
                      <a:pt x="311" y="573"/>
                    </a:cubicBezTo>
                    <a:cubicBezTo>
                      <a:pt x="311" y="578"/>
                      <a:pt x="312" y="584"/>
                      <a:pt x="311" y="588"/>
                    </a:cubicBezTo>
                    <a:cubicBezTo>
                      <a:pt x="310" y="595"/>
                      <a:pt x="307" y="600"/>
                      <a:pt x="300" y="600"/>
                    </a:cubicBezTo>
                    <a:cubicBezTo>
                      <a:pt x="292" y="600"/>
                      <a:pt x="289" y="595"/>
                      <a:pt x="289" y="589"/>
                    </a:cubicBezTo>
                    <a:cubicBezTo>
                      <a:pt x="288" y="576"/>
                      <a:pt x="288" y="563"/>
                      <a:pt x="288" y="550"/>
                    </a:cubicBezTo>
                    <a:cubicBezTo>
                      <a:pt x="289" y="540"/>
                      <a:pt x="285" y="538"/>
                      <a:pt x="276" y="536"/>
                    </a:cubicBezTo>
                    <a:cubicBezTo>
                      <a:pt x="173" y="523"/>
                      <a:pt x="104" y="467"/>
                      <a:pt x="70" y="370"/>
                    </a:cubicBezTo>
                    <a:cubicBezTo>
                      <a:pt x="64" y="355"/>
                      <a:pt x="61" y="339"/>
                      <a:pt x="60" y="323"/>
                    </a:cubicBezTo>
                    <a:cubicBezTo>
                      <a:pt x="60" y="313"/>
                      <a:pt x="56" y="311"/>
                      <a:pt x="48" y="312"/>
                    </a:cubicBezTo>
                    <a:cubicBezTo>
                      <a:pt x="34" y="312"/>
                      <a:pt x="21" y="311"/>
                      <a:pt x="7" y="311"/>
                    </a:cubicBezTo>
                    <a:cubicBezTo>
                      <a:pt x="5" y="310"/>
                      <a:pt x="2" y="308"/>
                      <a:pt x="0" y="306"/>
                    </a:cubicBezTo>
                    <a:cubicBezTo>
                      <a:pt x="0" y="302"/>
                      <a:pt x="0" y="298"/>
                      <a:pt x="0" y="294"/>
                    </a:cubicBezTo>
                    <a:cubicBezTo>
                      <a:pt x="8" y="287"/>
                      <a:pt x="17" y="289"/>
                      <a:pt x="27" y="289"/>
                    </a:cubicBezTo>
                    <a:cubicBezTo>
                      <a:pt x="58" y="289"/>
                      <a:pt x="58" y="289"/>
                      <a:pt x="63" y="258"/>
                    </a:cubicBezTo>
                    <a:cubicBezTo>
                      <a:pt x="77" y="159"/>
                      <a:pt x="172" y="70"/>
                      <a:pt x="272" y="64"/>
                    </a:cubicBezTo>
                    <a:cubicBezTo>
                      <a:pt x="287" y="63"/>
                      <a:pt x="288" y="57"/>
                      <a:pt x="289" y="45"/>
                    </a:cubicBezTo>
                    <a:cubicBezTo>
                      <a:pt x="289" y="30"/>
                      <a:pt x="284" y="14"/>
                      <a:pt x="294" y="0"/>
                    </a:cubicBezTo>
                    <a:cubicBezTo>
                      <a:pt x="298" y="0"/>
                      <a:pt x="302" y="0"/>
                      <a:pt x="306" y="0"/>
                    </a:cubicBezTo>
                    <a:cubicBezTo>
                      <a:pt x="310" y="6"/>
                      <a:pt x="312" y="12"/>
                      <a:pt x="311" y="20"/>
                    </a:cubicBezTo>
                    <a:cubicBezTo>
                      <a:pt x="311" y="30"/>
                      <a:pt x="312" y="41"/>
                      <a:pt x="311" y="51"/>
                    </a:cubicBezTo>
                    <a:cubicBezTo>
                      <a:pt x="311" y="60"/>
                      <a:pt x="313" y="63"/>
                      <a:pt x="323" y="64"/>
                    </a:cubicBezTo>
                    <a:cubicBezTo>
                      <a:pt x="433" y="77"/>
                      <a:pt x="519" y="161"/>
                      <a:pt x="532" y="271"/>
                    </a:cubicBezTo>
                    <a:cubicBezTo>
                      <a:pt x="534" y="287"/>
                      <a:pt x="539" y="289"/>
                      <a:pt x="553" y="289"/>
                    </a:cubicBezTo>
                    <a:cubicBezTo>
                      <a:pt x="569" y="289"/>
                      <a:pt x="585" y="284"/>
                      <a:pt x="600" y="294"/>
                    </a:cubicBezTo>
                    <a:cubicBezTo>
                      <a:pt x="600" y="298"/>
                      <a:pt x="600" y="302"/>
                      <a:pt x="600" y="306"/>
                    </a:cubicBezTo>
                    <a:close/>
                    <a:moveTo>
                      <a:pt x="114" y="312"/>
                    </a:moveTo>
                    <a:cubicBezTo>
                      <a:pt x="108" y="312"/>
                      <a:pt x="102" y="312"/>
                      <a:pt x="96" y="312"/>
                    </a:cubicBezTo>
                    <a:cubicBezTo>
                      <a:pt x="85" y="310"/>
                      <a:pt x="83" y="315"/>
                      <a:pt x="84" y="326"/>
                    </a:cubicBezTo>
                    <a:cubicBezTo>
                      <a:pt x="92" y="377"/>
                      <a:pt x="114" y="422"/>
                      <a:pt x="152" y="457"/>
                    </a:cubicBezTo>
                    <a:cubicBezTo>
                      <a:pt x="187" y="489"/>
                      <a:pt x="229" y="507"/>
                      <a:pt x="275" y="513"/>
                    </a:cubicBezTo>
                    <a:cubicBezTo>
                      <a:pt x="285" y="514"/>
                      <a:pt x="289" y="511"/>
                      <a:pt x="288" y="501"/>
                    </a:cubicBezTo>
                    <a:cubicBezTo>
                      <a:pt x="288" y="491"/>
                      <a:pt x="288" y="482"/>
                      <a:pt x="288" y="472"/>
                    </a:cubicBezTo>
                    <a:cubicBezTo>
                      <a:pt x="289" y="463"/>
                      <a:pt x="286" y="451"/>
                      <a:pt x="300" y="451"/>
                    </a:cubicBezTo>
                    <a:cubicBezTo>
                      <a:pt x="313" y="451"/>
                      <a:pt x="311" y="463"/>
                      <a:pt x="311" y="472"/>
                    </a:cubicBezTo>
                    <a:cubicBezTo>
                      <a:pt x="311" y="482"/>
                      <a:pt x="312" y="492"/>
                      <a:pt x="311" y="502"/>
                    </a:cubicBezTo>
                    <a:cubicBezTo>
                      <a:pt x="311" y="511"/>
                      <a:pt x="313" y="514"/>
                      <a:pt x="323" y="512"/>
                    </a:cubicBezTo>
                    <a:cubicBezTo>
                      <a:pt x="375" y="505"/>
                      <a:pt x="419" y="482"/>
                      <a:pt x="455" y="444"/>
                    </a:cubicBezTo>
                    <a:cubicBezTo>
                      <a:pt x="486" y="410"/>
                      <a:pt x="503" y="370"/>
                      <a:pt x="510" y="325"/>
                    </a:cubicBezTo>
                    <a:cubicBezTo>
                      <a:pt x="511" y="315"/>
                      <a:pt x="508" y="311"/>
                      <a:pt x="498" y="312"/>
                    </a:cubicBezTo>
                    <a:cubicBezTo>
                      <a:pt x="486" y="312"/>
                      <a:pt x="475" y="312"/>
                      <a:pt x="463" y="312"/>
                    </a:cubicBezTo>
                    <a:cubicBezTo>
                      <a:pt x="456" y="312"/>
                      <a:pt x="450" y="308"/>
                      <a:pt x="450" y="300"/>
                    </a:cubicBezTo>
                    <a:cubicBezTo>
                      <a:pt x="450" y="292"/>
                      <a:pt x="456" y="289"/>
                      <a:pt x="463" y="289"/>
                    </a:cubicBezTo>
                    <a:cubicBezTo>
                      <a:pt x="474" y="289"/>
                      <a:pt x="484" y="288"/>
                      <a:pt x="495" y="289"/>
                    </a:cubicBezTo>
                    <a:cubicBezTo>
                      <a:pt x="508" y="290"/>
                      <a:pt x="511" y="285"/>
                      <a:pt x="509" y="273"/>
                    </a:cubicBezTo>
                    <a:cubicBezTo>
                      <a:pt x="501" y="218"/>
                      <a:pt x="477" y="172"/>
                      <a:pt x="435" y="137"/>
                    </a:cubicBezTo>
                    <a:cubicBezTo>
                      <a:pt x="403" y="110"/>
                      <a:pt x="366" y="94"/>
                      <a:pt x="326" y="87"/>
                    </a:cubicBezTo>
                    <a:cubicBezTo>
                      <a:pt x="315" y="86"/>
                      <a:pt x="310" y="89"/>
                      <a:pt x="311" y="101"/>
                    </a:cubicBezTo>
                    <a:cubicBezTo>
                      <a:pt x="312" y="113"/>
                      <a:pt x="311" y="125"/>
                      <a:pt x="311" y="137"/>
                    </a:cubicBezTo>
                    <a:cubicBezTo>
                      <a:pt x="311" y="144"/>
                      <a:pt x="308" y="150"/>
                      <a:pt x="300" y="150"/>
                    </a:cubicBezTo>
                    <a:cubicBezTo>
                      <a:pt x="292" y="150"/>
                      <a:pt x="289" y="144"/>
                      <a:pt x="288" y="137"/>
                    </a:cubicBezTo>
                    <a:cubicBezTo>
                      <a:pt x="288" y="127"/>
                      <a:pt x="288" y="117"/>
                      <a:pt x="288" y="107"/>
                    </a:cubicBezTo>
                    <a:cubicBezTo>
                      <a:pt x="288" y="85"/>
                      <a:pt x="287" y="84"/>
                      <a:pt x="267" y="88"/>
                    </a:cubicBezTo>
                    <a:cubicBezTo>
                      <a:pt x="170" y="103"/>
                      <a:pt x="97" y="178"/>
                      <a:pt x="84" y="275"/>
                    </a:cubicBezTo>
                    <a:cubicBezTo>
                      <a:pt x="83" y="284"/>
                      <a:pt x="84" y="290"/>
                      <a:pt x="95" y="289"/>
                    </a:cubicBezTo>
                    <a:cubicBezTo>
                      <a:pt x="109" y="288"/>
                      <a:pt x="122" y="289"/>
                      <a:pt x="136" y="289"/>
                    </a:cubicBezTo>
                    <a:cubicBezTo>
                      <a:pt x="143" y="289"/>
                      <a:pt x="149" y="292"/>
                      <a:pt x="149" y="300"/>
                    </a:cubicBezTo>
                    <a:cubicBezTo>
                      <a:pt x="149" y="309"/>
                      <a:pt x="143" y="312"/>
                      <a:pt x="135" y="312"/>
                    </a:cubicBezTo>
                    <a:cubicBezTo>
                      <a:pt x="128" y="312"/>
                      <a:pt x="121" y="312"/>
                      <a:pt x="114" y="312"/>
                    </a:cubicBez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dirty="0"/>
              </a:p>
            </p:txBody>
          </p:sp>
          <p:sp>
            <p:nvSpPr>
              <p:cNvPr id="30" name="Oval 29">
                <a:extLst>
                  <a:ext uri="{FF2B5EF4-FFF2-40B4-BE49-F238E27FC236}">
                    <a16:creationId xmlns:a16="http://schemas.microsoft.com/office/drawing/2014/main" id="{72D7CC90-4449-8A45-8B7D-E870EDA30DD8}"/>
                  </a:ext>
                </a:extLst>
              </p:cNvPr>
              <p:cNvSpPr/>
              <p:nvPr/>
            </p:nvSpPr>
            <p:spPr bwMode="auto">
              <a:xfrm>
                <a:off x="4254341" y="2244567"/>
                <a:ext cx="640080" cy="640080"/>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r" defTabSz="914126" fontAlgn="base">
                  <a:spcBef>
                    <a:spcPct val="0"/>
                  </a:spcBef>
                  <a:spcAft>
                    <a:spcPct val="0"/>
                  </a:spcAft>
                </a:pPr>
                <a:endParaRPr lang="en-GB" sz="1600" b="1" dirty="0">
                  <a:latin typeface="Arial" charset="0"/>
                </a:endParaRPr>
              </a:p>
            </p:txBody>
          </p:sp>
        </p:grpSp>
      </p:grpSp>
      <p:sp>
        <p:nvSpPr>
          <p:cNvPr id="33" name="Rectangle 32">
            <a:extLst>
              <a:ext uri="{FF2B5EF4-FFF2-40B4-BE49-F238E27FC236}">
                <a16:creationId xmlns:a16="http://schemas.microsoft.com/office/drawing/2014/main" id="{C12BBF97-EA3F-48B4-860B-AFA0078A513A}"/>
              </a:ext>
            </a:extLst>
          </p:cNvPr>
          <p:cNvSpPr/>
          <p:nvPr/>
        </p:nvSpPr>
        <p:spPr>
          <a:xfrm>
            <a:off x="173644" y="2527284"/>
            <a:ext cx="1898259" cy="369332"/>
          </a:xfrm>
          <a:prstGeom prst="rect">
            <a:avLst/>
          </a:prstGeom>
        </p:spPr>
        <p:txBody>
          <a:bodyPr wrap="square">
            <a:spAutoFit/>
          </a:bodyPr>
          <a:lstStyle/>
          <a:p>
            <a:pPr lvl="0" algn="ctr"/>
            <a:r>
              <a:rPr lang="en-IN" b="1" dirty="0">
                <a:solidFill>
                  <a:schemeClr val="bg1"/>
                </a:solidFill>
              </a:rPr>
              <a:t>MVP Phase </a:t>
            </a:r>
            <a:endParaRPr lang="en-IN" sz="1600" b="1" dirty="0">
              <a:solidFill>
                <a:schemeClr val="bg2">
                  <a:lumMod val="85000"/>
                </a:schemeClr>
              </a:solidFill>
            </a:endParaRPr>
          </a:p>
        </p:txBody>
      </p:sp>
      <p:sp>
        <p:nvSpPr>
          <p:cNvPr id="34" name="Rectangle 33">
            <a:extLst>
              <a:ext uri="{FF2B5EF4-FFF2-40B4-BE49-F238E27FC236}">
                <a16:creationId xmlns:a16="http://schemas.microsoft.com/office/drawing/2014/main" id="{04360593-F597-49C0-90D8-59358E887D34}"/>
              </a:ext>
            </a:extLst>
          </p:cNvPr>
          <p:cNvSpPr/>
          <p:nvPr/>
        </p:nvSpPr>
        <p:spPr>
          <a:xfrm>
            <a:off x="318571" y="1324027"/>
            <a:ext cx="6100336" cy="4708981"/>
          </a:xfrm>
          <a:prstGeom prst="rect">
            <a:avLst/>
          </a:prstGeom>
        </p:spPr>
        <p:txBody>
          <a:bodyPr wrap="square">
            <a:spAutoFit/>
          </a:bodyPr>
          <a:lstStyle/>
          <a:p>
            <a:pPr marL="285750" lvl="3" indent="-285750">
              <a:lnSpc>
                <a:spcPts val="2000"/>
              </a:lnSpc>
              <a:buClr>
                <a:srgbClr val="FF3300"/>
              </a:buClr>
              <a:buFont typeface="Arial" panose="020B0604020202020204" pitchFamily="34" charset="0"/>
              <a:buChar char="•"/>
              <a:tabLst>
                <a:tab pos="355600" algn="l"/>
              </a:tabLst>
            </a:pPr>
            <a:r>
              <a:rPr lang="en-IN" i="1" dirty="0">
                <a:solidFill>
                  <a:srgbClr val="0070C0"/>
                </a:solidFill>
              </a:rPr>
              <a:t>Cloning a remote repository</a:t>
            </a:r>
          </a:p>
          <a:p>
            <a:pPr marL="0" lvl="3">
              <a:lnSpc>
                <a:spcPts val="2000"/>
              </a:lnSpc>
              <a:buClr>
                <a:srgbClr val="FF3300"/>
              </a:buClr>
              <a:tabLst>
                <a:tab pos="355600" algn="l"/>
              </a:tabLst>
            </a:pPr>
            <a:r>
              <a:rPr lang="en-IN" b="1" dirty="0"/>
              <a:t>$ git clone https://</a:t>
            </a:r>
            <a:r>
              <a:rPr lang="en-IN" b="1" dirty="0" err="1"/>
              <a:t>github.com</a:t>
            </a:r>
            <a:r>
              <a:rPr lang="en-IN" b="1" dirty="0"/>
              <a:t>/</a:t>
            </a:r>
            <a:r>
              <a:rPr lang="en-IN" b="1" dirty="0" err="1"/>
              <a:t>golang</a:t>
            </a:r>
            <a:r>
              <a:rPr lang="en-IN" b="1" dirty="0"/>
              <a:t>-samples/</a:t>
            </a:r>
            <a:r>
              <a:rPr lang="en-IN" b="1" dirty="0" err="1"/>
              <a:t>websocket.git</a:t>
            </a:r>
            <a:endParaRPr lang="en-IN" b="1" dirty="0"/>
          </a:p>
          <a:p>
            <a:pPr marL="0" lvl="3">
              <a:lnSpc>
                <a:spcPts val="2000"/>
              </a:lnSpc>
              <a:buClr>
                <a:srgbClr val="FF3300"/>
              </a:buClr>
              <a:tabLst>
                <a:tab pos="355600" algn="l"/>
              </a:tabLst>
            </a:pPr>
            <a:r>
              <a:rPr lang="en-IN" dirty="0">
                <a:solidFill>
                  <a:srgbClr val="0070C0"/>
                </a:solidFill>
              </a:rPr>
              <a:t>OR</a:t>
            </a:r>
          </a:p>
          <a:p>
            <a:pPr marL="0" lvl="3">
              <a:lnSpc>
                <a:spcPts val="2000"/>
              </a:lnSpc>
              <a:buClr>
                <a:srgbClr val="FF3300"/>
              </a:buClr>
              <a:tabLst>
                <a:tab pos="355600" algn="l"/>
              </a:tabLst>
            </a:pPr>
            <a:r>
              <a:rPr lang="en-IN" b="1" dirty="0"/>
              <a:t>$ git clone </a:t>
            </a:r>
            <a:r>
              <a:rPr lang="en-IN" dirty="0" err="1"/>
              <a:t>git@github.com:golang-samples</a:t>
            </a:r>
            <a:r>
              <a:rPr lang="en-IN" dirty="0"/>
              <a:t>/</a:t>
            </a:r>
            <a:r>
              <a:rPr lang="en-IN" dirty="0" err="1"/>
              <a:t>websocket.git</a:t>
            </a:r>
            <a:r>
              <a:rPr lang="en-IN" dirty="0"/>
              <a:t> </a:t>
            </a:r>
          </a:p>
          <a:p>
            <a:pPr marL="285750" lvl="3" indent="-285750">
              <a:lnSpc>
                <a:spcPts val="2000"/>
              </a:lnSpc>
              <a:buClr>
                <a:srgbClr val="FF3300"/>
              </a:buClr>
              <a:buFont typeface="Arial" panose="020B0604020202020204" pitchFamily="34" charset="0"/>
              <a:buChar char="•"/>
              <a:tabLst>
                <a:tab pos="355600" algn="l"/>
              </a:tabLst>
            </a:pPr>
            <a:r>
              <a:rPr lang="en-IN" dirty="0">
                <a:solidFill>
                  <a:srgbClr val="0070C0"/>
                </a:solidFill>
              </a:rPr>
              <a:t>Adding a reference to remote branch to existing folder</a:t>
            </a:r>
          </a:p>
          <a:p>
            <a:pPr marL="0" lvl="3">
              <a:lnSpc>
                <a:spcPts val="2000"/>
              </a:lnSpc>
              <a:buClr>
                <a:srgbClr val="FF3300"/>
              </a:buClr>
              <a:tabLst>
                <a:tab pos="355600" algn="l"/>
              </a:tabLst>
            </a:pPr>
            <a:r>
              <a:rPr lang="en-IN" b="1" dirty="0"/>
              <a:t>$ git remote add </a:t>
            </a:r>
            <a:r>
              <a:rPr lang="en-IN" b="1" dirty="0" err="1"/>
              <a:t>zeus</a:t>
            </a:r>
            <a:r>
              <a:rPr lang="en-IN" b="1" dirty="0"/>
              <a:t> http://</a:t>
            </a:r>
            <a:r>
              <a:rPr lang="en-IN" b="1" dirty="0" err="1"/>
              <a:t>olympus</a:t>
            </a:r>
            <a:r>
              <a:rPr lang="en-IN" b="1" dirty="0"/>
              <a:t>/</a:t>
            </a:r>
            <a:r>
              <a:rPr lang="en-IN" b="1" dirty="0" err="1"/>
              <a:t>zeus.git</a:t>
            </a:r>
            <a:endParaRPr lang="en-IN" b="1" dirty="0"/>
          </a:p>
          <a:p>
            <a:pPr marL="0" lvl="3">
              <a:lnSpc>
                <a:spcPts val="2000"/>
              </a:lnSpc>
              <a:buClr>
                <a:srgbClr val="FF3300"/>
              </a:buClr>
              <a:tabLst>
                <a:tab pos="355600" algn="l"/>
              </a:tabLst>
            </a:pPr>
            <a:r>
              <a:rPr lang="en-IN" b="1" dirty="0"/>
              <a:t>$ git fetch --all </a:t>
            </a:r>
            <a:r>
              <a:rPr lang="en-IN" b="1" dirty="0" err="1"/>
              <a:t>zeus</a:t>
            </a:r>
            <a:endParaRPr lang="en-IN" b="1" i="1" dirty="0"/>
          </a:p>
          <a:p>
            <a:pPr marL="285750" lvl="3" indent="-285750">
              <a:lnSpc>
                <a:spcPts val="2000"/>
              </a:lnSpc>
              <a:buClr>
                <a:srgbClr val="FF3300"/>
              </a:buClr>
              <a:buFont typeface="Arial" panose="020B0604020202020204" pitchFamily="34" charset="0"/>
              <a:buChar char="•"/>
              <a:tabLst>
                <a:tab pos="355600" algn="l"/>
              </a:tabLst>
            </a:pPr>
            <a:r>
              <a:rPr lang="en-IN" dirty="0">
                <a:solidFill>
                  <a:srgbClr val="0070C0"/>
                </a:solidFill>
              </a:rPr>
              <a:t>Remote Branches</a:t>
            </a:r>
          </a:p>
          <a:p>
            <a:pPr marL="0" lvl="3">
              <a:lnSpc>
                <a:spcPts val="2000"/>
              </a:lnSpc>
              <a:buClr>
                <a:srgbClr val="FF3300"/>
              </a:buClr>
              <a:tabLst>
                <a:tab pos="355600" algn="l"/>
              </a:tabLst>
            </a:pPr>
            <a:r>
              <a:rPr lang="en-IN" b="1" dirty="0"/>
              <a:t>$ git branch --all</a:t>
            </a:r>
            <a:endParaRPr lang="en-IN" dirty="0"/>
          </a:p>
          <a:p>
            <a:pPr marL="0" lvl="3">
              <a:lnSpc>
                <a:spcPts val="2000"/>
              </a:lnSpc>
              <a:buClr>
                <a:srgbClr val="FF3300"/>
              </a:buClr>
              <a:tabLst>
                <a:tab pos="355600" algn="l"/>
              </a:tabLst>
            </a:pPr>
            <a:r>
              <a:rPr lang="en-IN" dirty="0">
                <a:solidFill>
                  <a:srgbClr val="FF9900"/>
                </a:solidFill>
              </a:rPr>
              <a:t>master</a:t>
            </a:r>
            <a:r>
              <a:rPr lang="en-IN" dirty="0"/>
              <a:t>  </a:t>
            </a:r>
            <a:r>
              <a:rPr lang="en-IN" dirty="0">
                <a:solidFill>
                  <a:srgbClr val="00B0F0"/>
                </a:solidFill>
              </a:rPr>
              <a:t>origin/master  origin/topic</a:t>
            </a:r>
            <a:endParaRPr lang="en-IN" b="1" i="1" dirty="0">
              <a:solidFill>
                <a:srgbClr val="00B0F0"/>
              </a:solidFill>
            </a:endParaRPr>
          </a:p>
          <a:p>
            <a:pPr marL="0" lvl="3">
              <a:lnSpc>
                <a:spcPts val="2000"/>
              </a:lnSpc>
              <a:buClr>
                <a:srgbClr val="FF3300"/>
              </a:buClr>
              <a:tabLst>
                <a:tab pos="355600" algn="l"/>
              </a:tabLst>
            </a:pPr>
            <a:r>
              <a:rPr lang="en-IN" b="1" i="1" dirty="0">
                <a:solidFill>
                  <a:srgbClr val="00B0F0"/>
                </a:solidFill>
              </a:rPr>
              <a:t>Origin </a:t>
            </a:r>
            <a:r>
              <a:rPr lang="en-IN" i="1" dirty="0">
                <a:solidFill>
                  <a:srgbClr val="00B0F0"/>
                </a:solidFill>
              </a:rPr>
              <a:t>refers to the remote repository</a:t>
            </a:r>
          </a:p>
          <a:p>
            <a:pPr marL="0" lvl="3">
              <a:lnSpc>
                <a:spcPts val="2000"/>
              </a:lnSpc>
              <a:buClr>
                <a:srgbClr val="FF3300"/>
              </a:buClr>
              <a:tabLst>
                <a:tab pos="355600" algn="l"/>
              </a:tabLst>
            </a:pPr>
            <a:endParaRPr lang="en-IN" i="1" dirty="0">
              <a:solidFill>
                <a:srgbClr val="00B0F0"/>
              </a:solidFill>
            </a:endParaRPr>
          </a:p>
          <a:p>
            <a:pPr marL="0" lvl="3">
              <a:lnSpc>
                <a:spcPts val="2000"/>
              </a:lnSpc>
              <a:buClr>
                <a:srgbClr val="FF3300"/>
              </a:buClr>
              <a:tabLst>
                <a:tab pos="355600" algn="l"/>
              </a:tabLst>
            </a:pPr>
            <a:r>
              <a:rPr lang="en-IN" i="1" dirty="0">
                <a:solidFill>
                  <a:srgbClr val="00B0F0"/>
                </a:solidFill>
              </a:rPr>
              <a:t>Pull Changes from remote</a:t>
            </a:r>
          </a:p>
          <a:p>
            <a:pPr marL="0" lvl="3">
              <a:lnSpc>
                <a:spcPts val="2000"/>
              </a:lnSpc>
              <a:buClr>
                <a:srgbClr val="FF3300"/>
              </a:buClr>
              <a:tabLst>
                <a:tab pos="355600" algn="l"/>
              </a:tabLst>
            </a:pPr>
            <a:r>
              <a:rPr lang="en-IN" b="1" dirty="0"/>
              <a:t>$ git pull [origin] [branch] </a:t>
            </a:r>
            <a:r>
              <a:rPr lang="en-IN" dirty="0">
                <a:solidFill>
                  <a:srgbClr val="0070C0"/>
                </a:solidFill>
              </a:rPr>
              <a:t>OR</a:t>
            </a:r>
            <a:r>
              <a:rPr lang="en-IN" b="1" dirty="0"/>
              <a:t> $ git pull [origin] [branch]</a:t>
            </a:r>
            <a:endParaRPr lang="en-IN" dirty="0"/>
          </a:p>
          <a:p>
            <a:pPr marL="0" lvl="3">
              <a:lnSpc>
                <a:spcPts val="2000"/>
              </a:lnSpc>
              <a:buClr>
                <a:srgbClr val="FF3300"/>
              </a:buClr>
              <a:tabLst>
                <a:tab pos="355600" algn="l"/>
              </a:tabLst>
            </a:pPr>
            <a:endParaRPr lang="en-IN" dirty="0"/>
          </a:p>
          <a:p>
            <a:pPr marL="0" lvl="3">
              <a:lnSpc>
                <a:spcPts val="2000"/>
              </a:lnSpc>
              <a:buClr>
                <a:srgbClr val="FF3300"/>
              </a:buClr>
              <a:tabLst>
                <a:tab pos="355600" algn="l"/>
              </a:tabLst>
            </a:pPr>
            <a:r>
              <a:rPr lang="en-IN" i="1" dirty="0">
                <a:solidFill>
                  <a:srgbClr val="00B0F0"/>
                </a:solidFill>
              </a:rPr>
              <a:t>Push Changes to remote</a:t>
            </a:r>
          </a:p>
          <a:p>
            <a:pPr marL="0" lvl="3">
              <a:lnSpc>
                <a:spcPts val="2000"/>
              </a:lnSpc>
              <a:buClr>
                <a:srgbClr val="FF3300"/>
              </a:buClr>
              <a:tabLst>
                <a:tab pos="355600" algn="l"/>
              </a:tabLst>
            </a:pPr>
            <a:r>
              <a:rPr lang="en-IN" b="1" dirty="0"/>
              <a:t>$ git push [origin] [branch]</a:t>
            </a:r>
            <a:endParaRPr lang="en-IN" i="1" dirty="0">
              <a:solidFill>
                <a:srgbClr val="00B0F0"/>
              </a:solidFill>
            </a:endParaRPr>
          </a:p>
        </p:txBody>
      </p:sp>
      <p:pic>
        <p:nvPicPr>
          <p:cNvPr id="18" name="Picture 2" descr="Image result for git push pull pictures">
            <a:extLst>
              <a:ext uri="{FF2B5EF4-FFF2-40B4-BE49-F238E27FC236}">
                <a16:creationId xmlns:a16="http://schemas.microsoft.com/office/drawing/2014/main" id="{EB966017-70E1-F548-8D71-96C543C4C7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7426" y="1708926"/>
            <a:ext cx="5680930" cy="3926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0921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10F8D0B-BAE2-44EF-B350-D0378464A00C}"/>
              </a:ext>
            </a:extLst>
          </p:cNvPr>
          <p:cNvSpPr/>
          <p:nvPr/>
        </p:nvSpPr>
        <p:spPr>
          <a:xfrm>
            <a:off x="2292822" y="6565235"/>
            <a:ext cx="8824616" cy="284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12722579-8A82-4102-918C-4ADDAFE5197C}"/>
              </a:ext>
            </a:extLst>
          </p:cNvPr>
          <p:cNvSpPr>
            <a:spLocks/>
          </p:cNvSpPr>
          <p:nvPr/>
        </p:nvSpPr>
        <p:spPr>
          <a:xfrm>
            <a:off x="318570" y="875960"/>
            <a:ext cx="11554860" cy="38941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35" name="TextBox 34">
            <a:extLst>
              <a:ext uri="{FF2B5EF4-FFF2-40B4-BE49-F238E27FC236}">
                <a16:creationId xmlns:a16="http://schemas.microsoft.com/office/drawing/2014/main" id="{20E5D528-D6FD-4D90-88D2-94898875E8FA}"/>
              </a:ext>
            </a:extLst>
          </p:cNvPr>
          <p:cNvSpPr txBox="1"/>
          <p:nvPr/>
        </p:nvSpPr>
        <p:spPr>
          <a:xfrm>
            <a:off x="318570" y="312031"/>
            <a:ext cx="11076982" cy="546368"/>
          </a:xfrm>
          <a:prstGeom prst="rect">
            <a:avLst/>
          </a:prstGeom>
          <a:noFill/>
        </p:spPr>
        <p:txBody>
          <a:bodyPr wrap="square" rtlCol="0">
            <a:spAutoFit/>
          </a:bodyPr>
          <a:lstStyle/>
          <a:p>
            <a:pPr defTabSz="913852">
              <a:lnSpc>
                <a:spcPct val="80000"/>
              </a:lnSpc>
              <a:defRPr/>
            </a:pPr>
            <a:r>
              <a:rPr lang="en-US" sz="3598" b="1" dirty="0">
                <a:gradFill>
                  <a:gsLst>
                    <a:gs pos="100000">
                      <a:srgbClr val="176490"/>
                    </a:gs>
                    <a:gs pos="0">
                      <a:srgbClr val="1AA4BE">
                        <a:alpha val="80000"/>
                      </a:srgbClr>
                    </a:gs>
                  </a:gsLst>
                  <a:path path="circle">
                    <a:fillToRect l="100000" t="100000"/>
                  </a:path>
                </a:gradFill>
                <a:latin typeface="+mj-lt"/>
                <a:cs typeface="Arial" pitchFamily="34" charset="0"/>
              </a:rPr>
              <a:t>Git – Merging commits</a:t>
            </a:r>
            <a:endParaRPr lang="en-US" sz="3598" b="1" dirty="0">
              <a:solidFill>
                <a:schemeClr val="tx2">
                  <a:lumMod val="75000"/>
                  <a:lumOff val="25000"/>
                </a:schemeClr>
              </a:solidFill>
              <a:latin typeface="+mj-lt"/>
              <a:cs typeface="Arial" pitchFamily="34" charset="0"/>
            </a:endParaRPr>
          </a:p>
        </p:txBody>
      </p:sp>
      <p:grpSp>
        <p:nvGrpSpPr>
          <p:cNvPr id="36" name="Group 35">
            <a:extLst>
              <a:ext uri="{FF2B5EF4-FFF2-40B4-BE49-F238E27FC236}">
                <a16:creationId xmlns:a16="http://schemas.microsoft.com/office/drawing/2014/main" id="{B5CE3339-A998-44AA-9D27-2802475479AC}"/>
              </a:ext>
            </a:extLst>
          </p:cNvPr>
          <p:cNvGrpSpPr/>
          <p:nvPr/>
        </p:nvGrpSpPr>
        <p:grpSpPr>
          <a:xfrm rot="5400000">
            <a:off x="982453" y="-331701"/>
            <a:ext cx="45707" cy="1096210"/>
            <a:chOff x="590368" y="624713"/>
            <a:chExt cx="71120" cy="463517"/>
          </a:xfrm>
        </p:grpSpPr>
        <p:sp>
          <p:nvSpPr>
            <p:cNvPr id="37" name="Rectangle: Rounded Corners 2">
              <a:extLst>
                <a:ext uri="{FF2B5EF4-FFF2-40B4-BE49-F238E27FC236}">
                  <a16:creationId xmlns:a16="http://schemas.microsoft.com/office/drawing/2014/main" id="{73647521-C86F-4DD8-BAA8-7D73D1498DF4}"/>
                </a:ext>
              </a:extLst>
            </p:cNvPr>
            <p:cNvSpPr/>
            <p:nvPr/>
          </p:nvSpPr>
          <p:spPr>
            <a:xfrm rot="16200000">
              <a:off x="556094" y="658987"/>
              <a:ext cx="139668" cy="71119"/>
            </a:xfrm>
            <a:prstGeom prst="roundRect">
              <a:avLst>
                <a:gd name="adj" fmla="val 50000"/>
              </a:avLst>
            </a:prstGeom>
            <a:solidFill>
              <a:srgbClr val="176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8" name="Rectangle: Rounded Corners 2">
              <a:extLst>
                <a:ext uri="{FF2B5EF4-FFF2-40B4-BE49-F238E27FC236}">
                  <a16:creationId xmlns:a16="http://schemas.microsoft.com/office/drawing/2014/main" id="{734834DA-8575-457A-AEDF-F7FB8A5FF996}"/>
                </a:ext>
              </a:extLst>
            </p:cNvPr>
            <p:cNvSpPr/>
            <p:nvPr/>
          </p:nvSpPr>
          <p:spPr>
            <a:xfrm rot="16200000">
              <a:off x="556095" y="820911"/>
              <a:ext cx="139668" cy="71119"/>
            </a:xfrm>
            <a:prstGeom prst="roundRect">
              <a:avLst>
                <a:gd name="adj" fmla="val 50000"/>
              </a:avLst>
            </a:prstGeom>
            <a:solidFill>
              <a:srgbClr val="1AA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9" name="Rectangle: Rounded Corners 2">
              <a:extLst>
                <a:ext uri="{FF2B5EF4-FFF2-40B4-BE49-F238E27FC236}">
                  <a16:creationId xmlns:a16="http://schemas.microsoft.com/office/drawing/2014/main" id="{139A0858-6CD8-4E66-87DA-479719E4D837}"/>
                </a:ext>
              </a:extLst>
            </p:cNvPr>
            <p:cNvSpPr/>
            <p:nvPr/>
          </p:nvSpPr>
          <p:spPr>
            <a:xfrm rot="16200000">
              <a:off x="556095" y="982836"/>
              <a:ext cx="139668" cy="71119"/>
            </a:xfrm>
            <a:prstGeom prst="roundRect">
              <a:avLst>
                <a:gd name="adj" fmla="val 50000"/>
              </a:avLst>
            </a:prstGeom>
            <a:solidFill>
              <a:srgbClr val="52C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grpSp>
      <p:grpSp>
        <p:nvGrpSpPr>
          <p:cNvPr id="25" name="Group 24">
            <a:extLst>
              <a:ext uri="{FF2B5EF4-FFF2-40B4-BE49-F238E27FC236}">
                <a16:creationId xmlns:a16="http://schemas.microsoft.com/office/drawing/2014/main" id="{29B65B06-EAFD-6648-87B4-4A3E0C8147D0}"/>
              </a:ext>
            </a:extLst>
          </p:cNvPr>
          <p:cNvGrpSpPr/>
          <p:nvPr/>
        </p:nvGrpSpPr>
        <p:grpSpPr>
          <a:xfrm>
            <a:off x="10550082" y="193551"/>
            <a:ext cx="1053195" cy="927106"/>
            <a:chOff x="2465004" y="1418736"/>
            <a:chExt cx="473319" cy="408045"/>
          </a:xfrm>
        </p:grpSpPr>
        <p:sp>
          <p:nvSpPr>
            <p:cNvPr id="26" name="Block Arc 25">
              <a:extLst>
                <a:ext uri="{FF2B5EF4-FFF2-40B4-BE49-F238E27FC236}">
                  <a16:creationId xmlns:a16="http://schemas.microsoft.com/office/drawing/2014/main" id="{059008BB-B4EC-D74D-83A0-AB6D8EFBAA04}"/>
                </a:ext>
              </a:extLst>
            </p:cNvPr>
            <p:cNvSpPr/>
            <p:nvPr/>
          </p:nvSpPr>
          <p:spPr>
            <a:xfrm rot="11099245">
              <a:off x="2465004" y="1431432"/>
              <a:ext cx="473319" cy="395349"/>
            </a:xfrm>
            <a:prstGeom prst="blockArc">
              <a:avLst>
                <a:gd name="adj1" fmla="val 11156282"/>
                <a:gd name="adj2" fmla="val 2010"/>
                <a:gd name="adj3" fmla="val 183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27" name="Rounded Rectangle 38">
              <a:extLst>
                <a:ext uri="{FF2B5EF4-FFF2-40B4-BE49-F238E27FC236}">
                  <a16:creationId xmlns:a16="http://schemas.microsoft.com/office/drawing/2014/main" id="{04BE2310-F395-FC41-907B-726826E04BFA}"/>
                </a:ext>
              </a:extLst>
            </p:cNvPr>
            <p:cNvSpPr/>
            <p:nvPr/>
          </p:nvSpPr>
          <p:spPr>
            <a:xfrm>
              <a:off x="2521711" y="1418736"/>
              <a:ext cx="359906" cy="359906"/>
            </a:xfrm>
            <a:prstGeom prst="ellipse">
              <a:avLst/>
            </a:prstGeom>
            <a:solidFill>
              <a:schemeClr val="accent1">
                <a:lumMod val="60000"/>
                <a:lumOff val="4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lumMod val="50000"/>
                  </a:schemeClr>
                </a:solidFill>
              </a:endParaRPr>
            </a:p>
          </p:txBody>
        </p:sp>
        <p:grpSp>
          <p:nvGrpSpPr>
            <p:cNvPr id="28" name="Group 27">
              <a:extLst>
                <a:ext uri="{FF2B5EF4-FFF2-40B4-BE49-F238E27FC236}">
                  <a16:creationId xmlns:a16="http://schemas.microsoft.com/office/drawing/2014/main" id="{92BD785A-C05B-D144-82CB-A9687C3E58C1}"/>
                </a:ext>
              </a:extLst>
            </p:cNvPr>
            <p:cNvGrpSpPr/>
            <p:nvPr/>
          </p:nvGrpSpPr>
          <p:grpSpPr>
            <a:xfrm>
              <a:off x="2589291" y="1476884"/>
              <a:ext cx="232961" cy="232961"/>
              <a:chOff x="3449638" y="1439863"/>
              <a:chExt cx="2249487" cy="2249488"/>
            </a:xfrm>
          </p:grpSpPr>
          <p:sp>
            <p:nvSpPr>
              <p:cNvPr id="29" name="Freeform 11">
                <a:extLst>
                  <a:ext uri="{FF2B5EF4-FFF2-40B4-BE49-F238E27FC236}">
                    <a16:creationId xmlns:a16="http://schemas.microsoft.com/office/drawing/2014/main" id="{26BE4B54-C27B-484F-B518-A1CCC68AC230}"/>
                  </a:ext>
                </a:extLst>
              </p:cNvPr>
              <p:cNvSpPr>
                <a:spLocks noEditPoints="1"/>
              </p:cNvSpPr>
              <p:nvPr/>
            </p:nvSpPr>
            <p:spPr bwMode="auto">
              <a:xfrm>
                <a:off x="3449638" y="1439863"/>
                <a:ext cx="2249487" cy="2249488"/>
              </a:xfrm>
              <a:custGeom>
                <a:avLst/>
                <a:gdLst>
                  <a:gd name="T0" fmla="*/ 600 w 600"/>
                  <a:gd name="T1" fmla="*/ 306 h 600"/>
                  <a:gd name="T2" fmla="*/ 562 w 600"/>
                  <a:gd name="T3" fmla="*/ 311 h 600"/>
                  <a:gd name="T4" fmla="*/ 531 w 600"/>
                  <a:gd name="T5" fmla="*/ 336 h 600"/>
                  <a:gd name="T6" fmla="*/ 344 w 600"/>
                  <a:gd name="T7" fmla="*/ 533 h 600"/>
                  <a:gd name="T8" fmla="*/ 313 w 600"/>
                  <a:gd name="T9" fmla="*/ 541 h 600"/>
                  <a:gd name="T10" fmla="*/ 311 w 600"/>
                  <a:gd name="T11" fmla="*/ 573 h 600"/>
                  <a:gd name="T12" fmla="*/ 311 w 600"/>
                  <a:gd name="T13" fmla="*/ 588 h 600"/>
                  <a:gd name="T14" fmla="*/ 300 w 600"/>
                  <a:gd name="T15" fmla="*/ 600 h 600"/>
                  <a:gd name="T16" fmla="*/ 289 w 600"/>
                  <a:gd name="T17" fmla="*/ 589 h 600"/>
                  <a:gd name="T18" fmla="*/ 288 w 600"/>
                  <a:gd name="T19" fmla="*/ 550 h 600"/>
                  <a:gd name="T20" fmla="*/ 276 w 600"/>
                  <a:gd name="T21" fmla="*/ 536 h 600"/>
                  <a:gd name="T22" fmla="*/ 70 w 600"/>
                  <a:gd name="T23" fmla="*/ 370 h 600"/>
                  <a:gd name="T24" fmla="*/ 60 w 600"/>
                  <a:gd name="T25" fmla="*/ 323 h 600"/>
                  <a:gd name="T26" fmla="*/ 48 w 600"/>
                  <a:gd name="T27" fmla="*/ 312 h 600"/>
                  <a:gd name="T28" fmla="*/ 7 w 600"/>
                  <a:gd name="T29" fmla="*/ 311 h 600"/>
                  <a:gd name="T30" fmla="*/ 0 w 600"/>
                  <a:gd name="T31" fmla="*/ 306 h 600"/>
                  <a:gd name="T32" fmla="*/ 0 w 600"/>
                  <a:gd name="T33" fmla="*/ 294 h 600"/>
                  <a:gd name="T34" fmla="*/ 27 w 600"/>
                  <a:gd name="T35" fmla="*/ 289 h 600"/>
                  <a:gd name="T36" fmla="*/ 63 w 600"/>
                  <a:gd name="T37" fmla="*/ 258 h 600"/>
                  <a:gd name="T38" fmla="*/ 272 w 600"/>
                  <a:gd name="T39" fmla="*/ 64 h 600"/>
                  <a:gd name="T40" fmla="*/ 289 w 600"/>
                  <a:gd name="T41" fmla="*/ 45 h 600"/>
                  <a:gd name="T42" fmla="*/ 294 w 600"/>
                  <a:gd name="T43" fmla="*/ 0 h 600"/>
                  <a:gd name="T44" fmla="*/ 306 w 600"/>
                  <a:gd name="T45" fmla="*/ 0 h 600"/>
                  <a:gd name="T46" fmla="*/ 311 w 600"/>
                  <a:gd name="T47" fmla="*/ 20 h 600"/>
                  <a:gd name="T48" fmla="*/ 311 w 600"/>
                  <a:gd name="T49" fmla="*/ 51 h 600"/>
                  <a:gd name="T50" fmla="*/ 323 w 600"/>
                  <a:gd name="T51" fmla="*/ 64 h 600"/>
                  <a:gd name="T52" fmla="*/ 532 w 600"/>
                  <a:gd name="T53" fmla="*/ 271 h 600"/>
                  <a:gd name="T54" fmla="*/ 553 w 600"/>
                  <a:gd name="T55" fmla="*/ 289 h 600"/>
                  <a:gd name="T56" fmla="*/ 600 w 600"/>
                  <a:gd name="T57" fmla="*/ 294 h 600"/>
                  <a:gd name="T58" fmla="*/ 600 w 600"/>
                  <a:gd name="T59" fmla="*/ 306 h 600"/>
                  <a:gd name="T60" fmla="*/ 114 w 600"/>
                  <a:gd name="T61" fmla="*/ 312 h 600"/>
                  <a:gd name="T62" fmla="*/ 96 w 600"/>
                  <a:gd name="T63" fmla="*/ 312 h 600"/>
                  <a:gd name="T64" fmla="*/ 84 w 600"/>
                  <a:gd name="T65" fmla="*/ 326 h 600"/>
                  <a:gd name="T66" fmla="*/ 152 w 600"/>
                  <a:gd name="T67" fmla="*/ 457 h 600"/>
                  <a:gd name="T68" fmla="*/ 275 w 600"/>
                  <a:gd name="T69" fmla="*/ 513 h 600"/>
                  <a:gd name="T70" fmla="*/ 288 w 600"/>
                  <a:gd name="T71" fmla="*/ 501 h 600"/>
                  <a:gd name="T72" fmla="*/ 288 w 600"/>
                  <a:gd name="T73" fmla="*/ 472 h 600"/>
                  <a:gd name="T74" fmla="*/ 300 w 600"/>
                  <a:gd name="T75" fmla="*/ 451 h 600"/>
                  <a:gd name="T76" fmla="*/ 311 w 600"/>
                  <a:gd name="T77" fmla="*/ 472 h 600"/>
                  <a:gd name="T78" fmla="*/ 311 w 600"/>
                  <a:gd name="T79" fmla="*/ 502 h 600"/>
                  <a:gd name="T80" fmla="*/ 323 w 600"/>
                  <a:gd name="T81" fmla="*/ 512 h 600"/>
                  <a:gd name="T82" fmla="*/ 455 w 600"/>
                  <a:gd name="T83" fmla="*/ 444 h 600"/>
                  <a:gd name="T84" fmla="*/ 510 w 600"/>
                  <a:gd name="T85" fmla="*/ 325 h 600"/>
                  <a:gd name="T86" fmla="*/ 498 w 600"/>
                  <a:gd name="T87" fmla="*/ 312 h 600"/>
                  <a:gd name="T88" fmla="*/ 463 w 600"/>
                  <a:gd name="T89" fmla="*/ 312 h 600"/>
                  <a:gd name="T90" fmla="*/ 450 w 600"/>
                  <a:gd name="T91" fmla="*/ 300 h 600"/>
                  <a:gd name="T92" fmla="*/ 463 w 600"/>
                  <a:gd name="T93" fmla="*/ 289 h 600"/>
                  <a:gd name="T94" fmla="*/ 495 w 600"/>
                  <a:gd name="T95" fmla="*/ 289 h 600"/>
                  <a:gd name="T96" fmla="*/ 509 w 600"/>
                  <a:gd name="T97" fmla="*/ 273 h 600"/>
                  <a:gd name="T98" fmla="*/ 435 w 600"/>
                  <a:gd name="T99" fmla="*/ 137 h 600"/>
                  <a:gd name="T100" fmla="*/ 326 w 600"/>
                  <a:gd name="T101" fmla="*/ 87 h 600"/>
                  <a:gd name="T102" fmla="*/ 311 w 600"/>
                  <a:gd name="T103" fmla="*/ 101 h 600"/>
                  <a:gd name="T104" fmla="*/ 311 w 600"/>
                  <a:gd name="T105" fmla="*/ 137 h 600"/>
                  <a:gd name="T106" fmla="*/ 300 w 600"/>
                  <a:gd name="T107" fmla="*/ 150 h 600"/>
                  <a:gd name="T108" fmla="*/ 288 w 600"/>
                  <a:gd name="T109" fmla="*/ 137 h 600"/>
                  <a:gd name="T110" fmla="*/ 288 w 600"/>
                  <a:gd name="T111" fmla="*/ 107 h 600"/>
                  <a:gd name="T112" fmla="*/ 267 w 600"/>
                  <a:gd name="T113" fmla="*/ 88 h 600"/>
                  <a:gd name="T114" fmla="*/ 84 w 600"/>
                  <a:gd name="T115" fmla="*/ 275 h 600"/>
                  <a:gd name="T116" fmla="*/ 95 w 600"/>
                  <a:gd name="T117" fmla="*/ 289 h 600"/>
                  <a:gd name="T118" fmla="*/ 136 w 600"/>
                  <a:gd name="T119" fmla="*/ 289 h 600"/>
                  <a:gd name="T120" fmla="*/ 149 w 600"/>
                  <a:gd name="T121" fmla="*/ 300 h 600"/>
                  <a:gd name="T122" fmla="*/ 135 w 600"/>
                  <a:gd name="T123" fmla="*/ 312 h 600"/>
                  <a:gd name="T124" fmla="*/ 114 w 600"/>
                  <a:gd name="T125" fmla="*/ 312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0" h="600">
                    <a:moveTo>
                      <a:pt x="600" y="306"/>
                    </a:moveTo>
                    <a:cubicBezTo>
                      <a:pt x="588" y="316"/>
                      <a:pt x="575" y="311"/>
                      <a:pt x="562" y="311"/>
                    </a:cubicBezTo>
                    <a:cubicBezTo>
                      <a:pt x="536" y="312"/>
                      <a:pt x="536" y="312"/>
                      <a:pt x="531" y="336"/>
                    </a:cubicBezTo>
                    <a:cubicBezTo>
                      <a:pt x="513" y="438"/>
                      <a:pt x="444" y="510"/>
                      <a:pt x="344" y="533"/>
                    </a:cubicBezTo>
                    <a:cubicBezTo>
                      <a:pt x="333" y="535"/>
                      <a:pt x="318" y="531"/>
                      <a:pt x="313" y="541"/>
                    </a:cubicBezTo>
                    <a:cubicBezTo>
                      <a:pt x="308" y="550"/>
                      <a:pt x="311" y="563"/>
                      <a:pt x="311" y="573"/>
                    </a:cubicBezTo>
                    <a:cubicBezTo>
                      <a:pt x="311" y="578"/>
                      <a:pt x="312" y="584"/>
                      <a:pt x="311" y="588"/>
                    </a:cubicBezTo>
                    <a:cubicBezTo>
                      <a:pt x="310" y="595"/>
                      <a:pt x="307" y="600"/>
                      <a:pt x="300" y="600"/>
                    </a:cubicBezTo>
                    <a:cubicBezTo>
                      <a:pt x="292" y="600"/>
                      <a:pt x="289" y="595"/>
                      <a:pt x="289" y="589"/>
                    </a:cubicBezTo>
                    <a:cubicBezTo>
                      <a:pt x="288" y="576"/>
                      <a:pt x="288" y="563"/>
                      <a:pt x="288" y="550"/>
                    </a:cubicBezTo>
                    <a:cubicBezTo>
                      <a:pt x="289" y="540"/>
                      <a:pt x="285" y="538"/>
                      <a:pt x="276" y="536"/>
                    </a:cubicBezTo>
                    <a:cubicBezTo>
                      <a:pt x="173" y="523"/>
                      <a:pt x="104" y="467"/>
                      <a:pt x="70" y="370"/>
                    </a:cubicBezTo>
                    <a:cubicBezTo>
                      <a:pt x="64" y="355"/>
                      <a:pt x="61" y="339"/>
                      <a:pt x="60" y="323"/>
                    </a:cubicBezTo>
                    <a:cubicBezTo>
                      <a:pt x="60" y="313"/>
                      <a:pt x="56" y="311"/>
                      <a:pt x="48" y="312"/>
                    </a:cubicBezTo>
                    <a:cubicBezTo>
                      <a:pt x="34" y="312"/>
                      <a:pt x="21" y="311"/>
                      <a:pt x="7" y="311"/>
                    </a:cubicBezTo>
                    <a:cubicBezTo>
                      <a:pt x="5" y="310"/>
                      <a:pt x="2" y="308"/>
                      <a:pt x="0" y="306"/>
                    </a:cubicBezTo>
                    <a:cubicBezTo>
                      <a:pt x="0" y="302"/>
                      <a:pt x="0" y="298"/>
                      <a:pt x="0" y="294"/>
                    </a:cubicBezTo>
                    <a:cubicBezTo>
                      <a:pt x="8" y="287"/>
                      <a:pt x="17" y="289"/>
                      <a:pt x="27" y="289"/>
                    </a:cubicBezTo>
                    <a:cubicBezTo>
                      <a:pt x="58" y="289"/>
                      <a:pt x="58" y="289"/>
                      <a:pt x="63" y="258"/>
                    </a:cubicBezTo>
                    <a:cubicBezTo>
                      <a:pt x="77" y="159"/>
                      <a:pt x="172" y="70"/>
                      <a:pt x="272" y="64"/>
                    </a:cubicBezTo>
                    <a:cubicBezTo>
                      <a:pt x="287" y="63"/>
                      <a:pt x="288" y="57"/>
                      <a:pt x="289" y="45"/>
                    </a:cubicBezTo>
                    <a:cubicBezTo>
                      <a:pt x="289" y="30"/>
                      <a:pt x="284" y="14"/>
                      <a:pt x="294" y="0"/>
                    </a:cubicBezTo>
                    <a:cubicBezTo>
                      <a:pt x="298" y="0"/>
                      <a:pt x="302" y="0"/>
                      <a:pt x="306" y="0"/>
                    </a:cubicBezTo>
                    <a:cubicBezTo>
                      <a:pt x="310" y="6"/>
                      <a:pt x="312" y="12"/>
                      <a:pt x="311" y="20"/>
                    </a:cubicBezTo>
                    <a:cubicBezTo>
                      <a:pt x="311" y="30"/>
                      <a:pt x="312" y="41"/>
                      <a:pt x="311" y="51"/>
                    </a:cubicBezTo>
                    <a:cubicBezTo>
                      <a:pt x="311" y="60"/>
                      <a:pt x="313" y="63"/>
                      <a:pt x="323" y="64"/>
                    </a:cubicBezTo>
                    <a:cubicBezTo>
                      <a:pt x="433" y="77"/>
                      <a:pt x="519" y="161"/>
                      <a:pt x="532" y="271"/>
                    </a:cubicBezTo>
                    <a:cubicBezTo>
                      <a:pt x="534" y="287"/>
                      <a:pt x="539" y="289"/>
                      <a:pt x="553" y="289"/>
                    </a:cubicBezTo>
                    <a:cubicBezTo>
                      <a:pt x="569" y="289"/>
                      <a:pt x="585" y="284"/>
                      <a:pt x="600" y="294"/>
                    </a:cubicBezTo>
                    <a:cubicBezTo>
                      <a:pt x="600" y="298"/>
                      <a:pt x="600" y="302"/>
                      <a:pt x="600" y="306"/>
                    </a:cubicBezTo>
                    <a:close/>
                    <a:moveTo>
                      <a:pt x="114" y="312"/>
                    </a:moveTo>
                    <a:cubicBezTo>
                      <a:pt x="108" y="312"/>
                      <a:pt x="102" y="312"/>
                      <a:pt x="96" y="312"/>
                    </a:cubicBezTo>
                    <a:cubicBezTo>
                      <a:pt x="85" y="310"/>
                      <a:pt x="83" y="315"/>
                      <a:pt x="84" y="326"/>
                    </a:cubicBezTo>
                    <a:cubicBezTo>
                      <a:pt x="92" y="377"/>
                      <a:pt x="114" y="422"/>
                      <a:pt x="152" y="457"/>
                    </a:cubicBezTo>
                    <a:cubicBezTo>
                      <a:pt x="187" y="489"/>
                      <a:pt x="229" y="507"/>
                      <a:pt x="275" y="513"/>
                    </a:cubicBezTo>
                    <a:cubicBezTo>
                      <a:pt x="285" y="514"/>
                      <a:pt x="289" y="511"/>
                      <a:pt x="288" y="501"/>
                    </a:cubicBezTo>
                    <a:cubicBezTo>
                      <a:pt x="288" y="491"/>
                      <a:pt x="288" y="482"/>
                      <a:pt x="288" y="472"/>
                    </a:cubicBezTo>
                    <a:cubicBezTo>
                      <a:pt x="289" y="463"/>
                      <a:pt x="286" y="451"/>
                      <a:pt x="300" y="451"/>
                    </a:cubicBezTo>
                    <a:cubicBezTo>
                      <a:pt x="313" y="451"/>
                      <a:pt x="311" y="463"/>
                      <a:pt x="311" y="472"/>
                    </a:cubicBezTo>
                    <a:cubicBezTo>
                      <a:pt x="311" y="482"/>
                      <a:pt x="312" y="492"/>
                      <a:pt x="311" y="502"/>
                    </a:cubicBezTo>
                    <a:cubicBezTo>
                      <a:pt x="311" y="511"/>
                      <a:pt x="313" y="514"/>
                      <a:pt x="323" y="512"/>
                    </a:cubicBezTo>
                    <a:cubicBezTo>
                      <a:pt x="375" y="505"/>
                      <a:pt x="419" y="482"/>
                      <a:pt x="455" y="444"/>
                    </a:cubicBezTo>
                    <a:cubicBezTo>
                      <a:pt x="486" y="410"/>
                      <a:pt x="503" y="370"/>
                      <a:pt x="510" y="325"/>
                    </a:cubicBezTo>
                    <a:cubicBezTo>
                      <a:pt x="511" y="315"/>
                      <a:pt x="508" y="311"/>
                      <a:pt x="498" y="312"/>
                    </a:cubicBezTo>
                    <a:cubicBezTo>
                      <a:pt x="486" y="312"/>
                      <a:pt x="475" y="312"/>
                      <a:pt x="463" y="312"/>
                    </a:cubicBezTo>
                    <a:cubicBezTo>
                      <a:pt x="456" y="312"/>
                      <a:pt x="450" y="308"/>
                      <a:pt x="450" y="300"/>
                    </a:cubicBezTo>
                    <a:cubicBezTo>
                      <a:pt x="450" y="292"/>
                      <a:pt x="456" y="289"/>
                      <a:pt x="463" y="289"/>
                    </a:cubicBezTo>
                    <a:cubicBezTo>
                      <a:pt x="474" y="289"/>
                      <a:pt x="484" y="288"/>
                      <a:pt x="495" y="289"/>
                    </a:cubicBezTo>
                    <a:cubicBezTo>
                      <a:pt x="508" y="290"/>
                      <a:pt x="511" y="285"/>
                      <a:pt x="509" y="273"/>
                    </a:cubicBezTo>
                    <a:cubicBezTo>
                      <a:pt x="501" y="218"/>
                      <a:pt x="477" y="172"/>
                      <a:pt x="435" y="137"/>
                    </a:cubicBezTo>
                    <a:cubicBezTo>
                      <a:pt x="403" y="110"/>
                      <a:pt x="366" y="94"/>
                      <a:pt x="326" y="87"/>
                    </a:cubicBezTo>
                    <a:cubicBezTo>
                      <a:pt x="315" y="86"/>
                      <a:pt x="310" y="89"/>
                      <a:pt x="311" y="101"/>
                    </a:cubicBezTo>
                    <a:cubicBezTo>
                      <a:pt x="312" y="113"/>
                      <a:pt x="311" y="125"/>
                      <a:pt x="311" y="137"/>
                    </a:cubicBezTo>
                    <a:cubicBezTo>
                      <a:pt x="311" y="144"/>
                      <a:pt x="308" y="150"/>
                      <a:pt x="300" y="150"/>
                    </a:cubicBezTo>
                    <a:cubicBezTo>
                      <a:pt x="292" y="150"/>
                      <a:pt x="289" y="144"/>
                      <a:pt x="288" y="137"/>
                    </a:cubicBezTo>
                    <a:cubicBezTo>
                      <a:pt x="288" y="127"/>
                      <a:pt x="288" y="117"/>
                      <a:pt x="288" y="107"/>
                    </a:cubicBezTo>
                    <a:cubicBezTo>
                      <a:pt x="288" y="85"/>
                      <a:pt x="287" y="84"/>
                      <a:pt x="267" y="88"/>
                    </a:cubicBezTo>
                    <a:cubicBezTo>
                      <a:pt x="170" y="103"/>
                      <a:pt x="97" y="178"/>
                      <a:pt x="84" y="275"/>
                    </a:cubicBezTo>
                    <a:cubicBezTo>
                      <a:pt x="83" y="284"/>
                      <a:pt x="84" y="290"/>
                      <a:pt x="95" y="289"/>
                    </a:cubicBezTo>
                    <a:cubicBezTo>
                      <a:pt x="109" y="288"/>
                      <a:pt x="122" y="289"/>
                      <a:pt x="136" y="289"/>
                    </a:cubicBezTo>
                    <a:cubicBezTo>
                      <a:pt x="143" y="289"/>
                      <a:pt x="149" y="292"/>
                      <a:pt x="149" y="300"/>
                    </a:cubicBezTo>
                    <a:cubicBezTo>
                      <a:pt x="149" y="309"/>
                      <a:pt x="143" y="312"/>
                      <a:pt x="135" y="312"/>
                    </a:cubicBezTo>
                    <a:cubicBezTo>
                      <a:pt x="128" y="312"/>
                      <a:pt x="121" y="312"/>
                      <a:pt x="114" y="312"/>
                    </a:cubicBez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dirty="0"/>
              </a:p>
            </p:txBody>
          </p:sp>
          <p:sp>
            <p:nvSpPr>
              <p:cNvPr id="30" name="Oval 29">
                <a:extLst>
                  <a:ext uri="{FF2B5EF4-FFF2-40B4-BE49-F238E27FC236}">
                    <a16:creationId xmlns:a16="http://schemas.microsoft.com/office/drawing/2014/main" id="{72D7CC90-4449-8A45-8B7D-E870EDA30DD8}"/>
                  </a:ext>
                </a:extLst>
              </p:cNvPr>
              <p:cNvSpPr/>
              <p:nvPr/>
            </p:nvSpPr>
            <p:spPr bwMode="auto">
              <a:xfrm>
                <a:off x="4254341" y="2244567"/>
                <a:ext cx="640080" cy="640080"/>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r" defTabSz="914126" fontAlgn="base">
                  <a:spcBef>
                    <a:spcPct val="0"/>
                  </a:spcBef>
                  <a:spcAft>
                    <a:spcPct val="0"/>
                  </a:spcAft>
                </a:pPr>
                <a:endParaRPr lang="en-GB" sz="1600" b="1" dirty="0">
                  <a:latin typeface="Arial" charset="0"/>
                </a:endParaRPr>
              </a:p>
            </p:txBody>
          </p:sp>
        </p:grpSp>
      </p:grpSp>
      <p:sp>
        <p:nvSpPr>
          <p:cNvPr id="33" name="Rectangle 32">
            <a:extLst>
              <a:ext uri="{FF2B5EF4-FFF2-40B4-BE49-F238E27FC236}">
                <a16:creationId xmlns:a16="http://schemas.microsoft.com/office/drawing/2014/main" id="{C12BBF97-EA3F-48B4-860B-AFA0078A513A}"/>
              </a:ext>
            </a:extLst>
          </p:cNvPr>
          <p:cNvSpPr/>
          <p:nvPr/>
        </p:nvSpPr>
        <p:spPr>
          <a:xfrm>
            <a:off x="173644" y="2527284"/>
            <a:ext cx="1898259" cy="369332"/>
          </a:xfrm>
          <a:prstGeom prst="rect">
            <a:avLst/>
          </a:prstGeom>
        </p:spPr>
        <p:txBody>
          <a:bodyPr wrap="square">
            <a:spAutoFit/>
          </a:bodyPr>
          <a:lstStyle/>
          <a:p>
            <a:pPr lvl="0" algn="ctr"/>
            <a:r>
              <a:rPr lang="en-IN" b="1" dirty="0">
                <a:solidFill>
                  <a:schemeClr val="bg1"/>
                </a:solidFill>
              </a:rPr>
              <a:t>MVP Phase </a:t>
            </a:r>
            <a:endParaRPr lang="en-IN" sz="1600" b="1" dirty="0">
              <a:solidFill>
                <a:schemeClr val="bg2">
                  <a:lumMod val="85000"/>
                </a:schemeClr>
              </a:solidFill>
            </a:endParaRPr>
          </a:p>
        </p:txBody>
      </p:sp>
      <p:sp>
        <p:nvSpPr>
          <p:cNvPr id="34" name="Rectangle 33">
            <a:extLst>
              <a:ext uri="{FF2B5EF4-FFF2-40B4-BE49-F238E27FC236}">
                <a16:creationId xmlns:a16="http://schemas.microsoft.com/office/drawing/2014/main" id="{04360593-F597-49C0-90D8-59358E887D34}"/>
              </a:ext>
            </a:extLst>
          </p:cNvPr>
          <p:cNvSpPr/>
          <p:nvPr/>
        </p:nvSpPr>
        <p:spPr>
          <a:xfrm>
            <a:off x="318571" y="1324027"/>
            <a:ext cx="5385112" cy="3960058"/>
          </a:xfrm>
          <a:prstGeom prst="rect">
            <a:avLst/>
          </a:prstGeom>
        </p:spPr>
        <p:txBody>
          <a:bodyPr wrap="square">
            <a:spAutoFit/>
          </a:bodyPr>
          <a:lstStyle/>
          <a:p>
            <a:pPr marL="285750" indent="-285750">
              <a:buFont typeface="Arial" panose="020B0604020202020204" pitchFamily="34" charset="0"/>
              <a:buChar char="•"/>
            </a:pPr>
            <a:r>
              <a:rPr lang="en-IN" dirty="0">
                <a:solidFill>
                  <a:srgbClr val="0070C0"/>
                </a:solidFill>
              </a:rPr>
              <a:t>Git Merge, default/fast-forward</a:t>
            </a:r>
          </a:p>
          <a:p>
            <a:pPr marL="0" lvl="3">
              <a:lnSpc>
                <a:spcPts val="2000"/>
              </a:lnSpc>
              <a:buClr>
                <a:srgbClr val="FF3300"/>
              </a:buClr>
              <a:tabLst>
                <a:tab pos="355600" algn="l"/>
              </a:tabLst>
            </a:pPr>
            <a:r>
              <a:rPr lang="en-IN" b="1" dirty="0"/>
              <a:t>$ git merge feature1</a:t>
            </a:r>
          </a:p>
          <a:p>
            <a:pPr marL="342900" lvl="3" indent="-342900">
              <a:lnSpc>
                <a:spcPts val="2000"/>
              </a:lnSpc>
              <a:buClr>
                <a:srgbClr val="FF3300"/>
              </a:buClr>
              <a:buFont typeface="+mj-lt"/>
              <a:buAutoNum type="arabicPeriod"/>
              <a:tabLst>
                <a:tab pos="355600" algn="l"/>
              </a:tabLst>
            </a:pPr>
            <a:r>
              <a:rPr lang="en-IN" dirty="0"/>
              <a:t>Commits without conflicts are simply absorbed into the branch as they are, and without merge commits</a:t>
            </a:r>
          </a:p>
          <a:p>
            <a:pPr marL="342900" lvl="3" indent="-342900">
              <a:lnSpc>
                <a:spcPts val="2000"/>
              </a:lnSpc>
              <a:buClr>
                <a:srgbClr val="FF3300"/>
              </a:buClr>
              <a:buFont typeface="+mj-lt"/>
              <a:buAutoNum type="arabicPeriod"/>
              <a:tabLst>
                <a:tab pos="355600" algn="l"/>
              </a:tabLst>
            </a:pPr>
            <a:r>
              <a:rPr lang="en-IN" dirty="0"/>
              <a:t>Conflicts are resolved through merge commit</a:t>
            </a:r>
          </a:p>
          <a:p>
            <a:pPr marL="342900" lvl="3" indent="-342900">
              <a:lnSpc>
                <a:spcPts val="2000"/>
              </a:lnSpc>
              <a:buClr>
                <a:srgbClr val="FF3300"/>
              </a:buClr>
              <a:buFont typeface="+mj-lt"/>
              <a:buAutoNum type="arabicPeriod"/>
              <a:tabLst>
                <a:tab pos="355600" algn="l"/>
              </a:tabLst>
            </a:pPr>
            <a:endParaRPr lang="en-IN" dirty="0"/>
          </a:p>
          <a:p>
            <a:pPr marL="285750" lvl="3" indent="-285750">
              <a:lnSpc>
                <a:spcPts val="2000"/>
              </a:lnSpc>
              <a:buClr>
                <a:srgbClr val="FF3300"/>
              </a:buClr>
              <a:buFont typeface="Arial" panose="020B0604020202020204" pitchFamily="34" charset="0"/>
              <a:buChar char="•"/>
              <a:tabLst>
                <a:tab pos="355600" algn="l"/>
              </a:tabLst>
            </a:pPr>
            <a:r>
              <a:rPr lang="en-IN" dirty="0">
                <a:solidFill>
                  <a:srgbClr val="0070C0"/>
                </a:solidFill>
              </a:rPr>
              <a:t>Git Merge, no fast-forward</a:t>
            </a:r>
          </a:p>
          <a:p>
            <a:pPr marL="0" lvl="3">
              <a:lnSpc>
                <a:spcPts val="2000"/>
              </a:lnSpc>
              <a:buClr>
                <a:srgbClr val="FF3300"/>
              </a:buClr>
              <a:tabLst>
                <a:tab pos="355600" algn="l"/>
              </a:tabLst>
            </a:pPr>
            <a:endParaRPr lang="en-IN" dirty="0">
              <a:solidFill>
                <a:srgbClr val="0070C0"/>
              </a:solidFill>
            </a:endParaRPr>
          </a:p>
          <a:p>
            <a:pPr marL="0" lvl="3">
              <a:lnSpc>
                <a:spcPts val="2000"/>
              </a:lnSpc>
              <a:buClr>
                <a:srgbClr val="FF3300"/>
              </a:buClr>
              <a:tabLst>
                <a:tab pos="355600" algn="l"/>
              </a:tabLst>
            </a:pPr>
            <a:r>
              <a:rPr lang="en-IN" b="1" dirty="0"/>
              <a:t>$ git merge feature1 - -no-ff</a:t>
            </a:r>
          </a:p>
          <a:p>
            <a:pPr marL="0" lvl="3">
              <a:lnSpc>
                <a:spcPts val="2000"/>
              </a:lnSpc>
              <a:buClr>
                <a:srgbClr val="FF3300"/>
              </a:buClr>
              <a:tabLst>
                <a:tab pos="355600" algn="l"/>
              </a:tabLst>
            </a:pPr>
            <a:endParaRPr lang="en-IN" dirty="0"/>
          </a:p>
          <a:p>
            <a:pPr marL="285750" lvl="3" indent="-285750">
              <a:lnSpc>
                <a:spcPts val="2000"/>
              </a:lnSpc>
              <a:buClr>
                <a:srgbClr val="FF3300"/>
              </a:buClr>
              <a:buFont typeface="Arial" panose="020B0604020202020204" pitchFamily="34" charset="0"/>
              <a:buChar char="•"/>
              <a:tabLst>
                <a:tab pos="355600" algn="l"/>
              </a:tabLst>
            </a:pPr>
            <a:r>
              <a:rPr lang="en-IN" dirty="0">
                <a:solidFill>
                  <a:srgbClr val="0070C0"/>
                </a:solidFill>
              </a:rPr>
              <a:t>View history with log</a:t>
            </a:r>
          </a:p>
          <a:p>
            <a:pPr marL="0" lvl="3">
              <a:lnSpc>
                <a:spcPts val="2000"/>
              </a:lnSpc>
              <a:buClr>
                <a:srgbClr val="FF3300"/>
              </a:buClr>
              <a:tabLst>
                <a:tab pos="355600" algn="l"/>
              </a:tabLst>
            </a:pPr>
            <a:r>
              <a:rPr lang="en-IN" b="1" dirty="0"/>
              <a:t>$ git log --graph --pretty=format:'%s’</a:t>
            </a:r>
          </a:p>
          <a:p>
            <a:pPr marL="285750" lvl="3" indent="-285750">
              <a:lnSpc>
                <a:spcPts val="2000"/>
              </a:lnSpc>
              <a:buClr>
                <a:srgbClr val="FF3300"/>
              </a:buClr>
              <a:buFont typeface="Arial" panose="020B0604020202020204" pitchFamily="34" charset="0"/>
              <a:buChar char="•"/>
              <a:tabLst>
                <a:tab pos="355600" algn="l"/>
              </a:tabLst>
            </a:pPr>
            <a:endParaRPr lang="en-IN" dirty="0">
              <a:solidFill>
                <a:srgbClr val="0070C0"/>
              </a:solidFill>
            </a:endParaRPr>
          </a:p>
          <a:p>
            <a:pPr marL="285750" lvl="3" indent="-285750">
              <a:lnSpc>
                <a:spcPts val="2000"/>
              </a:lnSpc>
              <a:buClr>
                <a:srgbClr val="FF3300"/>
              </a:buClr>
              <a:buFont typeface="Arial" panose="020B0604020202020204" pitchFamily="34" charset="0"/>
              <a:buChar char="•"/>
              <a:tabLst>
                <a:tab pos="355600" algn="l"/>
              </a:tabLst>
            </a:pPr>
            <a:r>
              <a:rPr lang="en-IN" dirty="0">
                <a:solidFill>
                  <a:srgbClr val="0070C0"/>
                </a:solidFill>
              </a:rPr>
              <a:t>Squash on merge</a:t>
            </a:r>
          </a:p>
          <a:p>
            <a:pPr marL="0" lvl="3">
              <a:lnSpc>
                <a:spcPts val="2000"/>
              </a:lnSpc>
              <a:buClr>
                <a:srgbClr val="FF3300"/>
              </a:buClr>
              <a:tabLst>
                <a:tab pos="355600" algn="l"/>
              </a:tabLst>
            </a:pPr>
            <a:r>
              <a:rPr lang="en-IN" b="1" dirty="0"/>
              <a:t>$ git merge --squash feature1</a:t>
            </a:r>
          </a:p>
        </p:txBody>
      </p:sp>
      <p:pic>
        <p:nvPicPr>
          <p:cNvPr id="5" name="Picture 4">
            <a:extLst>
              <a:ext uri="{FF2B5EF4-FFF2-40B4-BE49-F238E27FC236}">
                <a16:creationId xmlns:a16="http://schemas.microsoft.com/office/drawing/2014/main" id="{257BB066-0F5E-214B-A30A-74B65FC64719}"/>
              </a:ext>
            </a:extLst>
          </p:cNvPr>
          <p:cNvPicPr>
            <a:picLocks noChangeAspect="1"/>
          </p:cNvPicPr>
          <p:nvPr/>
        </p:nvPicPr>
        <p:blipFill>
          <a:blip r:embed="rId2"/>
          <a:stretch>
            <a:fillRect/>
          </a:stretch>
        </p:blipFill>
        <p:spPr>
          <a:xfrm>
            <a:off x="5664383" y="1574972"/>
            <a:ext cx="3550412" cy="1497830"/>
          </a:xfrm>
          <a:prstGeom prst="rect">
            <a:avLst/>
          </a:prstGeom>
        </p:spPr>
      </p:pic>
      <p:pic>
        <p:nvPicPr>
          <p:cNvPr id="6" name="Picture 5">
            <a:extLst>
              <a:ext uri="{FF2B5EF4-FFF2-40B4-BE49-F238E27FC236}">
                <a16:creationId xmlns:a16="http://schemas.microsoft.com/office/drawing/2014/main" id="{4E30166B-52BD-3E4C-8B3D-E7E9FF7FC003}"/>
              </a:ext>
            </a:extLst>
          </p:cNvPr>
          <p:cNvPicPr>
            <a:picLocks noChangeAspect="1"/>
          </p:cNvPicPr>
          <p:nvPr/>
        </p:nvPicPr>
        <p:blipFill>
          <a:blip r:embed="rId3"/>
          <a:stretch>
            <a:fillRect/>
          </a:stretch>
        </p:blipFill>
        <p:spPr>
          <a:xfrm>
            <a:off x="8659982" y="1580257"/>
            <a:ext cx="3132748" cy="1520898"/>
          </a:xfrm>
          <a:prstGeom prst="rect">
            <a:avLst/>
          </a:prstGeom>
        </p:spPr>
      </p:pic>
      <p:pic>
        <p:nvPicPr>
          <p:cNvPr id="7" name="Picture 6">
            <a:extLst>
              <a:ext uri="{FF2B5EF4-FFF2-40B4-BE49-F238E27FC236}">
                <a16:creationId xmlns:a16="http://schemas.microsoft.com/office/drawing/2014/main" id="{7C1B1337-2EB9-2E4A-87D1-4BAB19469653}"/>
              </a:ext>
            </a:extLst>
          </p:cNvPr>
          <p:cNvPicPr>
            <a:picLocks noChangeAspect="1"/>
          </p:cNvPicPr>
          <p:nvPr/>
        </p:nvPicPr>
        <p:blipFill>
          <a:blip r:embed="rId4"/>
          <a:stretch>
            <a:fillRect/>
          </a:stretch>
        </p:blipFill>
        <p:spPr>
          <a:xfrm>
            <a:off x="7179877" y="3482468"/>
            <a:ext cx="3646759" cy="1692515"/>
          </a:xfrm>
          <a:prstGeom prst="rect">
            <a:avLst/>
          </a:prstGeom>
        </p:spPr>
      </p:pic>
    </p:spTree>
    <p:extLst>
      <p:ext uri="{BB962C8B-B14F-4D97-AF65-F5344CB8AC3E}">
        <p14:creationId xmlns:p14="http://schemas.microsoft.com/office/powerpoint/2010/main" val="1969007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10F8D0B-BAE2-44EF-B350-D0378464A00C}"/>
              </a:ext>
            </a:extLst>
          </p:cNvPr>
          <p:cNvSpPr/>
          <p:nvPr/>
        </p:nvSpPr>
        <p:spPr>
          <a:xfrm>
            <a:off x="2292822" y="6565235"/>
            <a:ext cx="8824616" cy="284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12722579-8A82-4102-918C-4ADDAFE5197C}"/>
              </a:ext>
            </a:extLst>
          </p:cNvPr>
          <p:cNvSpPr>
            <a:spLocks/>
          </p:cNvSpPr>
          <p:nvPr/>
        </p:nvSpPr>
        <p:spPr>
          <a:xfrm>
            <a:off x="318570" y="875960"/>
            <a:ext cx="11554860" cy="38941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35" name="TextBox 34">
            <a:extLst>
              <a:ext uri="{FF2B5EF4-FFF2-40B4-BE49-F238E27FC236}">
                <a16:creationId xmlns:a16="http://schemas.microsoft.com/office/drawing/2014/main" id="{20E5D528-D6FD-4D90-88D2-94898875E8FA}"/>
              </a:ext>
            </a:extLst>
          </p:cNvPr>
          <p:cNvSpPr txBox="1"/>
          <p:nvPr/>
        </p:nvSpPr>
        <p:spPr>
          <a:xfrm>
            <a:off x="318570" y="312031"/>
            <a:ext cx="11076982" cy="546368"/>
          </a:xfrm>
          <a:prstGeom prst="rect">
            <a:avLst/>
          </a:prstGeom>
          <a:noFill/>
        </p:spPr>
        <p:txBody>
          <a:bodyPr wrap="square" rtlCol="0">
            <a:spAutoFit/>
          </a:bodyPr>
          <a:lstStyle/>
          <a:p>
            <a:pPr defTabSz="913852">
              <a:lnSpc>
                <a:spcPct val="80000"/>
              </a:lnSpc>
              <a:defRPr/>
            </a:pPr>
            <a:r>
              <a:rPr lang="en-US" sz="3598" b="1" dirty="0">
                <a:gradFill>
                  <a:gsLst>
                    <a:gs pos="100000">
                      <a:srgbClr val="176490"/>
                    </a:gs>
                    <a:gs pos="0">
                      <a:srgbClr val="1AA4BE">
                        <a:alpha val="80000"/>
                      </a:srgbClr>
                    </a:gs>
                  </a:gsLst>
                  <a:path path="circle">
                    <a:fillToRect l="100000" t="100000"/>
                  </a:path>
                </a:gradFill>
                <a:latin typeface="+mj-lt"/>
                <a:cs typeface="Arial" pitchFamily="34" charset="0"/>
              </a:rPr>
              <a:t>Git – </a:t>
            </a:r>
            <a:r>
              <a:rPr lang="en-US" sz="3598" b="1" dirty="0" err="1">
                <a:gradFill>
                  <a:gsLst>
                    <a:gs pos="100000">
                      <a:srgbClr val="176490"/>
                    </a:gs>
                    <a:gs pos="0">
                      <a:srgbClr val="1AA4BE">
                        <a:alpha val="80000"/>
                      </a:srgbClr>
                    </a:gs>
                  </a:gsLst>
                  <a:path path="circle">
                    <a:fillToRect l="100000" t="100000"/>
                  </a:path>
                </a:gradFill>
                <a:latin typeface="+mj-lt"/>
                <a:cs typeface="Arial" pitchFamily="34" charset="0"/>
              </a:rPr>
              <a:t>Excercise</a:t>
            </a:r>
            <a:endParaRPr lang="en-US" sz="3598" b="1" dirty="0">
              <a:solidFill>
                <a:schemeClr val="tx2">
                  <a:lumMod val="75000"/>
                  <a:lumOff val="25000"/>
                </a:schemeClr>
              </a:solidFill>
              <a:latin typeface="+mj-lt"/>
              <a:cs typeface="Arial" pitchFamily="34" charset="0"/>
            </a:endParaRPr>
          </a:p>
        </p:txBody>
      </p:sp>
      <p:grpSp>
        <p:nvGrpSpPr>
          <p:cNvPr id="36" name="Group 35">
            <a:extLst>
              <a:ext uri="{FF2B5EF4-FFF2-40B4-BE49-F238E27FC236}">
                <a16:creationId xmlns:a16="http://schemas.microsoft.com/office/drawing/2014/main" id="{B5CE3339-A998-44AA-9D27-2802475479AC}"/>
              </a:ext>
            </a:extLst>
          </p:cNvPr>
          <p:cNvGrpSpPr/>
          <p:nvPr/>
        </p:nvGrpSpPr>
        <p:grpSpPr>
          <a:xfrm rot="5400000">
            <a:off x="982453" y="-331701"/>
            <a:ext cx="45707" cy="1096210"/>
            <a:chOff x="590368" y="624713"/>
            <a:chExt cx="71120" cy="463517"/>
          </a:xfrm>
        </p:grpSpPr>
        <p:sp>
          <p:nvSpPr>
            <p:cNvPr id="37" name="Rectangle: Rounded Corners 2">
              <a:extLst>
                <a:ext uri="{FF2B5EF4-FFF2-40B4-BE49-F238E27FC236}">
                  <a16:creationId xmlns:a16="http://schemas.microsoft.com/office/drawing/2014/main" id="{73647521-C86F-4DD8-BAA8-7D73D1498DF4}"/>
                </a:ext>
              </a:extLst>
            </p:cNvPr>
            <p:cNvSpPr/>
            <p:nvPr/>
          </p:nvSpPr>
          <p:spPr>
            <a:xfrm rot="16200000">
              <a:off x="556094" y="658987"/>
              <a:ext cx="139668" cy="71119"/>
            </a:xfrm>
            <a:prstGeom prst="roundRect">
              <a:avLst>
                <a:gd name="adj" fmla="val 50000"/>
              </a:avLst>
            </a:prstGeom>
            <a:solidFill>
              <a:srgbClr val="176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8" name="Rectangle: Rounded Corners 2">
              <a:extLst>
                <a:ext uri="{FF2B5EF4-FFF2-40B4-BE49-F238E27FC236}">
                  <a16:creationId xmlns:a16="http://schemas.microsoft.com/office/drawing/2014/main" id="{734834DA-8575-457A-AEDF-F7FB8A5FF996}"/>
                </a:ext>
              </a:extLst>
            </p:cNvPr>
            <p:cNvSpPr/>
            <p:nvPr/>
          </p:nvSpPr>
          <p:spPr>
            <a:xfrm rot="16200000">
              <a:off x="556095" y="820911"/>
              <a:ext cx="139668" cy="71119"/>
            </a:xfrm>
            <a:prstGeom prst="roundRect">
              <a:avLst>
                <a:gd name="adj" fmla="val 50000"/>
              </a:avLst>
            </a:prstGeom>
            <a:solidFill>
              <a:srgbClr val="1AA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9" name="Rectangle: Rounded Corners 2">
              <a:extLst>
                <a:ext uri="{FF2B5EF4-FFF2-40B4-BE49-F238E27FC236}">
                  <a16:creationId xmlns:a16="http://schemas.microsoft.com/office/drawing/2014/main" id="{139A0858-6CD8-4E66-87DA-479719E4D837}"/>
                </a:ext>
              </a:extLst>
            </p:cNvPr>
            <p:cNvSpPr/>
            <p:nvPr/>
          </p:nvSpPr>
          <p:spPr>
            <a:xfrm rot="16200000">
              <a:off x="556095" y="982836"/>
              <a:ext cx="139668" cy="71119"/>
            </a:xfrm>
            <a:prstGeom prst="roundRect">
              <a:avLst>
                <a:gd name="adj" fmla="val 50000"/>
              </a:avLst>
            </a:prstGeom>
            <a:solidFill>
              <a:srgbClr val="52C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grpSp>
      <p:grpSp>
        <p:nvGrpSpPr>
          <p:cNvPr id="25" name="Group 24">
            <a:extLst>
              <a:ext uri="{FF2B5EF4-FFF2-40B4-BE49-F238E27FC236}">
                <a16:creationId xmlns:a16="http://schemas.microsoft.com/office/drawing/2014/main" id="{29B65B06-EAFD-6648-87B4-4A3E0C8147D0}"/>
              </a:ext>
            </a:extLst>
          </p:cNvPr>
          <p:cNvGrpSpPr/>
          <p:nvPr/>
        </p:nvGrpSpPr>
        <p:grpSpPr>
          <a:xfrm>
            <a:off x="10550082" y="193551"/>
            <a:ext cx="1053195" cy="927106"/>
            <a:chOff x="2465004" y="1418736"/>
            <a:chExt cx="473319" cy="408045"/>
          </a:xfrm>
        </p:grpSpPr>
        <p:sp>
          <p:nvSpPr>
            <p:cNvPr id="26" name="Block Arc 25">
              <a:extLst>
                <a:ext uri="{FF2B5EF4-FFF2-40B4-BE49-F238E27FC236}">
                  <a16:creationId xmlns:a16="http://schemas.microsoft.com/office/drawing/2014/main" id="{059008BB-B4EC-D74D-83A0-AB6D8EFBAA04}"/>
                </a:ext>
              </a:extLst>
            </p:cNvPr>
            <p:cNvSpPr/>
            <p:nvPr/>
          </p:nvSpPr>
          <p:spPr>
            <a:xfrm rot="11099245">
              <a:off x="2465004" y="1431432"/>
              <a:ext cx="473319" cy="395349"/>
            </a:xfrm>
            <a:prstGeom prst="blockArc">
              <a:avLst>
                <a:gd name="adj1" fmla="val 11156282"/>
                <a:gd name="adj2" fmla="val 2010"/>
                <a:gd name="adj3" fmla="val 183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27" name="Rounded Rectangle 38">
              <a:extLst>
                <a:ext uri="{FF2B5EF4-FFF2-40B4-BE49-F238E27FC236}">
                  <a16:creationId xmlns:a16="http://schemas.microsoft.com/office/drawing/2014/main" id="{04BE2310-F395-FC41-907B-726826E04BFA}"/>
                </a:ext>
              </a:extLst>
            </p:cNvPr>
            <p:cNvSpPr/>
            <p:nvPr/>
          </p:nvSpPr>
          <p:spPr>
            <a:xfrm>
              <a:off x="2521711" y="1418736"/>
              <a:ext cx="359906" cy="359906"/>
            </a:xfrm>
            <a:prstGeom prst="ellipse">
              <a:avLst/>
            </a:prstGeom>
            <a:solidFill>
              <a:schemeClr val="accent1">
                <a:lumMod val="60000"/>
                <a:lumOff val="4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lumMod val="50000"/>
                  </a:schemeClr>
                </a:solidFill>
              </a:endParaRPr>
            </a:p>
          </p:txBody>
        </p:sp>
        <p:grpSp>
          <p:nvGrpSpPr>
            <p:cNvPr id="28" name="Group 27">
              <a:extLst>
                <a:ext uri="{FF2B5EF4-FFF2-40B4-BE49-F238E27FC236}">
                  <a16:creationId xmlns:a16="http://schemas.microsoft.com/office/drawing/2014/main" id="{92BD785A-C05B-D144-82CB-A9687C3E58C1}"/>
                </a:ext>
              </a:extLst>
            </p:cNvPr>
            <p:cNvGrpSpPr/>
            <p:nvPr/>
          </p:nvGrpSpPr>
          <p:grpSpPr>
            <a:xfrm>
              <a:off x="2589291" y="1476884"/>
              <a:ext cx="232961" cy="232961"/>
              <a:chOff x="3449638" y="1439863"/>
              <a:chExt cx="2249487" cy="2249488"/>
            </a:xfrm>
          </p:grpSpPr>
          <p:sp>
            <p:nvSpPr>
              <p:cNvPr id="29" name="Freeform 11">
                <a:extLst>
                  <a:ext uri="{FF2B5EF4-FFF2-40B4-BE49-F238E27FC236}">
                    <a16:creationId xmlns:a16="http://schemas.microsoft.com/office/drawing/2014/main" id="{26BE4B54-C27B-484F-B518-A1CCC68AC230}"/>
                  </a:ext>
                </a:extLst>
              </p:cNvPr>
              <p:cNvSpPr>
                <a:spLocks noEditPoints="1"/>
              </p:cNvSpPr>
              <p:nvPr/>
            </p:nvSpPr>
            <p:spPr bwMode="auto">
              <a:xfrm>
                <a:off x="3449638" y="1439863"/>
                <a:ext cx="2249487" cy="2249488"/>
              </a:xfrm>
              <a:custGeom>
                <a:avLst/>
                <a:gdLst>
                  <a:gd name="T0" fmla="*/ 600 w 600"/>
                  <a:gd name="T1" fmla="*/ 306 h 600"/>
                  <a:gd name="T2" fmla="*/ 562 w 600"/>
                  <a:gd name="T3" fmla="*/ 311 h 600"/>
                  <a:gd name="T4" fmla="*/ 531 w 600"/>
                  <a:gd name="T5" fmla="*/ 336 h 600"/>
                  <a:gd name="T6" fmla="*/ 344 w 600"/>
                  <a:gd name="T7" fmla="*/ 533 h 600"/>
                  <a:gd name="T8" fmla="*/ 313 w 600"/>
                  <a:gd name="T9" fmla="*/ 541 h 600"/>
                  <a:gd name="T10" fmla="*/ 311 w 600"/>
                  <a:gd name="T11" fmla="*/ 573 h 600"/>
                  <a:gd name="T12" fmla="*/ 311 w 600"/>
                  <a:gd name="T13" fmla="*/ 588 h 600"/>
                  <a:gd name="T14" fmla="*/ 300 w 600"/>
                  <a:gd name="T15" fmla="*/ 600 h 600"/>
                  <a:gd name="T16" fmla="*/ 289 w 600"/>
                  <a:gd name="T17" fmla="*/ 589 h 600"/>
                  <a:gd name="T18" fmla="*/ 288 w 600"/>
                  <a:gd name="T19" fmla="*/ 550 h 600"/>
                  <a:gd name="T20" fmla="*/ 276 w 600"/>
                  <a:gd name="T21" fmla="*/ 536 h 600"/>
                  <a:gd name="T22" fmla="*/ 70 w 600"/>
                  <a:gd name="T23" fmla="*/ 370 h 600"/>
                  <a:gd name="T24" fmla="*/ 60 w 600"/>
                  <a:gd name="T25" fmla="*/ 323 h 600"/>
                  <a:gd name="T26" fmla="*/ 48 w 600"/>
                  <a:gd name="T27" fmla="*/ 312 h 600"/>
                  <a:gd name="T28" fmla="*/ 7 w 600"/>
                  <a:gd name="T29" fmla="*/ 311 h 600"/>
                  <a:gd name="T30" fmla="*/ 0 w 600"/>
                  <a:gd name="T31" fmla="*/ 306 h 600"/>
                  <a:gd name="T32" fmla="*/ 0 w 600"/>
                  <a:gd name="T33" fmla="*/ 294 h 600"/>
                  <a:gd name="T34" fmla="*/ 27 w 600"/>
                  <a:gd name="T35" fmla="*/ 289 h 600"/>
                  <a:gd name="T36" fmla="*/ 63 w 600"/>
                  <a:gd name="T37" fmla="*/ 258 h 600"/>
                  <a:gd name="T38" fmla="*/ 272 w 600"/>
                  <a:gd name="T39" fmla="*/ 64 h 600"/>
                  <a:gd name="T40" fmla="*/ 289 w 600"/>
                  <a:gd name="T41" fmla="*/ 45 h 600"/>
                  <a:gd name="T42" fmla="*/ 294 w 600"/>
                  <a:gd name="T43" fmla="*/ 0 h 600"/>
                  <a:gd name="T44" fmla="*/ 306 w 600"/>
                  <a:gd name="T45" fmla="*/ 0 h 600"/>
                  <a:gd name="T46" fmla="*/ 311 w 600"/>
                  <a:gd name="T47" fmla="*/ 20 h 600"/>
                  <a:gd name="T48" fmla="*/ 311 w 600"/>
                  <a:gd name="T49" fmla="*/ 51 h 600"/>
                  <a:gd name="T50" fmla="*/ 323 w 600"/>
                  <a:gd name="T51" fmla="*/ 64 h 600"/>
                  <a:gd name="T52" fmla="*/ 532 w 600"/>
                  <a:gd name="T53" fmla="*/ 271 h 600"/>
                  <a:gd name="T54" fmla="*/ 553 w 600"/>
                  <a:gd name="T55" fmla="*/ 289 h 600"/>
                  <a:gd name="T56" fmla="*/ 600 w 600"/>
                  <a:gd name="T57" fmla="*/ 294 h 600"/>
                  <a:gd name="T58" fmla="*/ 600 w 600"/>
                  <a:gd name="T59" fmla="*/ 306 h 600"/>
                  <a:gd name="T60" fmla="*/ 114 w 600"/>
                  <a:gd name="T61" fmla="*/ 312 h 600"/>
                  <a:gd name="T62" fmla="*/ 96 w 600"/>
                  <a:gd name="T63" fmla="*/ 312 h 600"/>
                  <a:gd name="T64" fmla="*/ 84 w 600"/>
                  <a:gd name="T65" fmla="*/ 326 h 600"/>
                  <a:gd name="T66" fmla="*/ 152 w 600"/>
                  <a:gd name="T67" fmla="*/ 457 h 600"/>
                  <a:gd name="T68" fmla="*/ 275 w 600"/>
                  <a:gd name="T69" fmla="*/ 513 h 600"/>
                  <a:gd name="T70" fmla="*/ 288 w 600"/>
                  <a:gd name="T71" fmla="*/ 501 h 600"/>
                  <a:gd name="T72" fmla="*/ 288 w 600"/>
                  <a:gd name="T73" fmla="*/ 472 h 600"/>
                  <a:gd name="T74" fmla="*/ 300 w 600"/>
                  <a:gd name="T75" fmla="*/ 451 h 600"/>
                  <a:gd name="T76" fmla="*/ 311 w 600"/>
                  <a:gd name="T77" fmla="*/ 472 h 600"/>
                  <a:gd name="T78" fmla="*/ 311 w 600"/>
                  <a:gd name="T79" fmla="*/ 502 h 600"/>
                  <a:gd name="T80" fmla="*/ 323 w 600"/>
                  <a:gd name="T81" fmla="*/ 512 h 600"/>
                  <a:gd name="T82" fmla="*/ 455 w 600"/>
                  <a:gd name="T83" fmla="*/ 444 h 600"/>
                  <a:gd name="T84" fmla="*/ 510 w 600"/>
                  <a:gd name="T85" fmla="*/ 325 h 600"/>
                  <a:gd name="T86" fmla="*/ 498 w 600"/>
                  <a:gd name="T87" fmla="*/ 312 h 600"/>
                  <a:gd name="T88" fmla="*/ 463 w 600"/>
                  <a:gd name="T89" fmla="*/ 312 h 600"/>
                  <a:gd name="T90" fmla="*/ 450 w 600"/>
                  <a:gd name="T91" fmla="*/ 300 h 600"/>
                  <a:gd name="T92" fmla="*/ 463 w 600"/>
                  <a:gd name="T93" fmla="*/ 289 h 600"/>
                  <a:gd name="T94" fmla="*/ 495 w 600"/>
                  <a:gd name="T95" fmla="*/ 289 h 600"/>
                  <a:gd name="T96" fmla="*/ 509 w 600"/>
                  <a:gd name="T97" fmla="*/ 273 h 600"/>
                  <a:gd name="T98" fmla="*/ 435 w 600"/>
                  <a:gd name="T99" fmla="*/ 137 h 600"/>
                  <a:gd name="T100" fmla="*/ 326 w 600"/>
                  <a:gd name="T101" fmla="*/ 87 h 600"/>
                  <a:gd name="T102" fmla="*/ 311 w 600"/>
                  <a:gd name="T103" fmla="*/ 101 h 600"/>
                  <a:gd name="T104" fmla="*/ 311 w 600"/>
                  <a:gd name="T105" fmla="*/ 137 h 600"/>
                  <a:gd name="T106" fmla="*/ 300 w 600"/>
                  <a:gd name="T107" fmla="*/ 150 h 600"/>
                  <a:gd name="T108" fmla="*/ 288 w 600"/>
                  <a:gd name="T109" fmla="*/ 137 h 600"/>
                  <a:gd name="T110" fmla="*/ 288 w 600"/>
                  <a:gd name="T111" fmla="*/ 107 h 600"/>
                  <a:gd name="T112" fmla="*/ 267 w 600"/>
                  <a:gd name="T113" fmla="*/ 88 h 600"/>
                  <a:gd name="T114" fmla="*/ 84 w 600"/>
                  <a:gd name="T115" fmla="*/ 275 h 600"/>
                  <a:gd name="T116" fmla="*/ 95 w 600"/>
                  <a:gd name="T117" fmla="*/ 289 h 600"/>
                  <a:gd name="T118" fmla="*/ 136 w 600"/>
                  <a:gd name="T119" fmla="*/ 289 h 600"/>
                  <a:gd name="T120" fmla="*/ 149 w 600"/>
                  <a:gd name="T121" fmla="*/ 300 h 600"/>
                  <a:gd name="T122" fmla="*/ 135 w 600"/>
                  <a:gd name="T123" fmla="*/ 312 h 600"/>
                  <a:gd name="T124" fmla="*/ 114 w 600"/>
                  <a:gd name="T125" fmla="*/ 312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0" h="600">
                    <a:moveTo>
                      <a:pt x="600" y="306"/>
                    </a:moveTo>
                    <a:cubicBezTo>
                      <a:pt x="588" y="316"/>
                      <a:pt x="575" y="311"/>
                      <a:pt x="562" y="311"/>
                    </a:cubicBezTo>
                    <a:cubicBezTo>
                      <a:pt x="536" y="312"/>
                      <a:pt x="536" y="312"/>
                      <a:pt x="531" y="336"/>
                    </a:cubicBezTo>
                    <a:cubicBezTo>
                      <a:pt x="513" y="438"/>
                      <a:pt x="444" y="510"/>
                      <a:pt x="344" y="533"/>
                    </a:cubicBezTo>
                    <a:cubicBezTo>
                      <a:pt x="333" y="535"/>
                      <a:pt x="318" y="531"/>
                      <a:pt x="313" y="541"/>
                    </a:cubicBezTo>
                    <a:cubicBezTo>
                      <a:pt x="308" y="550"/>
                      <a:pt x="311" y="563"/>
                      <a:pt x="311" y="573"/>
                    </a:cubicBezTo>
                    <a:cubicBezTo>
                      <a:pt x="311" y="578"/>
                      <a:pt x="312" y="584"/>
                      <a:pt x="311" y="588"/>
                    </a:cubicBezTo>
                    <a:cubicBezTo>
                      <a:pt x="310" y="595"/>
                      <a:pt x="307" y="600"/>
                      <a:pt x="300" y="600"/>
                    </a:cubicBezTo>
                    <a:cubicBezTo>
                      <a:pt x="292" y="600"/>
                      <a:pt x="289" y="595"/>
                      <a:pt x="289" y="589"/>
                    </a:cubicBezTo>
                    <a:cubicBezTo>
                      <a:pt x="288" y="576"/>
                      <a:pt x="288" y="563"/>
                      <a:pt x="288" y="550"/>
                    </a:cubicBezTo>
                    <a:cubicBezTo>
                      <a:pt x="289" y="540"/>
                      <a:pt x="285" y="538"/>
                      <a:pt x="276" y="536"/>
                    </a:cubicBezTo>
                    <a:cubicBezTo>
                      <a:pt x="173" y="523"/>
                      <a:pt x="104" y="467"/>
                      <a:pt x="70" y="370"/>
                    </a:cubicBezTo>
                    <a:cubicBezTo>
                      <a:pt x="64" y="355"/>
                      <a:pt x="61" y="339"/>
                      <a:pt x="60" y="323"/>
                    </a:cubicBezTo>
                    <a:cubicBezTo>
                      <a:pt x="60" y="313"/>
                      <a:pt x="56" y="311"/>
                      <a:pt x="48" y="312"/>
                    </a:cubicBezTo>
                    <a:cubicBezTo>
                      <a:pt x="34" y="312"/>
                      <a:pt x="21" y="311"/>
                      <a:pt x="7" y="311"/>
                    </a:cubicBezTo>
                    <a:cubicBezTo>
                      <a:pt x="5" y="310"/>
                      <a:pt x="2" y="308"/>
                      <a:pt x="0" y="306"/>
                    </a:cubicBezTo>
                    <a:cubicBezTo>
                      <a:pt x="0" y="302"/>
                      <a:pt x="0" y="298"/>
                      <a:pt x="0" y="294"/>
                    </a:cubicBezTo>
                    <a:cubicBezTo>
                      <a:pt x="8" y="287"/>
                      <a:pt x="17" y="289"/>
                      <a:pt x="27" y="289"/>
                    </a:cubicBezTo>
                    <a:cubicBezTo>
                      <a:pt x="58" y="289"/>
                      <a:pt x="58" y="289"/>
                      <a:pt x="63" y="258"/>
                    </a:cubicBezTo>
                    <a:cubicBezTo>
                      <a:pt x="77" y="159"/>
                      <a:pt x="172" y="70"/>
                      <a:pt x="272" y="64"/>
                    </a:cubicBezTo>
                    <a:cubicBezTo>
                      <a:pt x="287" y="63"/>
                      <a:pt x="288" y="57"/>
                      <a:pt x="289" y="45"/>
                    </a:cubicBezTo>
                    <a:cubicBezTo>
                      <a:pt x="289" y="30"/>
                      <a:pt x="284" y="14"/>
                      <a:pt x="294" y="0"/>
                    </a:cubicBezTo>
                    <a:cubicBezTo>
                      <a:pt x="298" y="0"/>
                      <a:pt x="302" y="0"/>
                      <a:pt x="306" y="0"/>
                    </a:cubicBezTo>
                    <a:cubicBezTo>
                      <a:pt x="310" y="6"/>
                      <a:pt x="312" y="12"/>
                      <a:pt x="311" y="20"/>
                    </a:cubicBezTo>
                    <a:cubicBezTo>
                      <a:pt x="311" y="30"/>
                      <a:pt x="312" y="41"/>
                      <a:pt x="311" y="51"/>
                    </a:cubicBezTo>
                    <a:cubicBezTo>
                      <a:pt x="311" y="60"/>
                      <a:pt x="313" y="63"/>
                      <a:pt x="323" y="64"/>
                    </a:cubicBezTo>
                    <a:cubicBezTo>
                      <a:pt x="433" y="77"/>
                      <a:pt x="519" y="161"/>
                      <a:pt x="532" y="271"/>
                    </a:cubicBezTo>
                    <a:cubicBezTo>
                      <a:pt x="534" y="287"/>
                      <a:pt x="539" y="289"/>
                      <a:pt x="553" y="289"/>
                    </a:cubicBezTo>
                    <a:cubicBezTo>
                      <a:pt x="569" y="289"/>
                      <a:pt x="585" y="284"/>
                      <a:pt x="600" y="294"/>
                    </a:cubicBezTo>
                    <a:cubicBezTo>
                      <a:pt x="600" y="298"/>
                      <a:pt x="600" y="302"/>
                      <a:pt x="600" y="306"/>
                    </a:cubicBezTo>
                    <a:close/>
                    <a:moveTo>
                      <a:pt x="114" y="312"/>
                    </a:moveTo>
                    <a:cubicBezTo>
                      <a:pt x="108" y="312"/>
                      <a:pt x="102" y="312"/>
                      <a:pt x="96" y="312"/>
                    </a:cubicBezTo>
                    <a:cubicBezTo>
                      <a:pt x="85" y="310"/>
                      <a:pt x="83" y="315"/>
                      <a:pt x="84" y="326"/>
                    </a:cubicBezTo>
                    <a:cubicBezTo>
                      <a:pt x="92" y="377"/>
                      <a:pt x="114" y="422"/>
                      <a:pt x="152" y="457"/>
                    </a:cubicBezTo>
                    <a:cubicBezTo>
                      <a:pt x="187" y="489"/>
                      <a:pt x="229" y="507"/>
                      <a:pt x="275" y="513"/>
                    </a:cubicBezTo>
                    <a:cubicBezTo>
                      <a:pt x="285" y="514"/>
                      <a:pt x="289" y="511"/>
                      <a:pt x="288" y="501"/>
                    </a:cubicBezTo>
                    <a:cubicBezTo>
                      <a:pt x="288" y="491"/>
                      <a:pt x="288" y="482"/>
                      <a:pt x="288" y="472"/>
                    </a:cubicBezTo>
                    <a:cubicBezTo>
                      <a:pt x="289" y="463"/>
                      <a:pt x="286" y="451"/>
                      <a:pt x="300" y="451"/>
                    </a:cubicBezTo>
                    <a:cubicBezTo>
                      <a:pt x="313" y="451"/>
                      <a:pt x="311" y="463"/>
                      <a:pt x="311" y="472"/>
                    </a:cubicBezTo>
                    <a:cubicBezTo>
                      <a:pt x="311" y="482"/>
                      <a:pt x="312" y="492"/>
                      <a:pt x="311" y="502"/>
                    </a:cubicBezTo>
                    <a:cubicBezTo>
                      <a:pt x="311" y="511"/>
                      <a:pt x="313" y="514"/>
                      <a:pt x="323" y="512"/>
                    </a:cubicBezTo>
                    <a:cubicBezTo>
                      <a:pt x="375" y="505"/>
                      <a:pt x="419" y="482"/>
                      <a:pt x="455" y="444"/>
                    </a:cubicBezTo>
                    <a:cubicBezTo>
                      <a:pt x="486" y="410"/>
                      <a:pt x="503" y="370"/>
                      <a:pt x="510" y="325"/>
                    </a:cubicBezTo>
                    <a:cubicBezTo>
                      <a:pt x="511" y="315"/>
                      <a:pt x="508" y="311"/>
                      <a:pt x="498" y="312"/>
                    </a:cubicBezTo>
                    <a:cubicBezTo>
                      <a:pt x="486" y="312"/>
                      <a:pt x="475" y="312"/>
                      <a:pt x="463" y="312"/>
                    </a:cubicBezTo>
                    <a:cubicBezTo>
                      <a:pt x="456" y="312"/>
                      <a:pt x="450" y="308"/>
                      <a:pt x="450" y="300"/>
                    </a:cubicBezTo>
                    <a:cubicBezTo>
                      <a:pt x="450" y="292"/>
                      <a:pt x="456" y="289"/>
                      <a:pt x="463" y="289"/>
                    </a:cubicBezTo>
                    <a:cubicBezTo>
                      <a:pt x="474" y="289"/>
                      <a:pt x="484" y="288"/>
                      <a:pt x="495" y="289"/>
                    </a:cubicBezTo>
                    <a:cubicBezTo>
                      <a:pt x="508" y="290"/>
                      <a:pt x="511" y="285"/>
                      <a:pt x="509" y="273"/>
                    </a:cubicBezTo>
                    <a:cubicBezTo>
                      <a:pt x="501" y="218"/>
                      <a:pt x="477" y="172"/>
                      <a:pt x="435" y="137"/>
                    </a:cubicBezTo>
                    <a:cubicBezTo>
                      <a:pt x="403" y="110"/>
                      <a:pt x="366" y="94"/>
                      <a:pt x="326" y="87"/>
                    </a:cubicBezTo>
                    <a:cubicBezTo>
                      <a:pt x="315" y="86"/>
                      <a:pt x="310" y="89"/>
                      <a:pt x="311" y="101"/>
                    </a:cubicBezTo>
                    <a:cubicBezTo>
                      <a:pt x="312" y="113"/>
                      <a:pt x="311" y="125"/>
                      <a:pt x="311" y="137"/>
                    </a:cubicBezTo>
                    <a:cubicBezTo>
                      <a:pt x="311" y="144"/>
                      <a:pt x="308" y="150"/>
                      <a:pt x="300" y="150"/>
                    </a:cubicBezTo>
                    <a:cubicBezTo>
                      <a:pt x="292" y="150"/>
                      <a:pt x="289" y="144"/>
                      <a:pt x="288" y="137"/>
                    </a:cubicBezTo>
                    <a:cubicBezTo>
                      <a:pt x="288" y="127"/>
                      <a:pt x="288" y="117"/>
                      <a:pt x="288" y="107"/>
                    </a:cubicBezTo>
                    <a:cubicBezTo>
                      <a:pt x="288" y="85"/>
                      <a:pt x="287" y="84"/>
                      <a:pt x="267" y="88"/>
                    </a:cubicBezTo>
                    <a:cubicBezTo>
                      <a:pt x="170" y="103"/>
                      <a:pt x="97" y="178"/>
                      <a:pt x="84" y="275"/>
                    </a:cubicBezTo>
                    <a:cubicBezTo>
                      <a:pt x="83" y="284"/>
                      <a:pt x="84" y="290"/>
                      <a:pt x="95" y="289"/>
                    </a:cubicBezTo>
                    <a:cubicBezTo>
                      <a:pt x="109" y="288"/>
                      <a:pt x="122" y="289"/>
                      <a:pt x="136" y="289"/>
                    </a:cubicBezTo>
                    <a:cubicBezTo>
                      <a:pt x="143" y="289"/>
                      <a:pt x="149" y="292"/>
                      <a:pt x="149" y="300"/>
                    </a:cubicBezTo>
                    <a:cubicBezTo>
                      <a:pt x="149" y="309"/>
                      <a:pt x="143" y="312"/>
                      <a:pt x="135" y="312"/>
                    </a:cubicBezTo>
                    <a:cubicBezTo>
                      <a:pt x="128" y="312"/>
                      <a:pt x="121" y="312"/>
                      <a:pt x="114" y="312"/>
                    </a:cubicBez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dirty="0"/>
              </a:p>
            </p:txBody>
          </p:sp>
          <p:sp>
            <p:nvSpPr>
              <p:cNvPr id="30" name="Oval 29">
                <a:extLst>
                  <a:ext uri="{FF2B5EF4-FFF2-40B4-BE49-F238E27FC236}">
                    <a16:creationId xmlns:a16="http://schemas.microsoft.com/office/drawing/2014/main" id="{72D7CC90-4449-8A45-8B7D-E870EDA30DD8}"/>
                  </a:ext>
                </a:extLst>
              </p:cNvPr>
              <p:cNvSpPr/>
              <p:nvPr/>
            </p:nvSpPr>
            <p:spPr bwMode="auto">
              <a:xfrm>
                <a:off x="4254341" y="2244567"/>
                <a:ext cx="640080" cy="640080"/>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r" defTabSz="914126" fontAlgn="base">
                  <a:spcBef>
                    <a:spcPct val="0"/>
                  </a:spcBef>
                  <a:spcAft>
                    <a:spcPct val="0"/>
                  </a:spcAft>
                </a:pPr>
                <a:endParaRPr lang="en-GB" sz="1600" b="1" dirty="0">
                  <a:latin typeface="Arial" charset="0"/>
                </a:endParaRPr>
              </a:p>
            </p:txBody>
          </p:sp>
        </p:grpSp>
      </p:grpSp>
      <p:sp>
        <p:nvSpPr>
          <p:cNvPr id="33" name="Rectangle 32">
            <a:extLst>
              <a:ext uri="{FF2B5EF4-FFF2-40B4-BE49-F238E27FC236}">
                <a16:creationId xmlns:a16="http://schemas.microsoft.com/office/drawing/2014/main" id="{C12BBF97-EA3F-48B4-860B-AFA0078A513A}"/>
              </a:ext>
            </a:extLst>
          </p:cNvPr>
          <p:cNvSpPr/>
          <p:nvPr/>
        </p:nvSpPr>
        <p:spPr>
          <a:xfrm>
            <a:off x="173644" y="2527284"/>
            <a:ext cx="1898259" cy="369332"/>
          </a:xfrm>
          <a:prstGeom prst="rect">
            <a:avLst/>
          </a:prstGeom>
        </p:spPr>
        <p:txBody>
          <a:bodyPr wrap="square">
            <a:spAutoFit/>
          </a:bodyPr>
          <a:lstStyle/>
          <a:p>
            <a:pPr lvl="0" algn="ctr"/>
            <a:r>
              <a:rPr lang="en-IN" b="1" dirty="0">
                <a:solidFill>
                  <a:schemeClr val="bg1"/>
                </a:solidFill>
              </a:rPr>
              <a:t>MVP Phase </a:t>
            </a:r>
            <a:endParaRPr lang="en-IN" sz="1600" b="1" dirty="0">
              <a:solidFill>
                <a:schemeClr val="bg2">
                  <a:lumMod val="85000"/>
                </a:schemeClr>
              </a:solidFill>
            </a:endParaRPr>
          </a:p>
        </p:txBody>
      </p:sp>
      <p:sp>
        <p:nvSpPr>
          <p:cNvPr id="34" name="Rectangle 33">
            <a:extLst>
              <a:ext uri="{FF2B5EF4-FFF2-40B4-BE49-F238E27FC236}">
                <a16:creationId xmlns:a16="http://schemas.microsoft.com/office/drawing/2014/main" id="{04360593-F597-49C0-90D8-59358E887D34}"/>
              </a:ext>
            </a:extLst>
          </p:cNvPr>
          <p:cNvSpPr/>
          <p:nvPr/>
        </p:nvSpPr>
        <p:spPr>
          <a:xfrm>
            <a:off x="318571" y="1324027"/>
            <a:ext cx="5385112" cy="6504345"/>
          </a:xfrm>
          <a:prstGeom prst="rect">
            <a:avLst/>
          </a:prstGeom>
        </p:spPr>
        <p:txBody>
          <a:bodyPr wrap="square">
            <a:spAutoFit/>
          </a:bodyPr>
          <a:lstStyle/>
          <a:p>
            <a:pPr marL="342900" lvl="3" indent="-342900">
              <a:lnSpc>
                <a:spcPts val="2000"/>
              </a:lnSpc>
              <a:buClr>
                <a:srgbClr val="FF3300"/>
              </a:buClr>
              <a:buFont typeface="+mj-lt"/>
              <a:buAutoNum type="arabicPeriod"/>
              <a:tabLst>
                <a:tab pos="355600" algn="l"/>
              </a:tabLst>
            </a:pPr>
            <a:r>
              <a:rPr lang="en-IN" dirty="0"/>
              <a:t>Create a </a:t>
            </a:r>
            <a:r>
              <a:rPr lang="en-IN" dirty="0" err="1"/>
              <a:t>github</a:t>
            </a:r>
            <a:r>
              <a:rPr lang="en-IN" dirty="0"/>
              <a:t> repository</a:t>
            </a:r>
          </a:p>
          <a:p>
            <a:pPr marL="342900" lvl="3" indent="-342900">
              <a:lnSpc>
                <a:spcPts val="2000"/>
              </a:lnSpc>
              <a:buClr>
                <a:srgbClr val="FF3300"/>
              </a:buClr>
              <a:buFont typeface="+mj-lt"/>
              <a:buAutoNum type="arabicPeriod"/>
              <a:tabLst>
                <a:tab pos="355600" algn="l"/>
              </a:tabLst>
            </a:pPr>
            <a:r>
              <a:rPr lang="en-IN" dirty="0"/>
              <a:t>Clone or point the local repository to the remote</a:t>
            </a:r>
          </a:p>
          <a:p>
            <a:pPr marL="342900" lvl="3" indent="-342900">
              <a:lnSpc>
                <a:spcPts val="2000"/>
              </a:lnSpc>
              <a:buClr>
                <a:srgbClr val="FF3300"/>
              </a:buClr>
              <a:buFont typeface="+mj-lt"/>
              <a:buAutoNum type="arabicPeriod"/>
              <a:tabLst>
                <a:tab pos="355600" algn="l"/>
              </a:tabLst>
            </a:pPr>
            <a:r>
              <a:rPr lang="en-IN" dirty="0"/>
              <a:t>Add a file to the staging/index </a:t>
            </a:r>
          </a:p>
          <a:p>
            <a:pPr marL="342900" lvl="3" indent="-342900">
              <a:lnSpc>
                <a:spcPts val="2000"/>
              </a:lnSpc>
              <a:buClr>
                <a:srgbClr val="FF3300"/>
              </a:buClr>
              <a:buFont typeface="+mj-lt"/>
              <a:buAutoNum type="arabicPeriod"/>
              <a:tabLst>
                <a:tab pos="355600" algn="l"/>
              </a:tabLst>
            </a:pPr>
            <a:r>
              <a:rPr lang="en-IN" dirty="0"/>
              <a:t>Commit the file to local repository</a:t>
            </a:r>
          </a:p>
          <a:p>
            <a:pPr marL="342900" lvl="3" indent="-342900">
              <a:lnSpc>
                <a:spcPts val="2000"/>
              </a:lnSpc>
              <a:buClr>
                <a:srgbClr val="FF3300"/>
              </a:buClr>
              <a:buFont typeface="+mj-lt"/>
              <a:buAutoNum type="arabicPeriod"/>
              <a:tabLst>
                <a:tab pos="355600" algn="l"/>
              </a:tabLst>
            </a:pPr>
            <a:r>
              <a:rPr lang="en-IN" dirty="0"/>
              <a:t>Make changes to the same file </a:t>
            </a:r>
          </a:p>
          <a:p>
            <a:pPr marL="342900" lvl="3" indent="-342900">
              <a:lnSpc>
                <a:spcPts val="2000"/>
              </a:lnSpc>
              <a:buClr>
                <a:srgbClr val="FF3300"/>
              </a:buClr>
              <a:buFont typeface="+mj-lt"/>
              <a:buAutoNum type="arabicPeriod"/>
              <a:tabLst>
                <a:tab pos="355600" algn="l"/>
              </a:tabLst>
            </a:pPr>
            <a:r>
              <a:rPr lang="en-IN" dirty="0"/>
              <a:t>Squash the change </a:t>
            </a:r>
          </a:p>
          <a:p>
            <a:pPr marL="342900" lvl="3" indent="-342900">
              <a:lnSpc>
                <a:spcPts val="2000"/>
              </a:lnSpc>
              <a:buClr>
                <a:srgbClr val="FF3300"/>
              </a:buClr>
              <a:buFont typeface="+mj-lt"/>
              <a:buAutoNum type="arabicPeriod"/>
              <a:tabLst>
                <a:tab pos="355600" algn="l"/>
              </a:tabLst>
            </a:pPr>
            <a:r>
              <a:rPr lang="en-IN" dirty="0"/>
              <a:t>Commit the first change to local repository</a:t>
            </a:r>
          </a:p>
          <a:p>
            <a:pPr marL="342900" lvl="3" indent="-342900">
              <a:lnSpc>
                <a:spcPts val="2000"/>
              </a:lnSpc>
              <a:buClr>
                <a:srgbClr val="FF3300"/>
              </a:buClr>
              <a:buFont typeface="+mj-lt"/>
              <a:buAutoNum type="arabicPeriod"/>
              <a:tabLst>
                <a:tab pos="355600" algn="l"/>
              </a:tabLst>
            </a:pPr>
            <a:r>
              <a:rPr lang="en-IN" dirty="0"/>
              <a:t>Restore the second change and commit</a:t>
            </a:r>
          </a:p>
          <a:p>
            <a:pPr marL="342900" lvl="3" indent="-342900">
              <a:lnSpc>
                <a:spcPts val="2000"/>
              </a:lnSpc>
              <a:buClr>
                <a:srgbClr val="FF3300"/>
              </a:buClr>
              <a:buFont typeface="+mj-lt"/>
              <a:buAutoNum type="arabicPeriod"/>
              <a:tabLst>
                <a:tab pos="355600" algn="l"/>
              </a:tabLst>
            </a:pPr>
            <a:r>
              <a:rPr lang="en-IN" dirty="0"/>
              <a:t>Push the changes to the remote</a:t>
            </a:r>
          </a:p>
          <a:p>
            <a:pPr marL="342900" lvl="3" indent="-342900">
              <a:lnSpc>
                <a:spcPts val="2000"/>
              </a:lnSpc>
              <a:buClr>
                <a:srgbClr val="FF3300"/>
              </a:buClr>
              <a:buFont typeface="+mj-lt"/>
              <a:buAutoNum type="arabicPeriod"/>
              <a:tabLst>
                <a:tab pos="355600" algn="l"/>
              </a:tabLst>
            </a:pPr>
            <a:r>
              <a:rPr lang="en-IN" dirty="0"/>
              <a:t>Create a remote branch </a:t>
            </a:r>
          </a:p>
          <a:p>
            <a:pPr marL="342900" lvl="3" indent="-342900">
              <a:lnSpc>
                <a:spcPts val="2000"/>
              </a:lnSpc>
              <a:buClr>
                <a:srgbClr val="FF3300"/>
              </a:buClr>
              <a:buFont typeface="+mj-lt"/>
              <a:buAutoNum type="arabicPeriod"/>
              <a:tabLst>
                <a:tab pos="355600" algn="l"/>
              </a:tabLst>
            </a:pPr>
            <a:r>
              <a:rPr lang="en-IN" dirty="0"/>
              <a:t>Make changes to the file in new branch</a:t>
            </a:r>
          </a:p>
          <a:p>
            <a:pPr marL="342900" lvl="3" indent="-342900">
              <a:lnSpc>
                <a:spcPts val="2000"/>
              </a:lnSpc>
              <a:buClr>
                <a:srgbClr val="FF3300"/>
              </a:buClr>
              <a:buFont typeface="+mj-lt"/>
              <a:buAutoNum type="arabicPeriod"/>
              <a:tabLst>
                <a:tab pos="355600" algn="l"/>
              </a:tabLst>
            </a:pPr>
            <a:r>
              <a:rPr lang="en-IN" dirty="0"/>
              <a:t>Commit changes from new branch</a:t>
            </a:r>
          </a:p>
          <a:p>
            <a:pPr marL="342900" lvl="3" indent="-342900">
              <a:lnSpc>
                <a:spcPts val="2000"/>
              </a:lnSpc>
              <a:buClr>
                <a:srgbClr val="FF3300"/>
              </a:buClr>
              <a:buFont typeface="+mj-lt"/>
              <a:buAutoNum type="arabicPeriod"/>
              <a:tabLst>
                <a:tab pos="355600" algn="l"/>
              </a:tabLst>
            </a:pPr>
            <a:r>
              <a:rPr lang="en-IN" dirty="0"/>
              <a:t>Switch to Master </a:t>
            </a:r>
          </a:p>
          <a:p>
            <a:pPr marL="342900" lvl="3" indent="-342900">
              <a:lnSpc>
                <a:spcPts val="2000"/>
              </a:lnSpc>
              <a:buClr>
                <a:srgbClr val="FF3300"/>
              </a:buClr>
              <a:buFont typeface="+mj-lt"/>
              <a:buAutoNum type="arabicPeriod"/>
              <a:tabLst>
                <a:tab pos="355600" algn="l"/>
              </a:tabLst>
            </a:pPr>
            <a:r>
              <a:rPr lang="en-IN" dirty="0"/>
              <a:t>Make changes to the same file</a:t>
            </a:r>
          </a:p>
          <a:p>
            <a:pPr marL="342900" lvl="3" indent="-342900">
              <a:lnSpc>
                <a:spcPts val="2000"/>
              </a:lnSpc>
              <a:buClr>
                <a:srgbClr val="FF3300"/>
              </a:buClr>
              <a:buFont typeface="+mj-lt"/>
              <a:buAutoNum type="arabicPeriod"/>
              <a:tabLst>
                <a:tab pos="355600" algn="l"/>
              </a:tabLst>
            </a:pPr>
            <a:r>
              <a:rPr lang="en-IN" dirty="0"/>
              <a:t>Commit the change and push to remote</a:t>
            </a:r>
          </a:p>
          <a:p>
            <a:pPr marL="342900" lvl="3" indent="-342900">
              <a:lnSpc>
                <a:spcPts val="2000"/>
              </a:lnSpc>
              <a:buClr>
                <a:srgbClr val="FF3300"/>
              </a:buClr>
              <a:buFont typeface="+mj-lt"/>
              <a:buAutoNum type="arabicPeriod"/>
              <a:tabLst>
                <a:tab pos="355600" algn="l"/>
              </a:tabLst>
            </a:pPr>
            <a:r>
              <a:rPr lang="en-IN" dirty="0"/>
              <a:t>Switch to feature branch </a:t>
            </a:r>
          </a:p>
          <a:p>
            <a:pPr marL="342900" lvl="3" indent="-342900">
              <a:lnSpc>
                <a:spcPts val="2000"/>
              </a:lnSpc>
              <a:buClr>
                <a:srgbClr val="FF3300"/>
              </a:buClr>
              <a:buFont typeface="+mj-lt"/>
              <a:buAutoNum type="arabicPeriod"/>
              <a:tabLst>
                <a:tab pos="355600" algn="l"/>
              </a:tabLst>
            </a:pPr>
            <a:r>
              <a:rPr lang="en-IN" dirty="0"/>
              <a:t>Make changes to the file </a:t>
            </a:r>
          </a:p>
          <a:p>
            <a:pPr marL="342900" lvl="3" indent="-342900">
              <a:lnSpc>
                <a:spcPts val="2000"/>
              </a:lnSpc>
              <a:buClr>
                <a:srgbClr val="FF3300"/>
              </a:buClr>
              <a:buFont typeface="+mj-lt"/>
              <a:buAutoNum type="arabicPeriod"/>
              <a:tabLst>
                <a:tab pos="355600" algn="l"/>
              </a:tabLst>
            </a:pPr>
            <a:r>
              <a:rPr lang="en-IN" dirty="0"/>
              <a:t>Commit the change</a:t>
            </a:r>
          </a:p>
          <a:p>
            <a:pPr marL="342900" lvl="3" indent="-342900">
              <a:lnSpc>
                <a:spcPts val="2000"/>
              </a:lnSpc>
              <a:buClr>
                <a:srgbClr val="FF3300"/>
              </a:buClr>
              <a:buFont typeface="+mj-lt"/>
              <a:buAutoNum type="arabicPeriod"/>
              <a:tabLst>
                <a:tab pos="355600" algn="l"/>
              </a:tabLst>
            </a:pPr>
            <a:r>
              <a:rPr lang="en-IN" dirty="0"/>
              <a:t>Merge the changes onto Master</a:t>
            </a:r>
          </a:p>
          <a:p>
            <a:pPr marL="342900" lvl="3" indent="-342900">
              <a:lnSpc>
                <a:spcPts val="2000"/>
              </a:lnSpc>
              <a:buClr>
                <a:srgbClr val="FF3300"/>
              </a:buClr>
              <a:buFont typeface="+mj-lt"/>
              <a:buAutoNum type="arabicPeriod"/>
              <a:tabLst>
                <a:tab pos="355600" algn="l"/>
              </a:tabLst>
            </a:pPr>
            <a:r>
              <a:rPr lang="en-IN" dirty="0"/>
              <a:t>Push the change to remote</a:t>
            </a:r>
          </a:p>
          <a:p>
            <a:pPr marL="0" lvl="3">
              <a:lnSpc>
                <a:spcPts val="2000"/>
              </a:lnSpc>
              <a:buClr>
                <a:srgbClr val="FF3300"/>
              </a:buClr>
              <a:tabLst>
                <a:tab pos="355600" algn="l"/>
              </a:tabLst>
            </a:pPr>
            <a:endParaRPr lang="en-IN" dirty="0"/>
          </a:p>
          <a:p>
            <a:pPr marL="0" lvl="3">
              <a:lnSpc>
                <a:spcPts val="2000"/>
              </a:lnSpc>
              <a:buClr>
                <a:srgbClr val="FF3300"/>
              </a:buClr>
              <a:tabLst>
                <a:tab pos="355600" algn="l"/>
              </a:tabLst>
            </a:pPr>
            <a:endParaRPr lang="en-IN" dirty="0"/>
          </a:p>
          <a:p>
            <a:pPr marL="0" lvl="3">
              <a:lnSpc>
                <a:spcPts val="2000"/>
              </a:lnSpc>
              <a:buClr>
                <a:srgbClr val="FF3300"/>
              </a:buClr>
              <a:tabLst>
                <a:tab pos="355600" algn="l"/>
              </a:tabLst>
            </a:pPr>
            <a:endParaRPr lang="en-IN" dirty="0"/>
          </a:p>
          <a:p>
            <a:pPr marL="342900" lvl="3" indent="-342900">
              <a:lnSpc>
                <a:spcPts val="2000"/>
              </a:lnSpc>
              <a:buClr>
                <a:srgbClr val="FF3300"/>
              </a:buClr>
              <a:buFont typeface="+mj-lt"/>
              <a:buAutoNum type="arabicPeriod"/>
              <a:tabLst>
                <a:tab pos="355600" algn="l"/>
              </a:tabLst>
            </a:pPr>
            <a:endParaRPr lang="en-IN" dirty="0"/>
          </a:p>
          <a:p>
            <a:pPr marL="285750" lvl="3" indent="-285750">
              <a:lnSpc>
                <a:spcPts val="2000"/>
              </a:lnSpc>
              <a:buClr>
                <a:srgbClr val="FF3300"/>
              </a:buClr>
              <a:buFont typeface="Arial" panose="020B0604020202020204" pitchFamily="34" charset="0"/>
              <a:buChar char="•"/>
              <a:tabLst>
                <a:tab pos="355600" algn="l"/>
              </a:tabLst>
            </a:pPr>
            <a:endParaRPr lang="en-IN" b="1" dirty="0"/>
          </a:p>
        </p:txBody>
      </p:sp>
    </p:spTree>
    <p:extLst>
      <p:ext uri="{BB962C8B-B14F-4D97-AF65-F5344CB8AC3E}">
        <p14:creationId xmlns:p14="http://schemas.microsoft.com/office/powerpoint/2010/main" val="23697907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10F8D0B-BAE2-44EF-B350-D0378464A00C}"/>
              </a:ext>
            </a:extLst>
          </p:cNvPr>
          <p:cNvSpPr/>
          <p:nvPr/>
        </p:nvSpPr>
        <p:spPr>
          <a:xfrm>
            <a:off x="2292822" y="6565235"/>
            <a:ext cx="8824616" cy="284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12722579-8A82-4102-918C-4ADDAFE5197C}"/>
              </a:ext>
            </a:extLst>
          </p:cNvPr>
          <p:cNvSpPr>
            <a:spLocks/>
          </p:cNvSpPr>
          <p:nvPr/>
        </p:nvSpPr>
        <p:spPr>
          <a:xfrm>
            <a:off x="318570" y="875960"/>
            <a:ext cx="11554860" cy="38941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35" name="TextBox 34">
            <a:extLst>
              <a:ext uri="{FF2B5EF4-FFF2-40B4-BE49-F238E27FC236}">
                <a16:creationId xmlns:a16="http://schemas.microsoft.com/office/drawing/2014/main" id="{20E5D528-D6FD-4D90-88D2-94898875E8FA}"/>
              </a:ext>
            </a:extLst>
          </p:cNvPr>
          <p:cNvSpPr txBox="1"/>
          <p:nvPr/>
        </p:nvSpPr>
        <p:spPr>
          <a:xfrm>
            <a:off x="318570" y="312031"/>
            <a:ext cx="11076982" cy="546368"/>
          </a:xfrm>
          <a:prstGeom prst="rect">
            <a:avLst/>
          </a:prstGeom>
          <a:noFill/>
        </p:spPr>
        <p:txBody>
          <a:bodyPr wrap="square" rtlCol="0">
            <a:spAutoFit/>
          </a:bodyPr>
          <a:lstStyle/>
          <a:p>
            <a:pPr defTabSz="913852">
              <a:lnSpc>
                <a:spcPct val="80000"/>
              </a:lnSpc>
              <a:defRPr/>
            </a:pPr>
            <a:r>
              <a:rPr lang="en-US" sz="3598" b="1" dirty="0">
                <a:gradFill>
                  <a:gsLst>
                    <a:gs pos="100000">
                      <a:srgbClr val="176490"/>
                    </a:gs>
                    <a:gs pos="0">
                      <a:srgbClr val="1AA4BE">
                        <a:alpha val="80000"/>
                      </a:srgbClr>
                    </a:gs>
                  </a:gsLst>
                  <a:path path="circle">
                    <a:fillToRect l="100000" t="100000"/>
                  </a:path>
                </a:gradFill>
                <a:latin typeface="+mj-lt"/>
                <a:cs typeface="Arial" pitchFamily="34" charset="0"/>
              </a:rPr>
              <a:t>Git</a:t>
            </a:r>
            <a:endParaRPr lang="en-US" sz="3598" b="1" dirty="0">
              <a:solidFill>
                <a:schemeClr val="tx2">
                  <a:lumMod val="75000"/>
                  <a:lumOff val="25000"/>
                </a:schemeClr>
              </a:solidFill>
              <a:latin typeface="+mj-lt"/>
              <a:cs typeface="Arial" pitchFamily="34" charset="0"/>
            </a:endParaRPr>
          </a:p>
        </p:txBody>
      </p:sp>
      <p:grpSp>
        <p:nvGrpSpPr>
          <p:cNvPr id="36" name="Group 35">
            <a:extLst>
              <a:ext uri="{FF2B5EF4-FFF2-40B4-BE49-F238E27FC236}">
                <a16:creationId xmlns:a16="http://schemas.microsoft.com/office/drawing/2014/main" id="{B5CE3339-A998-44AA-9D27-2802475479AC}"/>
              </a:ext>
            </a:extLst>
          </p:cNvPr>
          <p:cNvGrpSpPr/>
          <p:nvPr/>
        </p:nvGrpSpPr>
        <p:grpSpPr>
          <a:xfrm rot="5400000">
            <a:off x="982453" y="-331701"/>
            <a:ext cx="45707" cy="1096210"/>
            <a:chOff x="590368" y="624713"/>
            <a:chExt cx="71120" cy="463517"/>
          </a:xfrm>
        </p:grpSpPr>
        <p:sp>
          <p:nvSpPr>
            <p:cNvPr id="37" name="Rectangle: Rounded Corners 2">
              <a:extLst>
                <a:ext uri="{FF2B5EF4-FFF2-40B4-BE49-F238E27FC236}">
                  <a16:creationId xmlns:a16="http://schemas.microsoft.com/office/drawing/2014/main" id="{73647521-C86F-4DD8-BAA8-7D73D1498DF4}"/>
                </a:ext>
              </a:extLst>
            </p:cNvPr>
            <p:cNvSpPr/>
            <p:nvPr/>
          </p:nvSpPr>
          <p:spPr>
            <a:xfrm rot="16200000">
              <a:off x="556094" y="658987"/>
              <a:ext cx="139668" cy="71119"/>
            </a:xfrm>
            <a:prstGeom prst="roundRect">
              <a:avLst>
                <a:gd name="adj" fmla="val 50000"/>
              </a:avLst>
            </a:prstGeom>
            <a:solidFill>
              <a:srgbClr val="176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8" name="Rectangle: Rounded Corners 2">
              <a:extLst>
                <a:ext uri="{FF2B5EF4-FFF2-40B4-BE49-F238E27FC236}">
                  <a16:creationId xmlns:a16="http://schemas.microsoft.com/office/drawing/2014/main" id="{734834DA-8575-457A-AEDF-F7FB8A5FF996}"/>
                </a:ext>
              </a:extLst>
            </p:cNvPr>
            <p:cNvSpPr/>
            <p:nvPr/>
          </p:nvSpPr>
          <p:spPr>
            <a:xfrm rot="16200000">
              <a:off x="556095" y="820911"/>
              <a:ext cx="139668" cy="71119"/>
            </a:xfrm>
            <a:prstGeom prst="roundRect">
              <a:avLst>
                <a:gd name="adj" fmla="val 50000"/>
              </a:avLst>
            </a:prstGeom>
            <a:solidFill>
              <a:srgbClr val="1AA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9" name="Rectangle: Rounded Corners 2">
              <a:extLst>
                <a:ext uri="{FF2B5EF4-FFF2-40B4-BE49-F238E27FC236}">
                  <a16:creationId xmlns:a16="http://schemas.microsoft.com/office/drawing/2014/main" id="{139A0858-6CD8-4E66-87DA-479719E4D837}"/>
                </a:ext>
              </a:extLst>
            </p:cNvPr>
            <p:cNvSpPr/>
            <p:nvPr/>
          </p:nvSpPr>
          <p:spPr>
            <a:xfrm rot="16200000">
              <a:off x="556095" y="982836"/>
              <a:ext cx="139668" cy="71119"/>
            </a:xfrm>
            <a:prstGeom prst="roundRect">
              <a:avLst>
                <a:gd name="adj" fmla="val 50000"/>
              </a:avLst>
            </a:prstGeom>
            <a:solidFill>
              <a:srgbClr val="52C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grpSp>
      <p:grpSp>
        <p:nvGrpSpPr>
          <p:cNvPr id="25" name="Group 24">
            <a:extLst>
              <a:ext uri="{FF2B5EF4-FFF2-40B4-BE49-F238E27FC236}">
                <a16:creationId xmlns:a16="http://schemas.microsoft.com/office/drawing/2014/main" id="{29B65B06-EAFD-6648-87B4-4A3E0C8147D0}"/>
              </a:ext>
            </a:extLst>
          </p:cNvPr>
          <p:cNvGrpSpPr/>
          <p:nvPr/>
        </p:nvGrpSpPr>
        <p:grpSpPr>
          <a:xfrm>
            <a:off x="10550082" y="193551"/>
            <a:ext cx="1053195" cy="927106"/>
            <a:chOff x="2465004" y="1418736"/>
            <a:chExt cx="473319" cy="408045"/>
          </a:xfrm>
        </p:grpSpPr>
        <p:sp>
          <p:nvSpPr>
            <p:cNvPr id="26" name="Block Arc 25">
              <a:extLst>
                <a:ext uri="{FF2B5EF4-FFF2-40B4-BE49-F238E27FC236}">
                  <a16:creationId xmlns:a16="http://schemas.microsoft.com/office/drawing/2014/main" id="{059008BB-B4EC-D74D-83A0-AB6D8EFBAA04}"/>
                </a:ext>
              </a:extLst>
            </p:cNvPr>
            <p:cNvSpPr/>
            <p:nvPr/>
          </p:nvSpPr>
          <p:spPr>
            <a:xfrm rot="11099245">
              <a:off x="2465004" y="1431432"/>
              <a:ext cx="473319" cy="395349"/>
            </a:xfrm>
            <a:prstGeom prst="blockArc">
              <a:avLst>
                <a:gd name="adj1" fmla="val 11156282"/>
                <a:gd name="adj2" fmla="val 2010"/>
                <a:gd name="adj3" fmla="val 183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27" name="Rounded Rectangle 38">
              <a:extLst>
                <a:ext uri="{FF2B5EF4-FFF2-40B4-BE49-F238E27FC236}">
                  <a16:creationId xmlns:a16="http://schemas.microsoft.com/office/drawing/2014/main" id="{04BE2310-F395-FC41-907B-726826E04BFA}"/>
                </a:ext>
              </a:extLst>
            </p:cNvPr>
            <p:cNvSpPr/>
            <p:nvPr/>
          </p:nvSpPr>
          <p:spPr>
            <a:xfrm>
              <a:off x="2521711" y="1418736"/>
              <a:ext cx="359906" cy="359906"/>
            </a:xfrm>
            <a:prstGeom prst="ellipse">
              <a:avLst/>
            </a:prstGeom>
            <a:solidFill>
              <a:schemeClr val="accent1">
                <a:lumMod val="60000"/>
                <a:lumOff val="4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lumMod val="50000"/>
                  </a:schemeClr>
                </a:solidFill>
              </a:endParaRPr>
            </a:p>
          </p:txBody>
        </p:sp>
        <p:grpSp>
          <p:nvGrpSpPr>
            <p:cNvPr id="28" name="Group 27">
              <a:extLst>
                <a:ext uri="{FF2B5EF4-FFF2-40B4-BE49-F238E27FC236}">
                  <a16:creationId xmlns:a16="http://schemas.microsoft.com/office/drawing/2014/main" id="{92BD785A-C05B-D144-82CB-A9687C3E58C1}"/>
                </a:ext>
              </a:extLst>
            </p:cNvPr>
            <p:cNvGrpSpPr/>
            <p:nvPr/>
          </p:nvGrpSpPr>
          <p:grpSpPr>
            <a:xfrm>
              <a:off x="2589291" y="1476884"/>
              <a:ext cx="232961" cy="232961"/>
              <a:chOff x="3449638" y="1439863"/>
              <a:chExt cx="2249487" cy="2249488"/>
            </a:xfrm>
          </p:grpSpPr>
          <p:sp>
            <p:nvSpPr>
              <p:cNvPr id="29" name="Freeform 11">
                <a:extLst>
                  <a:ext uri="{FF2B5EF4-FFF2-40B4-BE49-F238E27FC236}">
                    <a16:creationId xmlns:a16="http://schemas.microsoft.com/office/drawing/2014/main" id="{26BE4B54-C27B-484F-B518-A1CCC68AC230}"/>
                  </a:ext>
                </a:extLst>
              </p:cNvPr>
              <p:cNvSpPr>
                <a:spLocks noEditPoints="1"/>
              </p:cNvSpPr>
              <p:nvPr/>
            </p:nvSpPr>
            <p:spPr bwMode="auto">
              <a:xfrm>
                <a:off x="3449638" y="1439863"/>
                <a:ext cx="2249487" cy="2249488"/>
              </a:xfrm>
              <a:custGeom>
                <a:avLst/>
                <a:gdLst>
                  <a:gd name="T0" fmla="*/ 600 w 600"/>
                  <a:gd name="T1" fmla="*/ 306 h 600"/>
                  <a:gd name="T2" fmla="*/ 562 w 600"/>
                  <a:gd name="T3" fmla="*/ 311 h 600"/>
                  <a:gd name="T4" fmla="*/ 531 w 600"/>
                  <a:gd name="T5" fmla="*/ 336 h 600"/>
                  <a:gd name="T6" fmla="*/ 344 w 600"/>
                  <a:gd name="T7" fmla="*/ 533 h 600"/>
                  <a:gd name="T8" fmla="*/ 313 w 600"/>
                  <a:gd name="T9" fmla="*/ 541 h 600"/>
                  <a:gd name="T10" fmla="*/ 311 w 600"/>
                  <a:gd name="T11" fmla="*/ 573 h 600"/>
                  <a:gd name="T12" fmla="*/ 311 w 600"/>
                  <a:gd name="T13" fmla="*/ 588 h 600"/>
                  <a:gd name="T14" fmla="*/ 300 w 600"/>
                  <a:gd name="T15" fmla="*/ 600 h 600"/>
                  <a:gd name="T16" fmla="*/ 289 w 600"/>
                  <a:gd name="T17" fmla="*/ 589 h 600"/>
                  <a:gd name="T18" fmla="*/ 288 w 600"/>
                  <a:gd name="T19" fmla="*/ 550 h 600"/>
                  <a:gd name="T20" fmla="*/ 276 w 600"/>
                  <a:gd name="T21" fmla="*/ 536 h 600"/>
                  <a:gd name="T22" fmla="*/ 70 w 600"/>
                  <a:gd name="T23" fmla="*/ 370 h 600"/>
                  <a:gd name="T24" fmla="*/ 60 w 600"/>
                  <a:gd name="T25" fmla="*/ 323 h 600"/>
                  <a:gd name="T26" fmla="*/ 48 w 600"/>
                  <a:gd name="T27" fmla="*/ 312 h 600"/>
                  <a:gd name="T28" fmla="*/ 7 w 600"/>
                  <a:gd name="T29" fmla="*/ 311 h 600"/>
                  <a:gd name="T30" fmla="*/ 0 w 600"/>
                  <a:gd name="T31" fmla="*/ 306 h 600"/>
                  <a:gd name="T32" fmla="*/ 0 w 600"/>
                  <a:gd name="T33" fmla="*/ 294 h 600"/>
                  <a:gd name="T34" fmla="*/ 27 w 600"/>
                  <a:gd name="T35" fmla="*/ 289 h 600"/>
                  <a:gd name="T36" fmla="*/ 63 w 600"/>
                  <a:gd name="T37" fmla="*/ 258 h 600"/>
                  <a:gd name="T38" fmla="*/ 272 w 600"/>
                  <a:gd name="T39" fmla="*/ 64 h 600"/>
                  <a:gd name="T40" fmla="*/ 289 w 600"/>
                  <a:gd name="T41" fmla="*/ 45 h 600"/>
                  <a:gd name="T42" fmla="*/ 294 w 600"/>
                  <a:gd name="T43" fmla="*/ 0 h 600"/>
                  <a:gd name="T44" fmla="*/ 306 w 600"/>
                  <a:gd name="T45" fmla="*/ 0 h 600"/>
                  <a:gd name="T46" fmla="*/ 311 w 600"/>
                  <a:gd name="T47" fmla="*/ 20 h 600"/>
                  <a:gd name="T48" fmla="*/ 311 w 600"/>
                  <a:gd name="T49" fmla="*/ 51 h 600"/>
                  <a:gd name="T50" fmla="*/ 323 w 600"/>
                  <a:gd name="T51" fmla="*/ 64 h 600"/>
                  <a:gd name="T52" fmla="*/ 532 w 600"/>
                  <a:gd name="T53" fmla="*/ 271 h 600"/>
                  <a:gd name="T54" fmla="*/ 553 w 600"/>
                  <a:gd name="T55" fmla="*/ 289 h 600"/>
                  <a:gd name="T56" fmla="*/ 600 w 600"/>
                  <a:gd name="T57" fmla="*/ 294 h 600"/>
                  <a:gd name="T58" fmla="*/ 600 w 600"/>
                  <a:gd name="T59" fmla="*/ 306 h 600"/>
                  <a:gd name="T60" fmla="*/ 114 w 600"/>
                  <a:gd name="T61" fmla="*/ 312 h 600"/>
                  <a:gd name="T62" fmla="*/ 96 w 600"/>
                  <a:gd name="T63" fmla="*/ 312 h 600"/>
                  <a:gd name="T64" fmla="*/ 84 w 600"/>
                  <a:gd name="T65" fmla="*/ 326 h 600"/>
                  <a:gd name="T66" fmla="*/ 152 w 600"/>
                  <a:gd name="T67" fmla="*/ 457 h 600"/>
                  <a:gd name="T68" fmla="*/ 275 w 600"/>
                  <a:gd name="T69" fmla="*/ 513 h 600"/>
                  <a:gd name="T70" fmla="*/ 288 w 600"/>
                  <a:gd name="T71" fmla="*/ 501 h 600"/>
                  <a:gd name="T72" fmla="*/ 288 w 600"/>
                  <a:gd name="T73" fmla="*/ 472 h 600"/>
                  <a:gd name="T74" fmla="*/ 300 w 600"/>
                  <a:gd name="T75" fmla="*/ 451 h 600"/>
                  <a:gd name="T76" fmla="*/ 311 w 600"/>
                  <a:gd name="T77" fmla="*/ 472 h 600"/>
                  <a:gd name="T78" fmla="*/ 311 w 600"/>
                  <a:gd name="T79" fmla="*/ 502 h 600"/>
                  <a:gd name="T80" fmla="*/ 323 w 600"/>
                  <a:gd name="T81" fmla="*/ 512 h 600"/>
                  <a:gd name="T82" fmla="*/ 455 w 600"/>
                  <a:gd name="T83" fmla="*/ 444 h 600"/>
                  <a:gd name="T84" fmla="*/ 510 w 600"/>
                  <a:gd name="T85" fmla="*/ 325 h 600"/>
                  <a:gd name="T86" fmla="*/ 498 w 600"/>
                  <a:gd name="T87" fmla="*/ 312 h 600"/>
                  <a:gd name="T88" fmla="*/ 463 w 600"/>
                  <a:gd name="T89" fmla="*/ 312 h 600"/>
                  <a:gd name="T90" fmla="*/ 450 w 600"/>
                  <a:gd name="T91" fmla="*/ 300 h 600"/>
                  <a:gd name="T92" fmla="*/ 463 w 600"/>
                  <a:gd name="T93" fmla="*/ 289 h 600"/>
                  <a:gd name="T94" fmla="*/ 495 w 600"/>
                  <a:gd name="T95" fmla="*/ 289 h 600"/>
                  <a:gd name="T96" fmla="*/ 509 w 600"/>
                  <a:gd name="T97" fmla="*/ 273 h 600"/>
                  <a:gd name="T98" fmla="*/ 435 w 600"/>
                  <a:gd name="T99" fmla="*/ 137 h 600"/>
                  <a:gd name="T100" fmla="*/ 326 w 600"/>
                  <a:gd name="T101" fmla="*/ 87 h 600"/>
                  <a:gd name="T102" fmla="*/ 311 w 600"/>
                  <a:gd name="T103" fmla="*/ 101 h 600"/>
                  <a:gd name="T104" fmla="*/ 311 w 600"/>
                  <a:gd name="T105" fmla="*/ 137 h 600"/>
                  <a:gd name="T106" fmla="*/ 300 w 600"/>
                  <a:gd name="T107" fmla="*/ 150 h 600"/>
                  <a:gd name="T108" fmla="*/ 288 w 600"/>
                  <a:gd name="T109" fmla="*/ 137 h 600"/>
                  <a:gd name="T110" fmla="*/ 288 w 600"/>
                  <a:gd name="T111" fmla="*/ 107 h 600"/>
                  <a:gd name="T112" fmla="*/ 267 w 600"/>
                  <a:gd name="T113" fmla="*/ 88 h 600"/>
                  <a:gd name="T114" fmla="*/ 84 w 600"/>
                  <a:gd name="T115" fmla="*/ 275 h 600"/>
                  <a:gd name="T116" fmla="*/ 95 w 600"/>
                  <a:gd name="T117" fmla="*/ 289 h 600"/>
                  <a:gd name="T118" fmla="*/ 136 w 600"/>
                  <a:gd name="T119" fmla="*/ 289 h 600"/>
                  <a:gd name="T120" fmla="*/ 149 w 600"/>
                  <a:gd name="T121" fmla="*/ 300 h 600"/>
                  <a:gd name="T122" fmla="*/ 135 w 600"/>
                  <a:gd name="T123" fmla="*/ 312 h 600"/>
                  <a:gd name="T124" fmla="*/ 114 w 600"/>
                  <a:gd name="T125" fmla="*/ 312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0" h="600">
                    <a:moveTo>
                      <a:pt x="600" y="306"/>
                    </a:moveTo>
                    <a:cubicBezTo>
                      <a:pt x="588" y="316"/>
                      <a:pt x="575" y="311"/>
                      <a:pt x="562" y="311"/>
                    </a:cubicBezTo>
                    <a:cubicBezTo>
                      <a:pt x="536" y="312"/>
                      <a:pt x="536" y="312"/>
                      <a:pt x="531" y="336"/>
                    </a:cubicBezTo>
                    <a:cubicBezTo>
                      <a:pt x="513" y="438"/>
                      <a:pt x="444" y="510"/>
                      <a:pt x="344" y="533"/>
                    </a:cubicBezTo>
                    <a:cubicBezTo>
                      <a:pt x="333" y="535"/>
                      <a:pt x="318" y="531"/>
                      <a:pt x="313" y="541"/>
                    </a:cubicBezTo>
                    <a:cubicBezTo>
                      <a:pt x="308" y="550"/>
                      <a:pt x="311" y="563"/>
                      <a:pt x="311" y="573"/>
                    </a:cubicBezTo>
                    <a:cubicBezTo>
                      <a:pt x="311" y="578"/>
                      <a:pt x="312" y="584"/>
                      <a:pt x="311" y="588"/>
                    </a:cubicBezTo>
                    <a:cubicBezTo>
                      <a:pt x="310" y="595"/>
                      <a:pt x="307" y="600"/>
                      <a:pt x="300" y="600"/>
                    </a:cubicBezTo>
                    <a:cubicBezTo>
                      <a:pt x="292" y="600"/>
                      <a:pt x="289" y="595"/>
                      <a:pt x="289" y="589"/>
                    </a:cubicBezTo>
                    <a:cubicBezTo>
                      <a:pt x="288" y="576"/>
                      <a:pt x="288" y="563"/>
                      <a:pt x="288" y="550"/>
                    </a:cubicBezTo>
                    <a:cubicBezTo>
                      <a:pt x="289" y="540"/>
                      <a:pt x="285" y="538"/>
                      <a:pt x="276" y="536"/>
                    </a:cubicBezTo>
                    <a:cubicBezTo>
                      <a:pt x="173" y="523"/>
                      <a:pt x="104" y="467"/>
                      <a:pt x="70" y="370"/>
                    </a:cubicBezTo>
                    <a:cubicBezTo>
                      <a:pt x="64" y="355"/>
                      <a:pt x="61" y="339"/>
                      <a:pt x="60" y="323"/>
                    </a:cubicBezTo>
                    <a:cubicBezTo>
                      <a:pt x="60" y="313"/>
                      <a:pt x="56" y="311"/>
                      <a:pt x="48" y="312"/>
                    </a:cubicBezTo>
                    <a:cubicBezTo>
                      <a:pt x="34" y="312"/>
                      <a:pt x="21" y="311"/>
                      <a:pt x="7" y="311"/>
                    </a:cubicBezTo>
                    <a:cubicBezTo>
                      <a:pt x="5" y="310"/>
                      <a:pt x="2" y="308"/>
                      <a:pt x="0" y="306"/>
                    </a:cubicBezTo>
                    <a:cubicBezTo>
                      <a:pt x="0" y="302"/>
                      <a:pt x="0" y="298"/>
                      <a:pt x="0" y="294"/>
                    </a:cubicBezTo>
                    <a:cubicBezTo>
                      <a:pt x="8" y="287"/>
                      <a:pt x="17" y="289"/>
                      <a:pt x="27" y="289"/>
                    </a:cubicBezTo>
                    <a:cubicBezTo>
                      <a:pt x="58" y="289"/>
                      <a:pt x="58" y="289"/>
                      <a:pt x="63" y="258"/>
                    </a:cubicBezTo>
                    <a:cubicBezTo>
                      <a:pt x="77" y="159"/>
                      <a:pt x="172" y="70"/>
                      <a:pt x="272" y="64"/>
                    </a:cubicBezTo>
                    <a:cubicBezTo>
                      <a:pt x="287" y="63"/>
                      <a:pt x="288" y="57"/>
                      <a:pt x="289" y="45"/>
                    </a:cubicBezTo>
                    <a:cubicBezTo>
                      <a:pt x="289" y="30"/>
                      <a:pt x="284" y="14"/>
                      <a:pt x="294" y="0"/>
                    </a:cubicBezTo>
                    <a:cubicBezTo>
                      <a:pt x="298" y="0"/>
                      <a:pt x="302" y="0"/>
                      <a:pt x="306" y="0"/>
                    </a:cubicBezTo>
                    <a:cubicBezTo>
                      <a:pt x="310" y="6"/>
                      <a:pt x="312" y="12"/>
                      <a:pt x="311" y="20"/>
                    </a:cubicBezTo>
                    <a:cubicBezTo>
                      <a:pt x="311" y="30"/>
                      <a:pt x="312" y="41"/>
                      <a:pt x="311" y="51"/>
                    </a:cubicBezTo>
                    <a:cubicBezTo>
                      <a:pt x="311" y="60"/>
                      <a:pt x="313" y="63"/>
                      <a:pt x="323" y="64"/>
                    </a:cubicBezTo>
                    <a:cubicBezTo>
                      <a:pt x="433" y="77"/>
                      <a:pt x="519" y="161"/>
                      <a:pt x="532" y="271"/>
                    </a:cubicBezTo>
                    <a:cubicBezTo>
                      <a:pt x="534" y="287"/>
                      <a:pt x="539" y="289"/>
                      <a:pt x="553" y="289"/>
                    </a:cubicBezTo>
                    <a:cubicBezTo>
                      <a:pt x="569" y="289"/>
                      <a:pt x="585" y="284"/>
                      <a:pt x="600" y="294"/>
                    </a:cubicBezTo>
                    <a:cubicBezTo>
                      <a:pt x="600" y="298"/>
                      <a:pt x="600" y="302"/>
                      <a:pt x="600" y="306"/>
                    </a:cubicBezTo>
                    <a:close/>
                    <a:moveTo>
                      <a:pt x="114" y="312"/>
                    </a:moveTo>
                    <a:cubicBezTo>
                      <a:pt x="108" y="312"/>
                      <a:pt x="102" y="312"/>
                      <a:pt x="96" y="312"/>
                    </a:cubicBezTo>
                    <a:cubicBezTo>
                      <a:pt x="85" y="310"/>
                      <a:pt x="83" y="315"/>
                      <a:pt x="84" y="326"/>
                    </a:cubicBezTo>
                    <a:cubicBezTo>
                      <a:pt x="92" y="377"/>
                      <a:pt x="114" y="422"/>
                      <a:pt x="152" y="457"/>
                    </a:cubicBezTo>
                    <a:cubicBezTo>
                      <a:pt x="187" y="489"/>
                      <a:pt x="229" y="507"/>
                      <a:pt x="275" y="513"/>
                    </a:cubicBezTo>
                    <a:cubicBezTo>
                      <a:pt x="285" y="514"/>
                      <a:pt x="289" y="511"/>
                      <a:pt x="288" y="501"/>
                    </a:cubicBezTo>
                    <a:cubicBezTo>
                      <a:pt x="288" y="491"/>
                      <a:pt x="288" y="482"/>
                      <a:pt x="288" y="472"/>
                    </a:cubicBezTo>
                    <a:cubicBezTo>
                      <a:pt x="289" y="463"/>
                      <a:pt x="286" y="451"/>
                      <a:pt x="300" y="451"/>
                    </a:cubicBezTo>
                    <a:cubicBezTo>
                      <a:pt x="313" y="451"/>
                      <a:pt x="311" y="463"/>
                      <a:pt x="311" y="472"/>
                    </a:cubicBezTo>
                    <a:cubicBezTo>
                      <a:pt x="311" y="482"/>
                      <a:pt x="312" y="492"/>
                      <a:pt x="311" y="502"/>
                    </a:cubicBezTo>
                    <a:cubicBezTo>
                      <a:pt x="311" y="511"/>
                      <a:pt x="313" y="514"/>
                      <a:pt x="323" y="512"/>
                    </a:cubicBezTo>
                    <a:cubicBezTo>
                      <a:pt x="375" y="505"/>
                      <a:pt x="419" y="482"/>
                      <a:pt x="455" y="444"/>
                    </a:cubicBezTo>
                    <a:cubicBezTo>
                      <a:pt x="486" y="410"/>
                      <a:pt x="503" y="370"/>
                      <a:pt x="510" y="325"/>
                    </a:cubicBezTo>
                    <a:cubicBezTo>
                      <a:pt x="511" y="315"/>
                      <a:pt x="508" y="311"/>
                      <a:pt x="498" y="312"/>
                    </a:cubicBezTo>
                    <a:cubicBezTo>
                      <a:pt x="486" y="312"/>
                      <a:pt x="475" y="312"/>
                      <a:pt x="463" y="312"/>
                    </a:cubicBezTo>
                    <a:cubicBezTo>
                      <a:pt x="456" y="312"/>
                      <a:pt x="450" y="308"/>
                      <a:pt x="450" y="300"/>
                    </a:cubicBezTo>
                    <a:cubicBezTo>
                      <a:pt x="450" y="292"/>
                      <a:pt x="456" y="289"/>
                      <a:pt x="463" y="289"/>
                    </a:cubicBezTo>
                    <a:cubicBezTo>
                      <a:pt x="474" y="289"/>
                      <a:pt x="484" y="288"/>
                      <a:pt x="495" y="289"/>
                    </a:cubicBezTo>
                    <a:cubicBezTo>
                      <a:pt x="508" y="290"/>
                      <a:pt x="511" y="285"/>
                      <a:pt x="509" y="273"/>
                    </a:cubicBezTo>
                    <a:cubicBezTo>
                      <a:pt x="501" y="218"/>
                      <a:pt x="477" y="172"/>
                      <a:pt x="435" y="137"/>
                    </a:cubicBezTo>
                    <a:cubicBezTo>
                      <a:pt x="403" y="110"/>
                      <a:pt x="366" y="94"/>
                      <a:pt x="326" y="87"/>
                    </a:cubicBezTo>
                    <a:cubicBezTo>
                      <a:pt x="315" y="86"/>
                      <a:pt x="310" y="89"/>
                      <a:pt x="311" y="101"/>
                    </a:cubicBezTo>
                    <a:cubicBezTo>
                      <a:pt x="312" y="113"/>
                      <a:pt x="311" y="125"/>
                      <a:pt x="311" y="137"/>
                    </a:cubicBezTo>
                    <a:cubicBezTo>
                      <a:pt x="311" y="144"/>
                      <a:pt x="308" y="150"/>
                      <a:pt x="300" y="150"/>
                    </a:cubicBezTo>
                    <a:cubicBezTo>
                      <a:pt x="292" y="150"/>
                      <a:pt x="289" y="144"/>
                      <a:pt x="288" y="137"/>
                    </a:cubicBezTo>
                    <a:cubicBezTo>
                      <a:pt x="288" y="127"/>
                      <a:pt x="288" y="117"/>
                      <a:pt x="288" y="107"/>
                    </a:cubicBezTo>
                    <a:cubicBezTo>
                      <a:pt x="288" y="85"/>
                      <a:pt x="287" y="84"/>
                      <a:pt x="267" y="88"/>
                    </a:cubicBezTo>
                    <a:cubicBezTo>
                      <a:pt x="170" y="103"/>
                      <a:pt x="97" y="178"/>
                      <a:pt x="84" y="275"/>
                    </a:cubicBezTo>
                    <a:cubicBezTo>
                      <a:pt x="83" y="284"/>
                      <a:pt x="84" y="290"/>
                      <a:pt x="95" y="289"/>
                    </a:cubicBezTo>
                    <a:cubicBezTo>
                      <a:pt x="109" y="288"/>
                      <a:pt x="122" y="289"/>
                      <a:pt x="136" y="289"/>
                    </a:cubicBezTo>
                    <a:cubicBezTo>
                      <a:pt x="143" y="289"/>
                      <a:pt x="149" y="292"/>
                      <a:pt x="149" y="300"/>
                    </a:cubicBezTo>
                    <a:cubicBezTo>
                      <a:pt x="149" y="309"/>
                      <a:pt x="143" y="312"/>
                      <a:pt x="135" y="312"/>
                    </a:cubicBezTo>
                    <a:cubicBezTo>
                      <a:pt x="128" y="312"/>
                      <a:pt x="121" y="312"/>
                      <a:pt x="114" y="312"/>
                    </a:cubicBez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dirty="0"/>
              </a:p>
            </p:txBody>
          </p:sp>
          <p:sp>
            <p:nvSpPr>
              <p:cNvPr id="30" name="Oval 29">
                <a:extLst>
                  <a:ext uri="{FF2B5EF4-FFF2-40B4-BE49-F238E27FC236}">
                    <a16:creationId xmlns:a16="http://schemas.microsoft.com/office/drawing/2014/main" id="{72D7CC90-4449-8A45-8B7D-E870EDA30DD8}"/>
                  </a:ext>
                </a:extLst>
              </p:cNvPr>
              <p:cNvSpPr/>
              <p:nvPr/>
            </p:nvSpPr>
            <p:spPr bwMode="auto">
              <a:xfrm>
                <a:off x="4254341" y="2244567"/>
                <a:ext cx="640080" cy="640080"/>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r" defTabSz="914126" fontAlgn="base">
                  <a:spcBef>
                    <a:spcPct val="0"/>
                  </a:spcBef>
                  <a:spcAft>
                    <a:spcPct val="0"/>
                  </a:spcAft>
                </a:pPr>
                <a:endParaRPr lang="en-GB" sz="1600" b="1" dirty="0">
                  <a:latin typeface="Arial" charset="0"/>
                </a:endParaRPr>
              </a:p>
            </p:txBody>
          </p:sp>
        </p:grpSp>
      </p:grpSp>
      <p:sp>
        <p:nvSpPr>
          <p:cNvPr id="33" name="Rectangle 32">
            <a:extLst>
              <a:ext uri="{FF2B5EF4-FFF2-40B4-BE49-F238E27FC236}">
                <a16:creationId xmlns:a16="http://schemas.microsoft.com/office/drawing/2014/main" id="{C12BBF97-EA3F-48B4-860B-AFA0078A513A}"/>
              </a:ext>
            </a:extLst>
          </p:cNvPr>
          <p:cNvSpPr/>
          <p:nvPr/>
        </p:nvSpPr>
        <p:spPr>
          <a:xfrm>
            <a:off x="173644" y="2527284"/>
            <a:ext cx="1898259" cy="369332"/>
          </a:xfrm>
          <a:prstGeom prst="rect">
            <a:avLst/>
          </a:prstGeom>
        </p:spPr>
        <p:txBody>
          <a:bodyPr wrap="square">
            <a:spAutoFit/>
          </a:bodyPr>
          <a:lstStyle/>
          <a:p>
            <a:pPr lvl="0" algn="ctr"/>
            <a:r>
              <a:rPr lang="en-IN" b="1" dirty="0">
                <a:solidFill>
                  <a:schemeClr val="bg1"/>
                </a:solidFill>
              </a:rPr>
              <a:t>MVP Phase </a:t>
            </a:r>
            <a:endParaRPr lang="en-IN" sz="1600" b="1" dirty="0">
              <a:solidFill>
                <a:schemeClr val="bg2">
                  <a:lumMod val="85000"/>
                </a:schemeClr>
              </a:solidFill>
            </a:endParaRPr>
          </a:p>
        </p:txBody>
      </p:sp>
      <p:sp>
        <p:nvSpPr>
          <p:cNvPr id="34" name="Rectangle 33">
            <a:extLst>
              <a:ext uri="{FF2B5EF4-FFF2-40B4-BE49-F238E27FC236}">
                <a16:creationId xmlns:a16="http://schemas.microsoft.com/office/drawing/2014/main" id="{04360593-F597-49C0-90D8-59358E887D34}"/>
              </a:ext>
            </a:extLst>
          </p:cNvPr>
          <p:cNvSpPr/>
          <p:nvPr/>
        </p:nvSpPr>
        <p:spPr>
          <a:xfrm>
            <a:off x="370956" y="1537379"/>
            <a:ext cx="11106143" cy="4442242"/>
          </a:xfrm>
          <a:prstGeom prst="rect">
            <a:avLst/>
          </a:prstGeom>
        </p:spPr>
        <p:txBody>
          <a:bodyPr wrap="square">
            <a:spAutoFit/>
          </a:bodyPr>
          <a:lstStyle/>
          <a:p>
            <a:pPr marL="0" lvl="3" indent="-171450">
              <a:lnSpc>
                <a:spcPts val="2000"/>
              </a:lnSpc>
              <a:buClr>
                <a:srgbClr val="FF3300"/>
              </a:buClr>
              <a:buFont typeface="Arial" panose="020B0604020202020204" pitchFamily="34" charset="0"/>
              <a:buChar char="•"/>
              <a:tabLst>
                <a:tab pos="355600" algn="l"/>
              </a:tabLst>
            </a:pPr>
            <a:r>
              <a:rPr lang="en-IN" sz="2400" b="1" dirty="0"/>
              <a:t>Git</a:t>
            </a:r>
            <a:r>
              <a:rPr lang="en-IN" sz="2400" dirty="0"/>
              <a:t> is a tool for </a:t>
            </a:r>
            <a:r>
              <a:rPr lang="en-IN" sz="2400" b="1" dirty="0"/>
              <a:t>tracking changes</a:t>
            </a:r>
            <a:r>
              <a:rPr lang="en-IN" sz="2400" dirty="0"/>
              <a:t> made to a set of files over time, </a:t>
            </a:r>
          </a:p>
          <a:p>
            <a:pPr marL="285750" lvl="4">
              <a:lnSpc>
                <a:spcPts val="2000"/>
              </a:lnSpc>
              <a:buClr>
                <a:srgbClr val="FF3300"/>
              </a:buClr>
              <a:tabLst>
                <a:tab pos="355600" algn="l"/>
              </a:tabLst>
            </a:pPr>
            <a:r>
              <a:rPr lang="en-IN" sz="2400" dirty="0"/>
              <a:t> which is known as “</a:t>
            </a:r>
            <a:r>
              <a:rPr lang="en-IN" sz="2400" b="1" dirty="0"/>
              <a:t>version control</a:t>
            </a:r>
            <a:r>
              <a:rPr lang="en-IN" sz="2400" dirty="0"/>
              <a:t>.”</a:t>
            </a:r>
          </a:p>
          <a:p>
            <a:pPr marL="285750" lvl="4">
              <a:lnSpc>
                <a:spcPts val="2000"/>
              </a:lnSpc>
              <a:buClr>
                <a:srgbClr val="FF3300"/>
              </a:buClr>
              <a:tabLst>
                <a:tab pos="355600" algn="l"/>
              </a:tabLst>
            </a:pPr>
            <a:endParaRPr lang="en-IN" sz="2400" dirty="0"/>
          </a:p>
          <a:p>
            <a:pPr marL="0" lvl="3" indent="-171450">
              <a:lnSpc>
                <a:spcPts val="2000"/>
              </a:lnSpc>
              <a:buClr>
                <a:srgbClr val="FF3300"/>
              </a:buClr>
              <a:buFont typeface="Arial" panose="020B0604020202020204" pitchFamily="34" charset="0"/>
              <a:buChar char="•"/>
              <a:tabLst>
                <a:tab pos="355600" algn="l"/>
              </a:tabLst>
            </a:pPr>
            <a:r>
              <a:rPr lang="en-IN" sz="2400" dirty="0"/>
              <a:t>Git helps to</a:t>
            </a:r>
          </a:p>
          <a:p>
            <a:pPr marL="742950" lvl="1" indent="-285750" fontAlgn="base">
              <a:buFont typeface="Arial" panose="020B0604020202020204" pitchFamily="34" charset="0"/>
              <a:buChar char="•"/>
            </a:pPr>
            <a:r>
              <a:rPr lang="en-IN" sz="2400" dirty="0"/>
              <a:t>Examine the </a:t>
            </a:r>
            <a:r>
              <a:rPr lang="en-IN" sz="2400" b="1" dirty="0"/>
              <a:t>state</a:t>
            </a:r>
            <a:r>
              <a:rPr lang="en-IN" sz="2400" dirty="0"/>
              <a:t> of your project at </a:t>
            </a:r>
            <a:r>
              <a:rPr lang="en-IN" sz="2400" b="1" dirty="0"/>
              <a:t>earlier</a:t>
            </a:r>
            <a:r>
              <a:rPr lang="en-IN" sz="2400" dirty="0"/>
              <a:t> points in time</a:t>
            </a:r>
          </a:p>
          <a:p>
            <a:pPr marL="742950" lvl="1" indent="-285750" fontAlgn="base">
              <a:buFont typeface="Arial" panose="020B0604020202020204" pitchFamily="34" charset="0"/>
              <a:buChar char="•"/>
            </a:pPr>
            <a:r>
              <a:rPr lang="en-IN" sz="2400" dirty="0"/>
              <a:t>Show the </a:t>
            </a:r>
            <a:r>
              <a:rPr lang="en-IN" sz="2400" b="1" dirty="0"/>
              <a:t>differences among various states </a:t>
            </a:r>
            <a:r>
              <a:rPr lang="en-IN" sz="2400" dirty="0"/>
              <a:t>of the project</a:t>
            </a:r>
          </a:p>
          <a:p>
            <a:pPr marL="742950" lvl="1" indent="-285750" fontAlgn="base">
              <a:buFont typeface="Arial" panose="020B0604020202020204" pitchFamily="34" charset="0"/>
              <a:buChar char="•"/>
            </a:pPr>
            <a:r>
              <a:rPr lang="en-IN" sz="2400" dirty="0"/>
              <a:t>Split the project </a:t>
            </a:r>
            <a:r>
              <a:rPr lang="en-IN" sz="2400" b="1" dirty="0"/>
              <a:t>development into multiple independent lines</a:t>
            </a:r>
            <a:r>
              <a:rPr lang="en-IN" sz="2400" dirty="0"/>
              <a:t>, called “branches,” which can evolve separately</a:t>
            </a:r>
          </a:p>
          <a:p>
            <a:pPr marL="742950" lvl="1" indent="-285750" fontAlgn="base">
              <a:buFont typeface="Arial" panose="020B0604020202020204" pitchFamily="34" charset="0"/>
              <a:buChar char="•"/>
            </a:pPr>
            <a:r>
              <a:rPr lang="en-IN" sz="2400" b="1" dirty="0"/>
              <a:t>Periodically recombine branches </a:t>
            </a:r>
            <a:r>
              <a:rPr lang="en-IN" sz="2400" dirty="0"/>
              <a:t>in a process called “merging,” reconciling the changes made in two or more branches</a:t>
            </a:r>
          </a:p>
          <a:p>
            <a:pPr marL="742950" lvl="1" indent="-285750" fontAlgn="base">
              <a:buFont typeface="Arial" panose="020B0604020202020204" pitchFamily="34" charset="0"/>
              <a:buChar char="•"/>
            </a:pPr>
            <a:r>
              <a:rPr lang="en-IN" sz="2400" dirty="0"/>
              <a:t>Allow </a:t>
            </a:r>
            <a:r>
              <a:rPr lang="en-IN" sz="2400" b="1" dirty="0"/>
              <a:t>many people to work</a:t>
            </a:r>
            <a:r>
              <a:rPr lang="en-IN" sz="2400" dirty="0"/>
              <a:t> on a project </a:t>
            </a:r>
            <a:r>
              <a:rPr lang="en-IN" sz="2400" b="1" dirty="0"/>
              <a:t>simultaneously</a:t>
            </a:r>
            <a:r>
              <a:rPr lang="en-IN" sz="2400" dirty="0"/>
              <a:t>, sharing and combining their work as needed</a:t>
            </a:r>
          </a:p>
          <a:p>
            <a:pPr marL="742950" lvl="1" indent="-285750" fontAlgn="base">
              <a:buFont typeface="Arial" panose="020B0604020202020204" pitchFamily="34" charset="0"/>
              <a:buChar char="•"/>
            </a:pPr>
            <a:r>
              <a:rPr lang="en-IN" sz="2400" dirty="0"/>
              <a:t>…and much more</a:t>
            </a:r>
          </a:p>
        </p:txBody>
      </p:sp>
    </p:spTree>
    <p:extLst>
      <p:ext uri="{BB962C8B-B14F-4D97-AF65-F5344CB8AC3E}">
        <p14:creationId xmlns:p14="http://schemas.microsoft.com/office/powerpoint/2010/main" val="1797932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2B609F6-2E9D-46B7-8831-5BEA87579B5A}"/>
              </a:ext>
            </a:extLst>
          </p:cNvPr>
          <p:cNvSpPr txBox="1"/>
          <p:nvPr/>
        </p:nvSpPr>
        <p:spPr>
          <a:xfrm>
            <a:off x="152690" y="5675555"/>
            <a:ext cx="3201699" cy="4445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7713" tIns="67713" rIns="67713" bIns="67713" numCol="1" spcCol="50780" rtlCol="0" anchor="ctr">
            <a:spAutoFit/>
          </a:bodyPr>
          <a:lstStyle/>
          <a:p>
            <a:pPr defTabSz="1100247"/>
            <a:r>
              <a:rPr lang="en-IN" sz="2000" dirty="0">
                <a:solidFill>
                  <a:schemeClr val="accent1">
                    <a:lumMod val="60000"/>
                    <a:lumOff val="40000"/>
                  </a:schemeClr>
                </a:solidFill>
                <a:latin typeface="Franklin Gothic Medium Cond" pitchFamily="34" charset="0"/>
                <a:ea typeface="Roboto Condensed Light" pitchFamily="2" charset="0"/>
              </a:rPr>
              <a:t>INFINITE COMPUTER SOLUTIONS</a:t>
            </a:r>
            <a:endParaRPr lang="en-IN" sz="4400" dirty="0">
              <a:solidFill>
                <a:schemeClr val="accent1">
                  <a:lumMod val="60000"/>
                  <a:lumOff val="40000"/>
                </a:schemeClr>
              </a:solidFill>
              <a:latin typeface="Franklin Gothic Medium Cond" pitchFamily="34" charset="0"/>
              <a:ea typeface="Roboto Condensed Light" pitchFamily="2" charset="0"/>
            </a:endParaRPr>
          </a:p>
        </p:txBody>
      </p:sp>
      <p:pic>
        <p:nvPicPr>
          <p:cNvPr id="14" name="Picture 15" descr="C:\Users\Public\Documents\Corel\CorelDRAW Graphics Suite X5\Extras\Content\Photos\Backgrounds\PH00323.jpg"/>
          <p:cNvPicPr>
            <a:picLocks noChangeAspect="1" noChangeArrowheads="1"/>
          </p:cNvPicPr>
          <p:nvPr/>
        </p:nvPicPr>
        <p:blipFill>
          <a:blip r:embed="rId2" cstate="email">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4799" y="-8891"/>
            <a:ext cx="12261447" cy="6205179"/>
          </a:xfrm>
          <a:prstGeom prst="rect">
            <a:avLst/>
          </a:prstGeom>
        </p:spPr>
        <p:style>
          <a:lnRef idx="1">
            <a:schemeClr val="accent1"/>
          </a:lnRef>
          <a:fillRef idx="2">
            <a:schemeClr val="accent1"/>
          </a:fillRef>
          <a:effectRef idx="1">
            <a:schemeClr val="accent1"/>
          </a:effectRef>
          <a:fontRef idx="minor">
            <a:schemeClr val="dk1"/>
          </a:fontRef>
        </p:style>
      </p:pic>
      <p:grpSp>
        <p:nvGrpSpPr>
          <p:cNvPr id="34" name="Group 889"/>
          <p:cNvGrpSpPr/>
          <p:nvPr/>
        </p:nvGrpSpPr>
        <p:grpSpPr>
          <a:xfrm>
            <a:off x="11328800" y="6553201"/>
            <a:ext cx="811463" cy="207757"/>
            <a:chOff x="0" y="0"/>
            <a:chExt cx="8736640" cy="2118205"/>
          </a:xfrm>
        </p:grpSpPr>
        <p:sp>
          <p:nvSpPr>
            <p:cNvPr id="43" name="Shape 879"/>
            <p:cNvSpPr/>
            <p:nvPr/>
          </p:nvSpPr>
          <p:spPr>
            <a:xfrm>
              <a:off x="0" y="0"/>
              <a:ext cx="2118206" cy="2118206"/>
            </a:xfrm>
            <a:prstGeom prst="ellipse">
              <a:avLst/>
            </a:prstGeom>
            <a:solidFill>
              <a:srgbClr val="FFFFFF"/>
            </a:solidFill>
            <a:ln w="12700" cap="flat">
              <a:noFill/>
              <a:miter lim="400000"/>
            </a:ln>
            <a:effectLst/>
          </p:spPr>
          <p:txBody>
            <a:bodyPr wrap="square" lIns="14288" tIns="14288" rIns="14288" bIns="14288" numCol="1" anchor="ctr">
              <a:noAutofit/>
            </a:bodyPr>
            <a:lstStyle/>
            <a:p>
              <a:pPr>
                <a:defRPr sz="3200">
                  <a:solidFill>
                    <a:srgbClr val="FFFFFF"/>
                  </a:solidFill>
                </a:defRPr>
              </a:pPr>
              <a:endParaRPr sz="1200" dirty="0"/>
            </a:p>
          </p:txBody>
        </p:sp>
        <p:sp>
          <p:nvSpPr>
            <p:cNvPr id="44" name="Shape 880"/>
            <p:cNvSpPr/>
            <p:nvPr/>
          </p:nvSpPr>
          <p:spPr>
            <a:xfrm>
              <a:off x="249585" y="249585"/>
              <a:ext cx="1619036" cy="1619036"/>
            </a:xfrm>
            <a:prstGeom prst="ellipse">
              <a:avLst/>
            </a:prstGeom>
            <a:solidFill>
              <a:schemeClr val="accent1"/>
            </a:solidFill>
            <a:ln w="12700" cap="flat">
              <a:noFill/>
              <a:miter lim="400000"/>
            </a:ln>
            <a:effectLst/>
          </p:spPr>
          <p:txBody>
            <a:bodyPr wrap="square" lIns="14288" tIns="14288" rIns="14288" bIns="14288" numCol="1" anchor="ctr">
              <a:noAutofit/>
            </a:bodyPr>
            <a:lstStyle/>
            <a:p>
              <a:pPr>
                <a:defRPr sz="3200">
                  <a:solidFill>
                    <a:srgbClr val="FFFFFF"/>
                  </a:solidFill>
                </a:defRPr>
              </a:pPr>
              <a:endParaRPr sz="1200" dirty="0"/>
            </a:p>
          </p:txBody>
        </p:sp>
        <p:sp>
          <p:nvSpPr>
            <p:cNvPr id="45" name="Shape 881"/>
            <p:cNvSpPr/>
            <p:nvPr/>
          </p:nvSpPr>
          <p:spPr>
            <a:xfrm>
              <a:off x="1654610" y="0"/>
              <a:ext cx="2118207" cy="2118206"/>
            </a:xfrm>
            <a:prstGeom prst="ellipse">
              <a:avLst/>
            </a:prstGeom>
            <a:solidFill>
              <a:srgbClr val="FFFFFF"/>
            </a:solidFill>
            <a:ln w="12700" cap="flat">
              <a:noFill/>
              <a:miter lim="400000"/>
            </a:ln>
            <a:effectLst/>
          </p:spPr>
          <p:txBody>
            <a:bodyPr wrap="square" lIns="14288" tIns="14288" rIns="14288" bIns="14288" numCol="1" anchor="ctr">
              <a:noAutofit/>
            </a:bodyPr>
            <a:lstStyle/>
            <a:p>
              <a:pPr>
                <a:defRPr sz="3200">
                  <a:solidFill>
                    <a:srgbClr val="FFFFFF"/>
                  </a:solidFill>
                </a:defRPr>
              </a:pPr>
              <a:endParaRPr sz="1200" dirty="0"/>
            </a:p>
          </p:txBody>
        </p:sp>
        <p:sp>
          <p:nvSpPr>
            <p:cNvPr id="47" name="Shape 882"/>
            <p:cNvSpPr/>
            <p:nvPr/>
          </p:nvSpPr>
          <p:spPr>
            <a:xfrm>
              <a:off x="1904195" y="249585"/>
              <a:ext cx="1619036" cy="1619036"/>
            </a:xfrm>
            <a:prstGeom prst="ellipse">
              <a:avLst/>
            </a:prstGeom>
            <a:solidFill>
              <a:schemeClr val="accent2"/>
            </a:solidFill>
            <a:ln w="12700" cap="flat">
              <a:noFill/>
              <a:miter lim="400000"/>
            </a:ln>
            <a:effectLst/>
          </p:spPr>
          <p:txBody>
            <a:bodyPr wrap="square" lIns="14288" tIns="14288" rIns="14288" bIns="14288" numCol="1" anchor="ctr">
              <a:noAutofit/>
            </a:bodyPr>
            <a:lstStyle/>
            <a:p>
              <a:pPr>
                <a:defRPr sz="3200">
                  <a:solidFill>
                    <a:srgbClr val="FFFFFF"/>
                  </a:solidFill>
                </a:defRPr>
              </a:pPr>
              <a:endParaRPr sz="1200" dirty="0"/>
            </a:p>
          </p:txBody>
        </p:sp>
        <p:sp>
          <p:nvSpPr>
            <p:cNvPr id="48" name="Shape 883"/>
            <p:cNvSpPr/>
            <p:nvPr/>
          </p:nvSpPr>
          <p:spPr>
            <a:xfrm>
              <a:off x="3309219" y="0"/>
              <a:ext cx="2118207" cy="2118206"/>
            </a:xfrm>
            <a:prstGeom prst="ellipse">
              <a:avLst/>
            </a:prstGeom>
            <a:solidFill>
              <a:srgbClr val="FFFFFF"/>
            </a:solidFill>
            <a:ln w="12700" cap="flat">
              <a:noFill/>
              <a:miter lim="400000"/>
            </a:ln>
            <a:effectLst/>
          </p:spPr>
          <p:txBody>
            <a:bodyPr wrap="square" lIns="14288" tIns="14288" rIns="14288" bIns="14288" numCol="1" anchor="ctr">
              <a:noAutofit/>
            </a:bodyPr>
            <a:lstStyle/>
            <a:p>
              <a:pPr>
                <a:defRPr sz="3200">
                  <a:solidFill>
                    <a:srgbClr val="FFFFFF"/>
                  </a:solidFill>
                </a:defRPr>
              </a:pPr>
              <a:endParaRPr sz="1200" dirty="0"/>
            </a:p>
          </p:txBody>
        </p:sp>
        <p:sp>
          <p:nvSpPr>
            <p:cNvPr id="49" name="Shape 884"/>
            <p:cNvSpPr/>
            <p:nvPr/>
          </p:nvSpPr>
          <p:spPr>
            <a:xfrm>
              <a:off x="3558804" y="249585"/>
              <a:ext cx="1619037" cy="1619036"/>
            </a:xfrm>
            <a:prstGeom prst="ellipse">
              <a:avLst/>
            </a:prstGeom>
            <a:solidFill>
              <a:schemeClr val="accent3"/>
            </a:solidFill>
            <a:ln w="12700" cap="flat">
              <a:noFill/>
              <a:miter lim="400000"/>
            </a:ln>
            <a:effectLst/>
          </p:spPr>
          <p:txBody>
            <a:bodyPr wrap="square" lIns="14288" tIns="14288" rIns="14288" bIns="14288" numCol="1" anchor="ctr">
              <a:noAutofit/>
            </a:bodyPr>
            <a:lstStyle/>
            <a:p>
              <a:pPr>
                <a:defRPr sz="3200">
                  <a:solidFill>
                    <a:srgbClr val="FFFFFF"/>
                  </a:solidFill>
                </a:defRPr>
              </a:pPr>
              <a:endParaRPr sz="1200" dirty="0"/>
            </a:p>
          </p:txBody>
        </p:sp>
        <p:sp>
          <p:nvSpPr>
            <p:cNvPr id="50" name="Shape 885"/>
            <p:cNvSpPr/>
            <p:nvPr/>
          </p:nvSpPr>
          <p:spPr>
            <a:xfrm>
              <a:off x="4963824" y="0"/>
              <a:ext cx="2118207" cy="2118206"/>
            </a:xfrm>
            <a:prstGeom prst="ellipse">
              <a:avLst/>
            </a:prstGeom>
            <a:solidFill>
              <a:srgbClr val="FFFFFF"/>
            </a:solidFill>
            <a:ln w="12700" cap="flat">
              <a:noFill/>
              <a:miter lim="400000"/>
            </a:ln>
            <a:effectLst/>
          </p:spPr>
          <p:txBody>
            <a:bodyPr wrap="square" lIns="14288" tIns="14288" rIns="14288" bIns="14288" numCol="1" anchor="ctr">
              <a:noAutofit/>
            </a:bodyPr>
            <a:lstStyle/>
            <a:p>
              <a:pPr>
                <a:defRPr sz="3200">
                  <a:solidFill>
                    <a:srgbClr val="FFFFFF"/>
                  </a:solidFill>
                </a:defRPr>
              </a:pPr>
              <a:endParaRPr sz="1200" dirty="0"/>
            </a:p>
          </p:txBody>
        </p:sp>
        <p:sp>
          <p:nvSpPr>
            <p:cNvPr id="51" name="Shape 886"/>
            <p:cNvSpPr/>
            <p:nvPr/>
          </p:nvSpPr>
          <p:spPr>
            <a:xfrm>
              <a:off x="5213409" y="249585"/>
              <a:ext cx="1619036" cy="1619036"/>
            </a:xfrm>
            <a:prstGeom prst="ellipse">
              <a:avLst/>
            </a:prstGeom>
            <a:solidFill>
              <a:schemeClr val="accent4"/>
            </a:solidFill>
            <a:ln w="12700" cap="flat">
              <a:noFill/>
              <a:miter lim="400000"/>
            </a:ln>
            <a:effectLst/>
          </p:spPr>
          <p:txBody>
            <a:bodyPr wrap="square" lIns="14288" tIns="14288" rIns="14288" bIns="14288" numCol="1" anchor="ctr">
              <a:noAutofit/>
            </a:bodyPr>
            <a:lstStyle/>
            <a:p>
              <a:pPr>
                <a:defRPr sz="3200">
                  <a:solidFill>
                    <a:srgbClr val="FFFFFF"/>
                  </a:solidFill>
                </a:defRPr>
              </a:pPr>
              <a:endParaRPr sz="1200" dirty="0"/>
            </a:p>
          </p:txBody>
        </p:sp>
        <p:sp>
          <p:nvSpPr>
            <p:cNvPr id="52" name="Shape 887"/>
            <p:cNvSpPr/>
            <p:nvPr/>
          </p:nvSpPr>
          <p:spPr>
            <a:xfrm>
              <a:off x="6618434" y="0"/>
              <a:ext cx="2118207" cy="2118206"/>
            </a:xfrm>
            <a:prstGeom prst="ellipse">
              <a:avLst/>
            </a:prstGeom>
            <a:solidFill>
              <a:srgbClr val="FFFFFF"/>
            </a:solidFill>
            <a:ln w="12700" cap="flat">
              <a:noFill/>
              <a:miter lim="400000"/>
            </a:ln>
            <a:effectLst/>
          </p:spPr>
          <p:txBody>
            <a:bodyPr wrap="square" lIns="14288" tIns="14288" rIns="14288" bIns="14288" numCol="1" anchor="ctr">
              <a:noAutofit/>
            </a:bodyPr>
            <a:lstStyle/>
            <a:p>
              <a:pPr>
                <a:defRPr sz="3200">
                  <a:solidFill>
                    <a:srgbClr val="FFFFFF"/>
                  </a:solidFill>
                </a:defRPr>
              </a:pPr>
              <a:endParaRPr sz="1200" dirty="0"/>
            </a:p>
          </p:txBody>
        </p:sp>
        <p:sp>
          <p:nvSpPr>
            <p:cNvPr id="53" name="Shape 888"/>
            <p:cNvSpPr/>
            <p:nvPr/>
          </p:nvSpPr>
          <p:spPr>
            <a:xfrm>
              <a:off x="6868019" y="249585"/>
              <a:ext cx="1619037" cy="1619036"/>
            </a:xfrm>
            <a:prstGeom prst="ellipse">
              <a:avLst/>
            </a:prstGeom>
            <a:solidFill>
              <a:schemeClr val="accent5"/>
            </a:solidFill>
            <a:ln w="12700" cap="flat">
              <a:noFill/>
              <a:miter lim="400000"/>
            </a:ln>
            <a:effectLst/>
          </p:spPr>
          <p:txBody>
            <a:bodyPr wrap="square" lIns="14288" tIns="14288" rIns="14288" bIns="14288" numCol="1" anchor="ctr">
              <a:noAutofit/>
            </a:bodyPr>
            <a:lstStyle/>
            <a:p>
              <a:pPr>
                <a:defRPr sz="3200">
                  <a:solidFill>
                    <a:srgbClr val="FFFFFF"/>
                  </a:solidFill>
                </a:defRPr>
              </a:pPr>
              <a:endParaRPr sz="1200" dirty="0"/>
            </a:p>
          </p:txBody>
        </p:sp>
      </p:grpSp>
      <p:grpSp>
        <p:nvGrpSpPr>
          <p:cNvPr id="3" name="Group 2"/>
          <p:cNvGrpSpPr/>
          <p:nvPr/>
        </p:nvGrpSpPr>
        <p:grpSpPr>
          <a:xfrm>
            <a:off x="5251515" y="2202438"/>
            <a:ext cx="1861890" cy="1965614"/>
            <a:chOff x="5315240" y="4598783"/>
            <a:chExt cx="2048079" cy="2162175"/>
          </a:xfrm>
        </p:grpSpPr>
        <p:sp>
          <p:nvSpPr>
            <p:cNvPr id="39" name="Freeform 7"/>
            <p:cNvSpPr>
              <a:spLocks/>
            </p:cNvSpPr>
            <p:nvPr/>
          </p:nvSpPr>
          <p:spPr bwMode="auto">
            <a:xfrm>
              <a:off x="5407519" y="4598783"/>
              <a:ext cx="1955800" cy="2162175"/>
            </a:xfrm>
            <a:custGeom>
              <a:avLst/>
              <a:gdLst>
                <a:gd name="T0" fmla="*/ 486 w 1232"/>
                <a:gd name="T1" fmla="*/ 1358 h 1362"/>
                <a:gd name="T2" fmla="*/ 360 w 1232"/>
                <a:gd name="T3" fmla="*/ 1334 h 1362"/>
                <a:gd name="T4" fmla="*/ 240 w 1232"/>
                <a:gd name="T5" fmla="*/ 1286 h 1362"/>
                <a:gd name="T6" fmla="*/ 130 w 1232"/>
                <a:gd name="T7" fmla="*/ 1214 h 1362"/>
                <a:gd name="T8" fmla="*/ 108 w 1232"/>
                <a:gd name="T9" fmla="*/ 1142 h 1362"/>
                <a:gd name="T10" fmla="*/ 206 w 1232"/>
                <a:gd name="T11" fmla="*/ 1220 h 1362"/>
                <a:gd name="T12" fmla="*/ 314 w 1232"/>
                <a:gd name="T13" fmla="*/ 1276 h 1362"/>
                <a:gd name="T14" fmla="*/ 430 w 1232"/>
                <a:gd name="T15" fmla="*/ 1310 h 1362"/>
                <a:gd name="T16" fmla="*/ 552 w 1232"/>
                <a:gd name="T17" fmla="*/ 1322 h 1362"/>
                <a:gd name="T18" fmla="*/ 650 w 1232"/>
                <a:gd name="T19" fmla="*/ 1314 h 1362"/>
                <a:gd name="T20" fmla="*/ 772 w 1232"/>
                <a:gd name="T21" fmla="*/ 1282 h 1362"/>
                <a:gd name="T22" fmla="*/ 884 w 1232"/>
                <a:gd name="T23" fmla="*/ 1228 h 1362"/>
                <a:gd name="T24" fmla="*/ 982 w 1232"/>
                <a:gd name="T25" fmla="*/ 1154 h 1362"/>
                <a:gd name="T26" fmla="*/ 1066 w 1232"/>
                <a:gd name="T27" fmla="*/ 1064 h 1362"/>
                <a:gd name="T28" fmla="*/ 1130 w 1232"/>
                <a:gd name="T29" fmla="*/ 958 h 1362"/>
                <a:gd name="T30" fmla="*/ 1172 w 1232"/>
                <a:gd name="T31" fmla="*/ 840 h 1362"/>
                <a:gd name="T32" fmla="*/ 1192 w 1232"/>
                <a:gd name="T33" fmla="*/ 714 h 1362"/>
                <a:gd name="T34" fmla="*/ 1190 w 1232"/>
                <a:gd name="T35" fmla="*/ 616 h 1362"/>
                <a:gd name="T36" fmla="*/ 1164 w 1232"/>
                <a:gd name="T37" fmla="*/ 490 h 1362"/>
                <a:gd name="T38" fmla="*/ 1116 w 1232"/>
                <a:gd name="T39" fmla="*/ 376 h 1362"/>
                <a:gd name="T40" fmla="*/ 1046 w 1232"/>
                <a:gd name="T41" fmla="*/ 274 h 1362"/>
                <a:gd name="T42" fmla="*/ 960 w 1232"/>
                <a:gd name="T43" fmla="*/ 186 h 1362"/>
                <a:gd name="T44" fmla="*/ 858 w 1232"/>
                <a:gd name="T45" fmla="*/ 118 h 1362"/>
                <a:gd name="T46" fmla="*/ 742 w 1232"/>
                <a:gd name="T47" fmla="*/ 70 h 1362"/>
                <a:gd name="T48" fmla="*/ 618 w 1232"/>
                <a:gd name="T49" fmla="*/ 44 h 1362"/>
                <a:gd name="T50" fmla="*/ 514 w 1232"/>
                <a:gd name="T51" fmla="*/ 42 h 1362"/>
                <a:gd name="T52" fmla="*/ 366 w 1232"/>
                <a:gd name="T53" fmla="*/ 68 h 1362"/>
                <a:gd name="T54" fmla="*/ 228 w 1232"/>
                <a:gd name="T55" fmla="*/ 128 h 1362"/>
                <a:gd name="T56" fmla="*/ 108 w 1232"/>
                <a:gd name="T57" fmla="*/ 220 h 1362"/>
                <a:gd name="T58" fmla="*/ 0 w 1232"/>
                <a:gd name="T59" fmla="*/ 282 h 1362"/>
                <a:gd name="T60" fmla="*/ 80 w 1232"/>
                <a:gd name="T61" fmla="*/ 190 h 1362"/>
                <a:gd name="T62" fmla="*/ 208 w 1232"/>
                <a:gd name="T63" fmla="*/ 94 h 1362"/>
                <a:gd name="T64" fmla="*/ 354 w 1232"/>
                <a:gd name="T65" fmla="*/ 30 h 1362"/>
                <a:gd name="T66" fmla="*/ 512 w 1232"/>
                <a:gd name="T67" fmla="*/ 2 h 1362"/>
                <a:gd name="T68" fmla="*/ 622 w 1232"/>
                <a:gd name="T69" fmla="*/ 4 h 1362"/>
                <a:gd name="T70" fmla="*/ 754 w 1232"/>
                <a:gd name="T71" fmla="*/ 32 h 1362"/>
                <a:gd name="T72" fmla="*/ 876 w 1232"/>
                <a:gd name="T73" fmla="*/ 82 h 1362"/>
                <a:gd name="T74" fmla="*/ 984 w 1232"/>
                <a:gd name="T75" fmla="*/ 156 h 1362"/>
                <a:gd name="T76" fmla="*/ 1078 w 1232"/>
                <a:gd name="T77" fmla="*/ 248 h 1362"/>
                <a:gd name="T78" fmla="*/ 1150 w 1232"/>
                <a:gd name="T79" fmla="*/ 356 h 1362"/>
                <a:gd name="T80" fmla="*/ 1202 w 1232"/>
                <a:gd name="T81" fmla="*/ 478 h 1362"/>
                <a:gd name="T82" fmla="*/ 1230 w 1232"/>
                <a:gd name="T83" fmla="*/ 612 h 1362"/>
                <a:gd name="T84" fmla="*/ 1232 w 1232"/>
                <a:gd name="T85" fmla="*/ 716 h 1362"/>
                <a:gd name="T86" fmla="*/ 1212 w 1232"/>
                <a:gd name="T87" fmla="*/ 850 h 1362"/>
                <a:gd name="T88" fmla="*/ 1166 w 1232"/>
                <a:gd name="T89" fmla="*/ 976 h 1362"/>
                <a:gd name="T90" fmla="*/ 1098 w 1232"/>
                <a:gd name="T91" fmla="*/ 1088 h 1362"/>
                <a:gd name="T92" fmla="*/ 1010 w 1232"/>
                <a:gd name="T93" fmla="*/ 1184 h 1362"/>
                <a:gd name="T94" fmla="*/ 904 w 1232"/>
                <a:gd name="T95" fmla="*/ 1262 h 1362"/>
                <a:gd name="T96" fmla="*/ 786 w 1232"/>
                <a:gd name="T97" fmla="*/ 1320 h 1362"/>
                <a:gd name="T98" fmla="*/ 656 w 1232"/>
                <a:gd name="T99" fmla="*/ 1354 h 1362"/>
                <a:gd name="T100" fmla="*/ 552 w 1232"/>
                <a:gd name="T101" fmla="*/ 1362 h 1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2" h="1362">
                  <a:moveTo>
                    <a:pt x="552" y="1362"/>
                  </a:moveTo>
                  <a:lnTo>
                    <a:pt x="552" y="1362"/>
                  </a:lnTo>
                  <a:lnTo>
                    <a:pt x="520" y="1360"/>
                  </a:lnTo>
                  <a:lnTo>
                    <a:pt x="486" y="1358"/>
                  </a:lnTo>
                  <a:lnTo>
                    <a:pt x="454" y="1354"/>
                  </a:lnTo>
                  <a:lnTo>
                    <a:pt x="422" y="1350"/>
                  </a:lnTo>
                  <a:lnTo>
                    <a:pt x="390" y="1342"/>
                  </a:lnTo>
                  <a:lnTo>
                    <a:pt x="360" y="1334"/>
                  </a:lnTo>
                  <a:lnTo>
                    <a:pt x="328" y="1324"/>
                  </a:lnTo>
                  <a:lnTo>
                    <a:pt x="298" y="1312"/>
                  </a:lnTo>
                  <a:lnTo>
                    <a:pt x="268" y="1300"/>
                  </a:lnTo>
                  <a:lnTo>
                    <a:pt x="240" y="1286"/>
                  </a:lnTo>
                  <a:lnTo>
                    <a:pt x="212" y="1270"/>
                  </a:lnTo>
                  <a:lnTo>
                    <a:pt x="184" y="1252"/>
                  </a:lnTo>
                  <a:lnTo>
                    <a:pt x="156" y="1234"/>
                  </a:lnTo>
                  <a:lnTo>
                    <a:pt x="130" y="1214"/>
                  </a:lnTo>
                  <a:lnTo>
                    <a:pt x="106" y="1194"/>
                  </a:lnTo>
                  <a:lnTo>
                    <a:pt x="80" y="1172"/>
                  </a:lnTo>
                  <a:lnTo>
                    <a:pt x="108" y="1142"/>
                  </a:lnTo>
                  <a:lnTo>
                    <a:pt x="108" y="1142"/>
                  </a:lnTo>
                  <a:lnTo>
                    <a:pt x="132" y="1164"/>
                  </a:lnTo>
                  <a:lnTo>
                    <a:pt x="156" y="1184"/>
                  </a:lnTo>
                  <a:lnTo>
                    <a:pt x="180" y="1202"/>
                  </a:lnTo>
                  <a:lnTo>
                    <a:pt x="206" y="1220"/>
                  </a:lnTo>
                  <a:lnTo>
                    <a:pt x="232" y="1236"/>
                  </a:lnTo>
                  <a:lnTo>
                    <a:pt x="258" y="1250"/>
                  </a:lnTo>
                  <a:lnTo>
                    <a:pt x="286" y="1264"/>
                  </a:lnTo>
                  <a:lnTo>
                    <a:pt x="314" y="1276"/>
                  </a:lnTo>
                  <a:lnTo>
                    <a:pt x="342" y="1286"/>
                  </a:lnTo>
                  <a:lnTo>
                    <a:pt x="370" y="1296"/>
                  </a:lnTo>
                  <a:lnTo>
                    <a:pt x="400" y="1304"/>
                  </a:lnTo>
                  <a:lnTo>
                    <a:pt x="430" y="1310"/>
                  </a:lnTo>
                  <a:lnTo>
                    <a:pt x="460" y="1314"/>
                  </a:lnTo>
                  <a:lnTo>
                    <a:pt x="490" y="1318"/>
                  </a:lnTo>
                  <a:lnTo>
                    <a:pt x="522" y="1320"/>
                  </a:lnTo>
                  <a:lnTo>
                    <a:pt x="552" y="1322"/>
                  </a:lnTo>
                  <a:lnTo>
                    <a:pt x="552" y="1322"/>
                  </a:lnTo>
                  <a:lnTo>
                    <a:pt x="586" y="1320"/>
                  </a:lnTo>
                  <a:lnTo>
                    <a:pt x="618" y="1318"/>
                  </a:lnTo>
                  <a:lnTo>
                    <a:pt x="650" y="1314"/>
                  </a:lnTo>
                  <a:lnTo>
                    <a:pt x="682" y="1308"/>
                  </a:lnTo>
                  <a:lnTo>
                    <a:pt x="712" y="1302"/>
                  </a:lnTo>
                  <a:lnTo>
                    <a:pt x="742" y="1292"/>
                  </a:lnTo>
                  <a:lnTo>
                    <a:pt x="772" y="1282"/>
                  </a:lnTo>
                  <a:lnTo>
                    <a:pt x="802" y="1272"/>
                  </a:lnTo>
                  <a:lnTo>
                    <a:pt x="830" y="1258"/>
                  </a:lnTo>
                  <a:lnTo>
                    <a:pt x="858" y="1244"/>
                  </a:lnTo>
                  <a:lnTo>
                    <a:pt x="884" y="1228"/>
                  </a:lnTo>
                  <a:lnTo>
                    <a:pt x="910" y="1212"/>
                  </a:lnTo>
                  <a:lnTo>
                    <a:pt x="936" y="1194"/>
                  </a:lnTo>
                  <a:lnTo>
                    <a:pt x="960" y="1176"/>
                  </a:lnTo>
                  <a:lnTo>
                    <a:pt x="982" y="1154"/>
                  </a:lnTo>
                  <a:lnTo>
                    <a:pt x="1004" y="1134"/>
                  </a:lnTo>
                  <a:lnTo>
                    <a:pt x="1026" y="1112"/>
                  </a:lnTo>
                  <a:lnTo>
                    <a:pt x="1046" y="1088"/>
                  </a:lnTo>
                  <a:lnTo>
                    <a:pt x="1066" y="1064"/>
                  </a:lnTo>
                  <a:lnTo>
                    <a:pt x="1084" y="1038"/>
                  </a:lnTo>
                  <a:lnTo>
                    <a:pt x="1100" y="1012"/>
                  </a:lnTo>
                  <a:lnTo>
                    <a:pt x="1116" y="986"/>
                  </a:lnTo>
                  <a:lnTo>
                    <a:pt x="1130" y="958"/>
                  </a:lnTo>
                  <a:lnTo>
                    <a:pt x="1142" y="930"/>
                  </a:lnTo>
                  <a:lnTo>
                    <a:pt x="1154" y="900"/>
                  </a:lnTo>
                  <a:lnTo>
                    <a:pt x="1164" y="872"/>
                  </a:lnTo>
                  <a:lnTo>
                    <a:pt x="1172" y="840"/>
                  </a:lnTo>
                  <a:lnTo>
                    <a:pt x="1180" y="810"/>
                  </a:lnTo>
                  <a:lnTo>
                    <a:pt x="1186" y="778"/>
                  </a:lnTo>
                  <a:lnTo>
                    <a:pt x="1190" y="746"/>
                  </a:lnTo>
                  <a:lnTo>
                    <a:pt x="1192" y="714"/>
                  </a:lnTo>
                  <a:lnTo>
                    <a:pt x="1192" y="680"/>
                  </a:lnTo>
                  <a:lnTo>
                    <a:pt x="1192" y="680"/>
                  </a:lnTo>
                  <a:lnTo>
                    <a:pt x="1192" y="648"/>
                  </a:lnTo>
                  <a:lnTo>
                    <a:pt x="1190" y="616"/>
                  </a:lnTo>
                  <a:lnTo>
                    <a:pt x="1186" y="584"/>
                  </a:lnTo>
                  <a:lnTo>
                    <a:pt x="1180" y="552"/>
                  </a:lnTo>
                  <a:lnTo>
                    <a:pt x="1172" y="522"/>
                  </a:lnTo>
                  <a:lnTo>
                    <a:pt x="1164" y="490"/>
                  </a:lnTo>
                  <a:lnTo>
                    <a:pt x="1154" y="460"/>
                  </a:lnTo>
                  <a:lnTo>
                    <a:pt x="1142" y="432"/>
                  </a:lnTo>
                  <a:lnTo>
                    <a:pt x="1130" y="404"/>
                  </a:lnTo>
                  <a:lnTo>
                    <a:pt x="1116" y="376"/>
                  </a:lnTo>
                  <a:lnTo>
                    <a:pt x="1100" y="350"/>
                  </a:lnTo>
                  <a:lnTo>
                    <a:pt x="1084" y="324"/>
                  </a:lnTo>
                  <a:lnTo>
                    <a:pt x="1066" y="298"/>
                  </a:lnTo>
                  <a:lnTo>
                    <a:pt x="1046" y="274"/>
                  </a:lnTo>
                  <a:lnTo>
                    <a:pt x="1026" y="250"/>
                  </a:lnTo>
                  <a:lnTo>
                    <a:pt x="1004" y="228"/>
                  </a:lnTo>
                  <a:lnTo>
                    <a:pt x="982" y="208"/>
                  </a:lnTo>
                  <a:lnTo>
                    <a:pt x="960" y="186"/>
                  </a:lnTo>
                  <a:lnTo>
                    <a:pt x="936" y="168"/>
                  </a:lnTo>
                  <a:lnTo>
                    <a:pt x="910" y="150"/>
                  </a:lnTo>
                  <a:lnTo>
                    <a:pt x="884" y="134"/>
                  </a:lnTo>
                  <a:lnTo>
                    <a:pt x="858" y="118"/>
                  </a:lnTo>
                  <a:lnTo>
                    <a:pt x="830" y="104"/>
                  </a:lnTo>
                  <a:lnTo>
                    <a:pt x="802" y="90"/>
                  </a:lnTo>
                  <a:lnTo>
                    <a:pt x="772" y="80"/>
                  </a:lnTo>
                  <a:lnTo>
                    <a:pt x="742" y="70"/>
                  </a:lnTo>
                  <a:lnTo>
                    <a:pt x="712" y="60"/>
                  </a:lnTo>
                  <a:lnTo>
                    <a:pt x="682" y="54"/>
                  </a:lnTo>
                  <a:lnTo>
                    <a:pt x="650" y="48"/>
                  </a:lnTo>
                  <a:lnTo>
                    <a:pt x="618" y="44"/>
                  </a:lnTo>
                  <a:lnTo>
                    <a:pt x="586" y="42"/>
                  </a:lnTo>
                  <a:lnTo>
                    <a:pt x="552" y="40"/>
                  </a:lnTo>
                  <a:lnTo>
                    <a:pt x="552" y="40"/>
                  </a:lnTo>
                  <a:lnTo>
                    <a:pt x="514" y="42"/>
                  </a:lnTo>
                  <a:lnTo>
                    <a:pt x="476" y="46"/>
                  </a:lnTo>
                  <a:lnTo>
                    <a:pt x="438" y="50"/>
                  </a:lnTo>
                  <a:lnTo>
                    <a:pt x="402" y="58"/>
                  </a:lnTo>
                  <a:lnTo>
                    <a:pt x="366" y="68"/>
                  </a:lnTo>
                  <a:lnTo>
                    <a:pt x="330" y="80"/>
                  </a:lnTo>
                  <a:lnTo>
                    <a:pt x="294" y="94"/>
                  </a:lnTo>
                  <a:lnTo>
                    <a:pt x="260" y="110"/>
                  </a:lnTo>
                  <a:lnTo>
                    <a:pt x="228" y="128"/>
                  </a:lnTo>
                  <a:lnTo>
                    <a:pt x="196" y="148"/>
                  </a:lnTo>
                  <a:lnTo>
                    <a:pt x="166" y="170"/>
                  </a:lnTo>
                  <a:lnTo>
                    <a:pt x="136" y="194"/>
                  </a:lnTo>
                  <a:lnTo>
                    <a:pt x="108" y="220"/>
                  </a:lnTo>
                  <a:lnTo>
                    <a:pt x="82" y="246"/>
                  </a:lnTo>
                  <a:lnTo>
                    <a:pt x="56" y="276"/>
                  </a:lnTo>
                  <a:lnTo>
                    <a:pt x="34" y="306"/>
                  </a:lnTo>
                  <a:lnTo>
                    <a:pt x="0" y="282"/>
                  </a:lnTo>
                  <a:lnTo>
                    <a:pt x="0" y="282"/>
                  </a:lnTo>
                  <a:lnTo>
                    <a:pt x="26" y="250"/>
                  </a:lnTo>
                  <a:lnTo>
                    <a:pt x="52" y="220"/>
                  </a:lnTo>
                  <a:lnTo>
                    <a:pt x="80" y="190"/>
                  </a:lnTo>
                  <a:lnTo>
                    <a:pt x="110" y="164"/>
                  </a:lnTo>
                  <a:lnTo>
                    <a:pt x="142" y="138"/>
                  </a:lnTo>
                  <a:lnTo>
                    <a:pt x="174" y="116"/>
                  </a:lnTo>
                  <a:lnTo>
                    <a:pt x="208" y="94"/>
                  </a:lnTo>
                  <a:lnTo>
                    <a:pt x="242" y="76"/>
                  </a:lnTo>
                  <a:lnTo>
                    <a:pt x="278" y="58"/>
                  </a:lnTo>
                  <a:lnTo>
                    <a:pt x="316" y="44"/>
                  </a:lnTo>
                  <a:lnTo>
                    <a:pt x="354" y="30"/>
                  </a:lnTo>
                  <a:lnTo>
                    <a:pt x="392" y="20"/>
                  </a:lnTo>
                  <a:lnTo>
                    <a:pt x="432" y="12"/>
                  </a:lnTo>
                  <a:lnTo>
                    <a:pt x="472" y="6"/>
                  </a:lnTo>
                  <a:lnTo>
                    <a:pt x="512" y="2"/>
                  </a:lnTo>
                  <a:lnTo>
                    <a:pt x="552" y="0"/>
                  </a:lnTo>
                  <a:lnTo>
                    <a:pt x="552" y="0"/>
                  </a:lnTo>
                  <a:lnTo>
                    <a:pt x="588" y="2"/>
                  </a:lnTo>
                  <a:lnTo>
                    <a:pt x="622" y="4"/>
                  </a:lnTo>
                  <a:lnTo>
                    <a:pt x="656" y="8"/>
                  </a:lnTo>
                  <a:lnTo>
                    <a:pt x="690" y="14"/>
                  </a:lnTo>
                  <a:lnTo>
                    <a:pt x="722" y="22"/>
                  </a:lnTo>
                  <a:lnTo>
                    <a:pt x="754" y="32"/>
                  </a:lnTo>
                  <a:lnTo>
                    <a:pt x="786" y="42"/>
                  </a:lnTo>
                  <a:lnTo>
                    <a:pt x="816" y="54"/>
                  </a:lnTo>
                  <a:lnTo>
                    <a:pt x="846" y="68"/>
                  </a:lnTo>
                  <a:lnTo>
                    <a:pt x="876" y="82"/>
                  </a:lnTo>
                  <a:lnTo>
                    <a:pt x="904" y="100"/>
                  </a:lnTo>
                  <a:lnTo>
                    <a:pt x="932" y="116"/>
                  </a:lnTo>
                  <a:lnTo>
                    <a:pt x="960" y="136"/>
                  </a:lnTo>
                  <a:lnTo>
                    <a:pt x="984" y="156"/>
                  </a:lnTo>
                  <a:lnTo>
                    <a:pt x="1010" y="178"/>
                  </a:lnTo>
                  <a:lnTo>
                    <a:pt x="1034" y="200"/>
                  </a:lnTo>
                  <a:lnTo>
                    <a:pt x="1056" y="224"/>
                  </a:lnTo>
                  <a:lnTo>
                    <a:pt x="1078" y="248"/>
                  </a:lnTo>
                  <a:lnTo>
                    <a:pt x="1098" y="274"/>
                  </a:lnTo>
                  <a:lnTo>
                    <a:pt x="1116" y="300"/>
                  </a:lnTo>
                  <a:lnTo>
                    <a:pt x="1134" y="328"/>
                  </a:lnTo>
                  <a:lnTo>
                    <a:pt x="1150" y="356"/>
                  </a:lnTo>
                  <a:lnTo>
                    <a:pt x="1166" y="386"/>
                  </a:lnTo>
                  <a:lnTo>
                    <a:pt x="1180" y="416"/>
                  </a:lnTo>
                  <a:lnTo>
                    <a:pt x="1192" y="448"/>
                  </a:lnTo>
                  <a:lnTo>
                    <a:pt x="1202" y="478"/>
                  </a:lnTo>
                  <a:lnTo>
                    <a:pt x="1212" y="512"/>
                  </a:lnTo>
                  <a:lnTo>
                    <a:pt x="1218" y="544"/>
                  </a:lnTo>
                  <a:lnTo>
                    <a:pt x="1224" y="578"/>
                  </a:lnTo>
                  <a:lnTo>
                    <a:pt x="1230" y="612"/>
                  </a:lnTo>
                  <a:lnTo>
                    <a:pt x="1232" y="646"/>
                  </a:lnTo>
                  <a:lnTo>
                    <a:pt x="1232" y="680"/>
                  </a:lnTo>
                  <a:lnTo>
                    <a:pt x="1232" y="680"/>
                  </a:lnTo>
                  <a:lnTo>
                    <a:pt x="1232" y="716"/>
                  </a:lnTo>
                  <a:lnTo>
                    <a:pt x="1230" y="750"/>
                  </a:lnTo>
                  <a:lnTo>
                    <a:pt x="1224" y="784"/>
                  </a:lnTo>
                  <a:lnTo>
                    <a:pt x="1218" y="818"/>
                  </a:lnTo>
                  <a:lnTo>
                    <a:pt x="1212" y="850"/>
                  </a:lnTo>
                  <a:lnTo>
                    <a:pt x="1202" y="884"/>
                  </a:lnTo>
                  <a:lnTo>
                    <a:pt x="1192" y="914"/>
                  </a:lnTo>
                  <a:lnTo>
                    <a:pt x="1180" y="946"/>
                  </a:lnTo>
                  <a:lnTo>
                    <a:pt x="1166" y="976"/>
                  </a:lnTo>
                  <a:lnTo>
                    <a:pt x="1150" y="1006"/>
                  </a:lnTo>
                  <a:lnTo>
                    <a:pt x="1134" y="1034"/>
                  </a:lnTo>
                  <a:lnTo>
                    <a:pt x="1116" y="1062"/>
                  </a:lnTo>
                  <a:lnTo>
                    <a:pt x="1098" y="1088"/>
                  </a:lnTo>
                  <a:lnTo>
                    <a:pt x="1078" y="1114"/>
                  </a:lnTo>
                  <a:lnTo>
                    <a:pt x="1056" y="1138"/>
                  </a:lnTo>
                  <a:lnTo>
                    <a:pt x="1034" y="1162"/>
                  </a:lnTo>
                  <a:lnTo>
                    <a:pt x="1010" y="1184"/>
                  </a:lnTo>
                  <a:lnTo>
                    <a:pt x="984" y="1206"/>
                  </a:lnTo>
                  <a:lnTo>
                    <a:pt x="960" y="1226"/>
                  </a:lnTo>
                  <a:lnTo>
                    <a:pt x="932" y="1246"/>
                  </a:lnTo>
                  <a:lnTo>
                    <a:pt x="904" y="1262"/>
                  </a:lnTo>
                  <a:lnTo>
                    <a:pt x="876" y="1280"/>
                  </a:lnTo>
                  <a:lnTo>
                    <a:pt x="846" y="1294"/>
                  </a:lnTo>
                  <a:lnTo>
                    <a:pt x="816" y="1308"/>
                  </a:lnTo>
                  <a:lnTo>
                    <a:pt x="786" y="1320"/>
                  </a:lnTo>
                  <a:lnTo>
                    <a:pt x="754" y="1330"/>
                  </a:lnTo>
                  <a:lnTo>
                    <a:pt x="722" y="1340"/>
                  </a:lnTo>
                  <a:lnTo>
                    <a:pt x="690" y="1348"/>
                  </a:lnTo>
                  <a:lnTo>
                    <a:pt x="656" y="1354"/>
                  </a:lnTo>
                  <a:lnTo>
                    <a:pt x="622" y="1358"/>
                  </a:lnTo>
                  <a:lnTo>
                    <a:pt x="588" y="1360"/>
                  </a:lnTo>
                  <a:lnTo>
                    <a:pt x="552" y="1362"/>
                  </a:lnTo>
                  <a:lnTo>
                    <a:pt x="552" y="1362"/>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40" name="object 5">
              <a:extLst>
                <a:ext uri="{FF2B5EF4-FFF2-40B4-BE49-F238E27FC236}">
                  <a16:creationId xmlns:a16="http://schemas.microsoft.com/office/drawing/2014/main" id="{28D38FCD-E95F-4732-98C2-A1ACED2E204E}"/>
                </a:ext>
              </a:extLst>
            </p:cNvPr>
            <p:cNvSpPr txBox="1">
              <a:spLocks/>
            </p:cNvSpPr>
            <p:nvPr/>
          </p:nvSpPr>
          <p:spPr>
            <a:xfrm>
              <a:off x="5315240" y="5155101"/>
              <a:ext cx="1924050" cy="1133644"/>
            </a:xfrm>
            <a:prstGeom prst="rect">
              <a:avLst/>
            </a:prstGeom>
          </p:spPr>
          <p:txBody>
            <a:bodyPr vert="horz" wrap="square" lIns="0" tIns="12700" rIns="0" bIns="0" rtlCol="0">
              <a:spAutoFit/>
            </a:bodyPr>
            <a:lstStyle/>
            <a:p>
              <a:pPr marL="12700" algn="ctr">
                <a:spcBef>
                  <a:spcPts val="100"/>
                </a:spcBef>
                <a:defRPr/>
              </a:pPr>
              <a:r>
                <a:rPr lang="en-US" sz="3600" kern="0" dirty="0">
                  <a:solidFill>
                    <a:schemeClr val="bg1"/>
                  </a:solidFill>
                  <a:latin typeface="Arial" pitchFamily="34" charset="0"/>
                  <a:ea typeface="+mj-ea"/>
                  <a:cs typeface="Arial" pitchFamily="34" charset="0"/>
                </a:rPr>
                <a:t>THANK</a:t>
              </a:r>
            </a:p>
            <a:p>
              <a:pPr marL="12700" algn="ctr">
                <a:spcBef>
                  <a:spcPts val="100"/>
                </a:spcBef>
                <a:defRPr/>
              </a:pPr>
              <a:r>
                <a:rPr lang="en-US" sz="3600" kern="0" dirty="0">
                  <a:solidFill>
                    <a:schemeClr val="bg1"/>
                  </a:solidFill>
                  <a:latin typeface="Arial" pitchFamily="34" charset="0"/>
                  <a:ea typeface="+mj-ea"/>
                  <a:cs typeface="Arial" pitchFamily="34" charset="0"/>
                </a:rPr>
                <a:t>YOU</a:t>
              </a:r>
            </a:p>
          </p:txBody>
        </p:sp>
      </p:grpSp>
    </p:spTree>
    <p:extLst>
      <p:ext uri="{BB962C8B-B14F-4D97-AF65-F5344CB8AC3E}">
        <p14:creationId xmlns:p14="http://schemas.microsoft.com/office/powerpoint/2010/main" val="2837031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10F8D0B-BAE2-44EF-B350-D0378464A00C}"/>
              </a:ext>
            </a:extLst>
          </p:cNvPr>
          <p:cNvSpPr/>
          <p:nvPr/>
        </p:nvSpPr>
        <p:spPr>
          <a:xfrm>
            <a:off x="2292822" y="6565235"/>
            <a:ext cx="8824616" cy="284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12722579-8A82-4102-918C-4ADDAFE5197C}"/>
              </a:ext>
            </a:extLst>
          </p:cNvPr>
          <p:cNvSpPr>
            <a:spLocks/>
          </p:cNvSpPr>
          <p:nvPr/>
        </p:nvSpPr>
        <p:spPr>
          <a:xfrm>
            <a:off x="318570" y="875960"/>
            <a:ext cx="11554860" cy="38941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35" name="TextBox 34">
            <a:extLst>
              <a:ext uri="{FF2B5EF4-FFF2-40B4-BE49-F238E27FC236}">
                <a16:creationId xmlns:a16="http://schemas.microsoft.com/office/drawing/2014/main" id="{20E5D528-D6FD-4D90-88D2-94898875E8FA}"/>
              </a:ext>
            </a:extLst>
          </p:cNvPr>
          <p:cNvSpPr txBox="1"/>
          <p:nvPr/>
        </p:nvSpPr>
        <p:spPr>
          <a:xfrm>
            <a:off x="318570" y="312031"/>
            <a:ext cx="11076982" cy="546368"/>
          </a:xfrm>
          <a:prstGeom prst="rect">
            <a:avLst/>
          </a:prstGeom>
          <a:noFill/>
        </p:spPr>
        <p:txBody>
          <a:bodyPr wrap="square" rtlCol="0">
            <a:spAutoFit/>
          </a:bodyPr>
          <a:lstStyle/>
          <a:p>
            <a:pPr defTabSz="913852">
              <a:lnSpc>
                <a:spcPct val="80000"/>
              </a:lnSpc>
              <a:defRPr/>
            </a:pPr>
            <a:r>
              <a:rPr lang="en-US" sz="3598" b="1" dirty="0">
                <a:gradFill>
                  <a:gsLst>
                    <a:gs pos="100000">
                      <a:srgbClr val="176490"/>
                    </a:gs>
                    <a:gs pos="0">
                      <a:srgbClr val="1AA4BE">
                        <a:alpha val="80000"/>
                      </a:srgbClr>
                    </a:gs>
                  </a:gsLst>
                  <a:path path="circle">
                    <a:fillToRect l="100000" t="100000"/>
                  </a:path>
                </a:gradFill>
                <a:latin typeface="+mj-lt"/>
                <a:cs typeface="Arial" pitchFamily="34" charset="0"/>
              </a:rPr>
              <a:t>Version Control Systems </a:t>
            </a:r>
            <a:endParaRPr lang="en-US" sz="3598" b="1" dirty="0">
              <a:solidFill>
                <a:schemeClr val="tx2">
                  <a:lumMod val="75000"/>
                  <a:lumOff val="25000"/>
                </a:schemeClr>
              </a:solidFill>
              <a:latin typeface="+mj-lt"/>
              <a:cs typeface="Arial" pitchFamily="34" charset="0"/>
            </a:endParaRPr>
          </a:p>
        </p:txBody>
      </p:sp>
      <p:grpSp>
        <p:nvGrpSpPr>
          <p:cNvPr id="36" name="Group 35">
            <a:extLst>
              <a:ext uri="{FF2B5EF4-FFF2-40B4-BE49-F238E27FC236}">
                <a16:creationId xmlns:a16="http://schemas.microsoft.com/office/drawing/2014/main" id="{B5CE3339-A998-44AA-9D27-2802475479AC}"/>
              </a:ext>
            </a:extLst>
          </p:cNvPr>
          <p:cNvGrpSpPr/>
          <p:nvPr/>
        </p:nvGrpSpPr>
        <p:grpSpPr>
          <a:xfrm rot="5400000">
            <a:off x="982453" y="-331701"/>
            <a:ext cx="45707" cy="1096210"/>
            <a:chOff x="590368" y="624713"/>
            <a:chExt cx="71120" cy="463517"/>
          </a:xfrm>
        </p:grpSpPr>
        <p:sp>
          <p:nvSpPr>
            <p:cNvPr id="37" name="Rectangle: Rounded Corners 2">
              <a:extLst>
                <a:ext uri="{FF2B5EF4-FFF2-40B4-BE49-F238E27FC236}">
                  <a16:creationId xmlns:a16="http://schemas.microsoft.com/office/drawing/2014/main" id="{73647521-C86F-4DD8-BAA8-7D73D1498DF4}"/>
                </a:ext>
              </a:extLst>
            </p:cNvPr>
            <p:cNvSpPr/>
            <p:nvPr/>
          </p:nvSpPr>
          <p:spPr>
            <a:xfrm rot="16200000">
              <a:off x="556094" y="658987"/>
              <a:ext cx="139668" cy="71119"/>
            </a:xfrm>
            <a:prstGeom prst="roundRect">
              <a:avLst>
                <a:gd name="adj" fmla="val 50000"/>
              </a:avLst>
            </a:prstGeom>
            <a:solidFill>
              <a:srgbClr val="176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8" name="Rectangle: Rounded Corners 2">
              <a:extLst>
                <a:ext uri="{FF2B5EF4-FFF2-40B4-BE49-F238E27FC236}">
                  <a16:creationId xmlns:a16="http://schemas.microsoft.com/office/drawing/2014/main" id="{734834DA-8575-457A-AEDF-F7FB8A5FF996}"/>
                </a:ext>
              </a:extLst>
            </p:cNvPr>
            <p:cNvSpPr/>
            <p:nvPr/>
          </p:nvSpPr>
          <p:spPr>
            <a:xfrm rot="16200000">
              <a:off x="556095" y="820911"/>
              <a:ext cx="139668" cy="71119"/>
            </a:xfrm>
            <a:prstGeom prst="roundRect">
              <a:avLst>
                <a:gd name="adj" fmla="val 50000"/>
              </a:avLst>
            </a:prstGeom>
            <a:solidFill>
              <a:srgbClr val="1AA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9" name="Rectangle: Rounded Corners 2">
              <a:extLst>
                <a:ext uri="{FF2B5EF4-FFF2-40B4-BE49-F238E27FC236}">
                  <a16:creationId xmlns:a16="http://schemas.microsoft.com/office/drawing/2014/main" id="{139A0858-6CD8-4E66-87DA-479719E4D837}"/>
                </a:ext>
              </a:extLst>
            </p:cNvPr>
            <p:cNvSpPr/>
            <p:nvPr/>
          </p:nvSpPr>
          <p:spPr>
            <a:xfrm rot="16200000">
              <a:off x="556095" y="982836"/>
              <a:ext cx="139668" cy="71119"/>
            </a:xfrm>
            <a:prstGeom prst="roundRect">
              <a:avLst>
                <a:gd name="adj" fmla="val 50000"/>
              </a:avLst>
            </a:prstGeom>
            <a:solidFill>
              <a:srgbClr val="52C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grpSp>
      <p:grpSp>
        <p:nvGrpSpPr>
          <p:cNvPr id="25" name="Group 24">
            <a:extLst>
              <a:ext uri="{FF2B5EF4-FFF2-40B4-BE49-F238E27FC236}">
                <a16:creationId xmlns:a16="http://schemas.microsoft.com/office/drawing/2014/main" id="{29B65B06-EAFD-6648-87B4-4A3E0C8147D0}"/>
              </a:ext>
            </a:extLst>
          </p:cNvPr>
          <p:cNvGrpSpPr/>
          <p:nvPr/>
        </p:nvGrpSpPr>
        <p:grpSpPr>
          <a:xfrm>
            <a:off x="10550082" y="193551"/>
            <a:ext cx="1053195" cy="927106"/>
            <a:chOff x="2465004" y="1418736"/>
            <a:chExt cx="473319" cy="408045"/>
          </a:xfrm>
        </p:grpSpPr>
        <p:sp>
          <p:nvSpPr>
            <p:cNvPr id="26" name="Block Arc 25">
              <a:extLst>
                <a:ext uri="{FF2B5EF4-FFF2-40B4-BE49-F238E27FC236}">
                  <a16:creationId xmlns:a16="http://schemas.microsoft.com/office/drawing/2014/main" id="{059008BB-B4EC-D74D-83A0-AB6D8EFBAA04}"/>
                </a:ext>
              </a:extLst>
            </p:cNvPr>
            <p:cNvSpPr/>
            <p:nvPr/>
          </p:nvSpPr>
          <p:spPr>
            <a:xfrm rot="11099245">
              <a:off x="2465004" y="1431432"/>
              <a:ext cx="473319" cy="395349"/>
            </a:xfrm>
            <a:prstGeom prst="blockArc">
              <a:avLst>
                <a:gd name="adj1" fmla="val 11156282"/>
                <a:gd name="adj2" fmla="val 2010"/>
                <a:gd name="adj3" fmla="val 183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27" name="Rounded Rectangle 38">
              <a:extLst>
                <a:ext uri="{FF2B5EF4-FFF2-40B4-BE49-F238E27FC236}">
                  <a16:creationId xmlns:a16="http://schemas.microsoft.com/office/drawing/2014/main" id="{04BE2310-F395-FC41-907B-726826E04BFA}"/>
                </a:ext>
              </a:extLst>
            </p:cNvPr>
            <p:cNvSpPr/>
            <p:nvPr/>
          </p:nvSpPr>
          <p:spPr>
            <a:xfrm>
              <a:off x="2521711" y="1418736"/>
              <a:ext cx="359906" cy="359906"/>
            </a:xfrm>
            <a:prstGeom prst="ellipse">
              <a:avLst/>
            </a:prstGeom>
            <a:solidFill>
              <a:schemeClr val="accent1">
                <a:lumMod val="60000"/>
                <a:lumOff val="4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lumMod val="50000"/>
                  </a:schemeClr>
                </a:solidFill>
              </a:endParaRPr>
            </a:p>
          </p:txBody>
        </p:sp>
        <p:grpSp>
          <p:nvGrpSpPr>
            <p:cNvPr id="28" name="Group 27">
              <a:extLst>
                <a:ext uri="{FF2B5EF4-FFF2-40B4-BE49-F238E27FC236}">
                  <a16:creationId xmlns:a16="http://schemas.microsoft.com/office/drawing/2014/main" id="{92BD785A-C05B-D144-82CB-A9687C3E58C1}"/>
                </a:ext>
              </a:extLst>
            </p:cNvPr>
            <p:cNvGrpSpPr/>
            <p:nvPr/>
          </p:nvGrpSpPr>
          <p:grpSpPr>
            <a:xfrm>
              <a:off x="2589291" y="1476884"/>
              <a:ext cx="232961" cy="232961"/>
              <a:chOff x="3449638" y="1439863"/>
              <a:chExt cx="2249487" cy="2249488"/>
            </a:xfrm>
          </p:grpSpPr>
          <p:sp>
            <p:nvSpPr>
              <p:cNvPr id="29" name="Freeform 11">
                <a:extLst>
                  <a:ext uri="{FF2B5EF4-FFF2-40B4-BE49-F238E27FC236}">
                    <a16:creationId xmlns:a16="http://schemas.microsoft.com/office/drawing/2014/main" id="{26BE4B54-C27B-484F-B518-A1CCC68AC230}"/>
                  </a:ext>
                </a:extLst>
              </p:cNvPr>
              <p:cNvSpPr>
                <a:spLocks noEditPoints="1"/>
              </p:cNvSpPr>
              <p:nvPr/>
            </p:nvSpPr>
            <p:spPr bwMode="auto">
              <a:xfrm>
                <a:off x="3449638" y="1439863"/>
                <a:ext cx="2249487" cy="2249488"/>
              </a:xfrm>
              <a:custGeom>
                <a:avLst/>
                <a:gdLst>
                  <a:gd name="T0" fmla="*/ 600 w 600"/>
                  <a:gd name="T1" fmla="*/ 306 h 600"/>
                  <a:gd name="T2" fmla="*/ 562 w 600"/>
                  <a:gd name="T3" fmla="*/ 311 h 600"/>
                  <a:gd name="T4" fmla="*/ 531 w 600"/>
                  <a:gd name="T5" fmla="*/ 336 h 600"/>
                  <a:gd name="T6" fmla="*/ 344 w 600"/>
                  <a:gd name="T7" fmla="*/ 533 h 600"/>
                  <a:gd name="T8" fmla="*/ 313 w 600"/>
                  <a:gd name="T9" fmla="*/ 541 h 600"/>
                  <a:gd name="T10" fmla="*/ 311 w 600"/>
                  <a:gd name="T11" fmla="*/ 573 h 600"/>
                  <a:gd name="T12" fmla="*/ 311 w 600"/>
                  <a:gd name="T13" fmla="*/ 588 h 600"/>
                  <a:gd name="T14" fmla="*/ 300 w 600"/>
                  <a:gd name="T15" fmla="*/ 600 h 600"/>
                  <a:gd name="T16" fmla="*/ 289 w 600"/>
                  <a:gd name="T17" fmla="*/ 589 h 600"/>
                  <a:gd name="T18" fmla="*/ 288 w 600"/>
                  <a:gd name="T19" fmla="*/ 550 h 600"/>
                  <a:gd name="T20" fmla="*/ 276 w 600"/>
                  <a:gd name="T21" fmla="*/ 536 h 600"/>
                  <a:gd name="T22" fmla="*/ 70 w 600"/>
                  <a:gd name="T23" fmla="*/ 370 h 600"/>
                  <a:gd name="T24" fmla="*/ 60 w 600"/>
                  <a:gd name="T25" fmla="*/ 323 h 600"/>
                  <a:gd name="T26" fmla="*/ 48 w 600"/>
                  <a:gd name="T27" fmla="*/ 312 h 600"/>
                  <a:gd name="T28" fmla="*/ 7 w 600"/>
                  <a:gd name="T29" fmla="*/ 311 h 600"/>
                  <a:gd name="T30" fmla="*/ 0 w 600"/>
                  <a:gd name="T31" fmla="*/ 306 h 600"/>
                  <a:gd name="T32" fmla="*/ 0 w 600"/>
                  <a:gd name="T33" fmla="*/ 294 h 600"/>
                  <a:gd name="T34" fmla="*/ 27 w 600"/>
                  <a:gd name="T35" fmla="*/ 289 h 600"/>
                  <a:gd name="T36" fmla="*/ 63 w 600"/>
                  <a:gd name="T37" fmla="*/ 258 h 600"/>
                  <a:gd name="T38" fmla="*/ 272 w 600"/>
                  <a:gd name="T39" fmla="*/ 64 h 600"/>
                  <a:gd name="T40" fmla="*/ 289 w 600"/>
                  <a:gd name="T41" fmla="*/ 45 h 600"/>
                  <a:gd name="T42" fmla="*/ 294 w 600"/>
                  <a:gd name="T43" fmla="*/ 0 h 600"/>
                  <a:gd name="T44" fmla="*/ 306 w 600"/>
                  <a:gd name="T45" fmla="*/ 0 h 600"/>
                  <a:gd name="T46" fmla="*/ 311 w 600"/>
                  <a:gd name="T47" fmla="*/ 20 h 600"/>
                  <a:gd name="T48" fmla="*/ 311 w 600"/>
                  <a:gd name="T49" fmla="*/ 51 h 600"/>
                  <a:gd name="T50" fmla="*/ 323 w 600"/>
                  <a:gd name="T51" fmla="*/ 64 h 600"/>
                  <a:gd name="T52" fmla="*/ 532 w 600"/>
                  <a:gd name="T53" fmla="*/ 271 h 600"/>
                  <a:gd name="T54" fmla="*/ 553 w 600"/>
                  <a:gd name="T55" fmla="*/ 289 h 600"/>
                  <a:gd name="T56" fmla="*/ 600 w 600"/>
                  <a:gd name="T57" fmla="*/ 294 h 600"/>
                  <a:gd name="T58" fmla="*/ 600 w 600"/>
                  <a:gd name="T59" fmla="*/ 306 h 600"/>
                  <a:gd name="T60" fmla="*/ 114 w 600"/>
                  <a:gd name="T61" fmla="*/ 312 h 600"/>
                  <a:gd name="T62" fmla="*/ 96 w 600"/>
                  <a:gd name="T63" fmla="*/ 312 h 600"/>
                  <a:gd name="T64" fmla="*/ 84 w 600"/>
                  <a:gd name="T65" fmla="*/ 326 h 600"/>
                  <a:gd name="T66" fmla="*/ 152 w 600"/>
                  <a:gd name="T67" fmla="*/ 457 h 600"/>
                  <a:gd name="T68" fmla="*/ 275 w 600"/>
                  <a:gd name="T69" fmla="*/ 513 h 600"/>
                  <a:gd name="T70" fmla="*/ 288 w 600"/>
                  <a:gd name="T71" fmla="*/ 501 h 600"/>
                  <a:gd name="T72" fmla="*/ 288 w 600"/>
                  <a:gd name="T73" fmla="*/ 472 h 600"/>
                  <a:gd name="T74" fmla="*/ 300 w 600"/>
                  <a:gd name="T75" fmla="*/ 451 h 600"/>
                  <a:gd name="T76" fmla="*/ 311 w 600"/>
                  <a:gd name="T77" fmla="*/ 472 h 600"/>
                  <a:gd name="T78" fmla="*/ 311 w 600"/>
                  <a:gd name="T79" fmla="*/ 502 h 600"/>
                  <a:gd name="T80" fmla="*/ 323 w 600"/>
                  <a:gd name="T81" fmla="*/ 512 h 600"/>
                  <a:gd name="T82" fmla="*/ 455 w 600"/>
                  <a:gd name="T83" fmla="*/ 444 h 600"/>
                  <a:gd name="T84" fmla="*/ 510 w 600"/>
                  <a:gd name="T85" fmla="*/ 325 h 600"/>
                  <a:gd name="T86" fmla="*/ 498 w 600"/>
                  <a:gd name="T87" fmla="*/ 312 h 600"/>
                  <a:gd name="T88" fmla="*/ 463 w 600"/>
                  <a:gd name="T89" fmla="*/ 312 h 600"/>
                  <a:gd name="T90" fmla="*/ 450 w 600"/>
                  <a:gd name="T91" fmla="*/ 300 h 600"/>
                  <a:gd name="T92" fmla="*/ 463 w 600"/>
                  <a:gd name="T93" fmla="*/ 289 h 600"/>
                  <a:gd name="T94" fmla="*/ 495 w 600"/>
                  <a:gd name="T95" fmla="*/ 289 h 600"/>
                  <a:gd name="T96" fmla="*/ 509 w 600"/>
                  <a:gd name="T97" fmla="*/ 273 h 600"/>
                  <a:gd name="T98" fmla="*/ 435 w 600"/>
                  <a:gd name="T99" fmla="*/ 137 h 600"/>
                  <a:gd name="T100" fmla="*/ 326 w 600"/>
                  <a:gd name="T101" fmla="*/ 87 h 600"/>
                  <a:gd name="T102" fmla="*/ 311 w 600"/>
                  <a:gd name="T103" fmla="*/ 101 h 600"/>
                  <a:gd name="T104" fmla="*/ 311 w 600"/>
                  <a:gd name="T105" fmla="*/ 137 h 600"/>
                  <a:gd name="T106" fmla="*/ 300 w 600"/>
                  <a:gd name="T107" fmla="*/ 150 h 600"/>
                  <a:gd name="T108" fmla="*/ 288 w 600"/>
                  <a:gd name="T109" fmla="*/ 137 h 600"/>
                  <a:gd name="T110" fmla="*/ 288 w 600"/>
                  <a:gd name="T111" fmla="*/ 107 h 600"/>
                  <a:gd name="T112" fmla="*/ 267 w 600"/>
                  <a:gd name="T113" fmla="*/ 88 h 600"/>
                  <a:gd name="T114" fmla="*/ 84 w 600"/>
                  <a:gd name="T115" fmla="*/ 275 h 600"/>
                  <a:gd name="T116" fmla="*/ 95 w 600"/>
                  <a:gd name="T117" fmla="*/ 289 h 600"/>
                  <a:gd name="T118" fmla="*/ 136 w 600"/>
                  <a:gd name="T119" fmla="*/ 289 h 600"/>
                  <a:gd name="T120" fmla="*/ 149 w 600"/>
                  <a:gd name="T121" fmla="*/ 300 h 600"/>
                  <a:gd name="T122" fmla="*/ 135 w 600"/>
                  <a:gd name="T123" fmla="*/ 312 h 600"/>
                  <a:gd name="T124" fmla="*/ 114 w 600"/>
                  <a:gd name="T125" fmla="*/ 312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0" h="600">
                    <a:moveTo>
                      <a:pt x="600" y="306"/>
                    </a:moveTo>
                    <a:cubicBezTo>
                      <a:pt x="588" y="316"/>
                      <a:pt x="575" y="311"/>
                      <a:pt x="562" y="311"/>
                    </a:cubicBezTo>
                    <a:cubicBezTo>
                      <a:pt x="536" y="312"/>
                      <a:pt x="536" y="312"/>
                      <a:pt x="531" y="336"/>
                    </a:cubicBezTo>
                    <a:cubicBezTo>
                      <a:pt x="513" y="438"/>
                      <a:pt x="444" y="510"/>
                      <a:pt x="344" y="533"/>
                    </a:cubicBezTo>
                    <a:cubicBezTo>
                      <a:pt x="333" y="535"/>
                      <a:pt x="318" y="531"/>
                      <a:pt x="313" y="541"/>
                    </a:cubicBezTo>
                    <a:cubicBezTo>
                      <a:pt x="308" y="550"/>
                      <a:pt x="311" y="563"/>
                      <a:pt x="311" y="573"/>
                    </a:cubicBezTo>
                    <a:cubicBezTo>
                      <a:pt x="311" y="578"/>
                      <a:pt x="312" y="584"/>
                      <a:pt x="311" y="588"/>
                    </a:cubicBezTo>
                    <a:cubicBezTo>
                      <a:pt x="310" y="595"/>
                      <a:pt x="307" y="600"/>
                      <a:pt x="300" y="600"/>
                    </a:cubicBezTo>
                    <a:cubicBezTo>
                      <a:pt x="292" y="600"/>
                      <a:pt x="289" y="595"/>
                      <a:pt x="289" y="589"/>
                    </a:cubicBezTo>
                    <a:cubicBezTo>
                      <a:pt x="288" y="576"/>
                      <a:pt x="288" y="563"/>
                      <a:pt x="288" y="550"/>
                    </a:cubicBezTo>
                    <a:cubicBezTo>
                      <a:pt x="289" y="540"/>
                      <a:pt x="285" y="538"/>
                      <a:pt x="276" y="536"/>
                    </a:cubicBezTo>
                    <a:cubicBezTo>
                      <a:pt x="173" y="523"/>
                      <a:pt x="104" y="467"/>
                      <a:pt x="70" y="370"/>
                    </a:cubicBezTo>
                    <a:cubicBezTo>
                      <a:pt x="64" y="355"/>
                      <a:pt x="61" y="339"/>
                      <a:pt x="60" y="323"/>
                    </a:cubicBezTo>
                    <a:cubicBezTo>
                      <a:pt x="60" y="313"/>
                      <a:pt x="56" y="311"/>
                      <a:pt x="48" y="312"/>
                    </a:cubicBezTo>
                    <a:cubicBezTo>
                      <a:pt x="34" y="312"/>
                      <a:pt x="21" y="311"/>
                      <a:pt x="7" y="311"/>
                    </a:cubicBezTo>
                    <a:cubicBezTo>
                      <a:pt x="5" y="310"/>
                      <a:pt x="2" y="308"/>
                      <a:pt x="0" y="306"/>
                    </a:cubicBezTo>
                    <a:cubicBezTo>
                      <a:pt x="0" y="302"/>
                      <a:pt x="0" y="298"/>
                      <a:pt x="0" y="294"/>
                    </a:cubicBezTo>
                    <a:cubicBezTo>
                      <a:pt x="8" y="287"/>
                      <a:pt x="17" y="289"/>
                      <a:pt x="27" y="289"/>
                    </a:cubicBezTo>
                    <a:cubicBezTo>
                      <a:pt x="58" y="289"/>
                      <a:pt x="58" y="289"/>
                      <a:pt x="63" y="258"/>
                    </a:cubicBezTo>
                    <a:cubicBezTo>
                      <a:pt x="77" y="159"/>
                      <a:pt x="172" y="70"/>
                      <a:pt x="272" y="64"/>
                    </a:cubicBezTo>
                    <a:cubicBezTo>
                      <a:pt x="287" y="63"/>
                      <a:pt x="288" y="57"/>
                      <a:pt x="289" y="45"/>
                    </a:cubicBezTo>
                    <a:cubicBezTo>
                      <a:pt x="289" y="30"/>
                      <a:pt x="284" y="14"/>
                      <a:pt x="294" y="0"/>
                    </a:cubicBezTo>
                    <a:cubicBezTo>
                      <a:pt x="298" y="0"/>
                      <a:pt x="302" y="0"/>
                      <a:pt x="306" y="0"/>
                    </a:cubicBezTo>
                    <a:cubicBezTo>
                      <a:pt x="310" y="6"/>
                      <a:pt x="312" y="12"/>
                      <a:pt x="311" y="20"/>
                    </a:cubicBezTo>
                    <a:cubicBezTo>
                      <a:pt x="311" y="30"/>
                      <a:pt x="312" y="41"/>
                      <a:pt x="311" y="51"/>
                    </a:cubicBezTo>
                    <a:cubicBezTo>
                      <a:pt x="311" y="60"/>
                      <a:pt x="313" y="63"/>
                      <a:pt x="323" y="64"/>
                    </a:cubicBezTo>
                    <a:cubicBezTo>
                      <a:pt x="433" y="77"/>
                      <a:pt x="519" y="161"/>
                      <a:pt x="532" y="271"/>
                    </a:cubicBezTo>
                    <a:cubicBezTo>
                      <a:pt x="534" y="287"/>
                      <a:pt x="539" y="289"/>
                      <a:pt x="553" y="289"/>
                    </a:cubicBezTo>
                    <a:cubicBezTo>
                      <a:pt x="569" y="289"/>
                      <a:pt x="585" y="284"/>
                      <a:pt x="600" y="294"/>
                    </a:cubicBezTo>
                    <a:cubicBezTo>
                      <a:pt x="600" y="298"/>
                      <a:pt x="600" y="302"/>
                      <a:pt x="600" y="306"/>
                    </a:cubicBezTo>
                    <a:close/>
                    <a:moveTo>
                      <a:pt x="114" y="312"/>
                    </a:moveTo>
                    <a:cubicBezTo>
                      <a:pt x="108" y="312"/>
                      <a:pt x="102" y="312"/>
                      <a:pt x="96" y="312"/>
                    </a:cubicBezTo>
                    <a:cubicBezTo>
                      <a:pt x="85" y="310"/>
                      <a:pt x="83" y="315"/>
                      <a:pt x="84" y="326"/>
                    </a:cubicBezTo>
                    <a:cubicBezTo>
                      <a:pt x="92" y="377"/>
                      <a:pt x="114" y="422"/>
                      <a:pt x="152" y="457"/>
                    </a:cubicBezTo>
                    <a:cubicBezTo>
                      <a:pt x="187" y="489"/>
                      <a:pt x="229" y="507"/>
                      <a:pt x="275" y="513"/>
                    </a:cubicBezTo>
                    <a:cubicBezTo>
                      <a:pt x="285" y="514"/>
                      <a:pt x="289" y="511"/>
                      <a:pt x="288" y="501"/>
                    </a:cubicBezTo>
                    <a:cubicBezTo>
                      <a:pt x="288" y="491"/>
                      <a:pt x="288" y="482"/>
                      <a:pt x="288" y="472"/>
                    </a:cubicBezTo>
                    <a:cubicBezTo>
                      <a:pt x="289" y="463"/>
                      <a:pt x="286" y="451"/>
                      <a:pt x="300" y="451"/>
                    </a:cubicBezTo>
                    <a:cubicBezTo>
                      <a:pt x="313" y="451"/>
                      <a:pt x="311" y="463"/>
                      <a:pt x="311" y="472"/>
                    </a:cubicBezTo>
                    <a:cubicBezTo>
                      <a:pt x="311" y="482"/>
                      <a:pt x="312" y="492"/>
                      <a:pt x="311" y="502"/>
                    </a:cubicBezTo>
                    <a:cubicBezTo>
                      <a:pt x="311" y="511"/>
                      <a:pt x="313" y="514"/>
                      <a:pt x="323" y="512"/>
                    </a:cubicBezTo>
                    <a:cubicBezTo>
                      <a:pt x="375" y="505"/>
                      <a:pt x="419" y="482"/>
                      <a:pt x="455" y="444"/>
                    </a:cubicBezTo>
                    <a:cubicBezTo>
                      <a:pt x="486" y="410"/>
                      <a:pt x="503" y="370"/>
                      <a:pt x="510" y="325"/>
                    </a:cubicBezTo>
                    <a:cubicBezTo>
                      <a:pt x="511" y="315"/>
                      <a:pt x="508" y="311"/>
                      <a:pt x="498" y="312"/>
                    </a:cubicBezTo>
                    <a:cubicBezTo>
                      <a:pt x="486" y="312"/>
                      <a:pt x="475" y="312"/>
                      <a:pt x="463" y="312"/>
                    </a:cubicBezTo>
                    <a:cubicBezTo>
                      <a:pt x="456" y="312"/>
                      <a:pt x="450" y="308"/>
                      <a:pt x="450" y="300"/>
                    </a:cubicBezTo>
                    <a:cubicBezTo>
                      <a:pt x="450" y="292"/>
                      <a:pt x="456" y="289"/>
                      <a:pt x="463" y="289"/>
                    </a:cubicBezTo>
                    <a:cubicBezTo>
                      <a:pt x="474" y="289"/>
                      <a:pt x="484" y="288"/>
                      <a:pt x="495" y="289"/>
                    </a:cubicBezTo>
                    <a:cubicBezTo>
                      <a:pt x="508" y="290"/>
                      <a:pt x="511" y="285"/>
                      <a:pt x="509" y="273"/>
                    </a:cubicBezTo>
                    <a:cubicBezTo>
                      <a:pt x="501" y="218"/>
                      <a:pt x="477" y="172"/>
                      <a:pt x="435" y="137"/>
                    </a:cubicBezTo>
                    <a:cubicBezTo>
                      <a:pt x="403" y="110"/>
                      <a:pt x="366" y="94"/>
                      <a:pt x="326" y="87"/>
                    </a:cubicBezTo>
                    <a:cubicBezTo>
                      <a:pt x="315" y="86"/>
                      <a:pt x="310" y="89"/>
                      <a:pt x="311" y="101"/>
                    </a:cubicBezTo>
                    <a:cubicBezTo>
                      <a:pt x="312" y="113"/>
                      <a:pt x="311" y="125"/>
                      <a:pt x="311" y="137"/>
                    </a:cubicBezTo>
                    <a:cubicBezTo>
                      <a:pt x="311" y="144"/>
                      <a:pt x="308" y="150"/>
                      <a:pt x="300" y="150"/>
                    </a:cubicBezTo>
                    <a:cubicBezTo>
                      <a:pt x="292" y="150"/>
                      <a:pt x="289" y="144"/>
                      <a:pt x="288" y="137"/>
                    </a:cubicBezTo>
                    <a:cubicBezTo>
                      <a:pt x="288" y="127"/>
                      <a:pt x="288" y="117"/>
                      <a:pt x="288" y="107"/>
                    </a:cubicBezTo>
                    <a:cubicBezTo>
                      <a:pt x="288" y="85"/>
                      <a:pt x="287" y="84"/>
                      <a:pt x="267" y="88"/>
                    </a:cubicBezTo>
                    <a:cubicBezTo>
                      <a:pt x="170" y="103"/>
                      <a:pt x="97" y="178"/>
                      <a:pt x="84" y="275"/>
                    </a:cubicBezTo>
                    <a:cubicBezTo>
                      <a:pt x="83" y="284"/>
                      <a:pt x="84" y="290"/>
                      <a:pt x="95" y="289"/>
                    </a:cubicBezTo>
                    <a:cubicBezTo>
                      <a:pt x="109" y="288"/>
                      <a:pt x="122" y="289"/>
                      <a:pt x="136" y="289"/>
                    </a:cubicBezTo>
                    <a:cubicBezTo>
                      <a:pt x="143" y="289"/>
                      <a:pt x="149" y="292"/>
                      <a:pt x="149" y="300"/>
                    </a:cubicBezTo>
                    <a:cubicBezTo>
                      <a:pt x="149" y="309"/>
                      <a:pt x="143" y="312"/>
                      <a:pt x="135" y="312"/>
                    </a:cubicBezTo>
                    <a:cubicBezTo>
                      <a:pt x="128" y="312"/>
                      <a:pt x="121" y="312"/>
                      <a:pt x="114" y="312"/>
                    </a:cubicBez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dirty="0"/>
              </a:p>
            </p:txBody>
          </p:sp>
          <p:sp>
            <p:nvSpPr>
              <p:cNvPr id="30" name="Oval 29">
                <a:extLst>
                  <a:ext uri="{FF2B5EF4-FFF2-40B4-BE49-F238E27FC236}">
                    <a16:creationId xmlns:a16="http://schemas.microsoft.com/office/drawing/2014/main" id="{72D7CC90-4449-8A45-8B7D-E870EDA30DD8}"/>
                  </a:ext>
                </a:extLst>
              </p:cNvPr>
              <p:cNvSpPr/>
              <p:nvPr/>
            </p:nvSpPr>
            <p:spPr bwMode="auto">
              <a:xfrm>
                <a:off x="4254341" y="2244567"/>
                <a:ext cx="640080" cy="640080"/>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r" defTabSz="914126" fontAlgn="base">
                  <a:spcBef>
                    <a:spcPct val="0"/>
                  </a:spcBef>
                  <a:spcAft>
                    <a:spcPct val="0"/>
                  </a:spcAft>
                </a:pPr>
                <a:endParaRPr lang="en-GB" sz="1600" b="1" dirty="0">
                  <a:latin typeface="Arial" charset="0"/>
                </a:endParaRPr>
              </a:p>
            </p:txBody>
          </p:sp>
        </p:grpSp>
      </p:grpSp>
      <p:sp>
        <p:nvSpPr>
          <p:cNvPr id="33" name="Rectangle 32">
            <a:extLst>
              <a:ext uri="{FF2B5EF4-FFF2-40B4-BE49-F238E27FC236}">
                <a16:creationId xmlns:a16="http://schemas.microsoft.com/office/drawing/2014/main" id="{C12BBF97-EA3F-48B4-860B-AFA0078A513A}"/>
              </a:ext>
            </a:extLst>
          </p:cNvPr>
          <p:cNvSpPr/>
          <p:nvPr/>
        </p:nvSpPr>
        <p:spPr>
          <a:xfrm>
            <a:off x="173644" y="2527284"/>
            <a:ext cx="1898259" cy="369332"/>
          </a:xfrm>
          <a:prstGeom prst="rect">
            <a:avLst/>
          </a:prstGeom>
        </p:spPr>
        <p:txBody>
          <a:bodyPr wrap="square">
            <a:spAutoFit/>
          </a:bodyPr>
          <a:lstStyle/>
          <a:p>
            <a:pPr lvl="0" algn="ctr"/>
            <a:r>
              <a:rPr lang="en-IN" b="1" dirty="0">
                <a:solidFill>
                  <a:schemeClr val="bg1"/>
                </a:solidFill>
              </a:rPr>
              <a:t>MVP Phase </a:t>
            </a:r>
            <a:endParaRPr lang="en-IN" sz="1600" b="1" dirty="0">
              <a:solidFill>
                <a:schemeClr val="bg2">
                  <a:lumMod val="85000"/>
                </a:schemeClr>
              </a:solidFill>
            </a:endParaRPr>
          </a:p>
        </p:txBody>
      </p:sp>
      <p:sp>
        <p:nvSpPr>
          <p:cNvPr id="34" name="Rectangle 33">
            <a:extLst>
              <a:ext uri="{FF2B5EF4-FFF2-40B4-BE49-F238E27FC236}">
                <a16:creationId xmlns:a16="http://schemas.microsoft.com/office/drawing/2014/main" id="{04360593-F597-49C0-90D8-59358E887D34}"/>
              </a:ext>
            </a:extLst>
          </p:cNvPr>
          <p:cNvSpPr/>
          <p:nvPr/>
        </p:nvSpPr>
        <p:spPr>
          <a:xfrm>
            <a:off x="370956" y="1537379"/>
            <a:ext cx="11106143" cy="1391856"/>
          </a:xfrm>
          <a:prstGeom prst="rect">
            <a:avLst/>
          </a:prstGeom>
        </p:spPr>
        <p:txBody>
          <a:bodyPr wrap="square">
            <a:spAutoFit/>
          </a:bodyPr>
          <a:lstStyle/>
          <a:p>
            <a:pPr marL="0" lvl="3">
              <a:lnSpc>
                <a:spcPts val="2000"/>
              </a:lnSpc>
              <a:buClr>
                <a:srgbClr val="FF3300"/>
              </a:buClr>
              <a:tabLst>
                <a:tab pos="355600" algn="l"/>
              </a:tabLst>
            </a:pPr>
            <a:r>
              <a:rPr lang="en-IN" dirty="0"/>
              <a:t>Version control systems (VCS) such as Git can be broadly classified as either </a:t>
            </a:r>
            <a:r>
              <a:rPr lang="en-IN" i="1" dirty="0"/>
              <a:t>centralized</a:t>
            </a:r>
            <a:r>
              <a:rPr lang="en-IN" dirty="0"/>
              <a:t> or </a:t>
            </a:r>
            <a:r>
              <a:rPr lang="en-IN" i="1" dirty="0"/>
              <a:t>distributed</a:t>
            </a:r>
            <a:r>
              <a:rPr lang="en-IN" dirty="0"/>
              <a:t>. </a:t>
            </a:r>
          </a:p>
          <a:p>
            <a:pPr marL="0" lvl="3">
              <a:lnSpc>
                <a:spcPts val="2000"/>
              </a:lnSpc>
              <a:buClr>
                <a:srgbClr val="FF3300"/>
              </a:buClr>
              <a:tabLst>
                <a:tab pos="355600" algn="l"/>
              </a:tabLst>
            </a:pPr>
            <a:r>
              <a:rPr lang="en-IN" dirty="0"/>
              <a:t>Git is an example of a distributed version control system (DVCS). </a:t>
            </a:r>
          </a:p>
          <a:p>
            <a:pPr marL="0" lvl="3">
              <a:lnSpc>
                <a:spcPts val="2000"/>
              </a:lnSpc>
              <a:buClr>
                <a:srgbClr val="FF3300"/>
              </a:buClr>
              <a:tabLst>
                <a:tab pos="355600" algn="l"/>
              </a:tabLst>
            </a:pPr>
            <a:r>
              <a:rPr lang="en-IN" dirty="0"/>
              <a:t>Examples of a centralized version control system (CVCS) would be Concurrent Versions System (CVS) and Subversion.</a:t>
            </a:r>
          </a:p>
          <a:p>
            <a:pPr marL="0" lvl="3">
              <a:lnSpc>
                <a:spcPts val="2000"/>
              </a:lnSpc>
              <a:buClr>
                <a:srgbClr val="FF3300"/>
              </a:buClr>
              <a:tabLst>
                <a:tab pos="355600" algn="l"/>
              </a:tabLst>
            </a:pPr>
            <a:endParaRPr lang="en-IN" sz="2400" dirty="0"/>
          </a:p>
          <a:p>
            <a:pPr marL="0" lvl="3">
              <a:lnSpc>
                <a:spcPts val="2000"/>
              </a:lnSpc>
              <a:buClr>
                <a:srgbClr val="FF3300"/>
              </a:buClr>
              <a:tabLst>
                <a:tab pos="355600" algn="l"/>
              </a:tabLst>
            </a:pPr>
            <a:endParaRPr lang="en-IN" sz="2400" dirty="0"/>
          </a:p>
        </p:txBody>
      </p:sp>
      <p:pic>
        <p:nvPicPr>
          <p:cNvPr id="2050" name="Picture 2" descr="Image described by caption and surrounding text.">
            <a:extLst>
              <a:ext uri="{FF2B5EF4-FFF2-40B4-BE49-F238E27FC236}">
                <a16:creationId xmlns:a16="http://schemas.microsoft.com/office/drawing/2014/main" id="{3074F349-3875-D449-B1D9-59928D8BAF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3857" y="2711950"/>
            <a:ext cx="2856368" cy="258171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described by caption and surrounding text.">
            <a:extLst>
              <a:ext uri="{FF2B5EF4-FFF2-40B4-BE49-F238E27FC236}">
                <a16:creationId xmlns:a16="http://schemas.microsoft.com/office/drawing/2014/main" id="{2A9A604A-192F-0C4F-B08D-BEF0F5206F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9390" y="2711950"/>
            <a:ext cx="2856368" cy="3315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8427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10F8D0B-BAE2-44EF-B350-D0378464A00C}"/>
              </a:ext>
            </a:extLst>
          </p:cNvPr>
          <p:cNvSpPr/>
          <p:nvPr/>
        </p:nvSpPr>
        <p:spPr>
          <a:xfrm>
            <a:off x="2292822" y="6565235"/>
            <a:ext cx="8824616" cy="284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12722579-8A82-4102-918C-4ADDAFE5197C}"/>
              </a:ext>
            </a:extLst>
          </p:cNvPr>
          <p:cNvSpPr>
            <a:spLocks/>
          </p:cNvSpPr>
          <p:nvPr/>
        </p:nvSpPr>
        <p:spPr>
          <a:xfrm>
            <a:off x="318570" y="875960"/>
            <a:ext cx="11554860" cy="38941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35" name="TextBox 34">
            <a:extLst>
              <a:ext uri="{FF2B5EF4-FFF2-40B4-BE49-F238E27FC236}">
                <a16:creationId xmlns:a16="http://schemas.microsoft.com/office/drawing/2014/main" id="{20E5D528-D6FD-4D90-88D2-94898875E8FA}"/>
              </a:ext>
            </a:extLst>
          </p:cNvPr>
          <p:cNvSpPr txBox="1"/>
          <p:nvPr/>
        </p:nvSpPr>
        <p:spPr>
          <a:xfrm>
            <a:off x="318570" y="312031"/>
            <a:ext cx="11076982" cy="546368"/>
          </a:xfrm>
          <a:prstGeom prst="rect">
            <a:avLst/>
          </a:prstGeom>
          <a:noFill/>
        </p:spPr>
        <p:txBody>
          <a:bodyPr wrap="square" rtlCol="0">
            <a:spAutoFit/>
          </a:bodyPr>
          <a:lstStyle/>
          <a:p>
            <a:pPr defTabSz="913852">
              <a:lnSpc>
                <a:spcPct val="80000"/>
              </a:lnSpc>
              <a:defRPr/>
            </a:pPr>
            <a:r>
              <a:rPr lang="en-US" sz="3598" b="1" dirty="0">
                <a:gradFill>
                  <a:gsLst>
                    <a:gs pos="100000">
                      <a:srgbClr val="176490"/>
                    </a:gs>
                    <a:gs pos="0">
                      <a:srgbClr val="1AA4BE">
                        <a:alpha val="80000"/>
                      </a:srgbClr>
                    </a:gs>
                  </a:gsLst>
                  <a:path path="circle">
                    <a:fillToRect l="100000" t="100000"/>
                  </a:path>
                </a:gradFill>
                <a:latin typeface="+mj-lt"/>
                <a:cs typeface="Arial" pitchFamily="34" charset="0"/>
              </a:rPr>
              <a:t>Tracking Changes</a:t>
            </a:r>
            <a:endParaRPr lang="en-US" sz="3598" b="1" dirty="0">
              <a:solidFill>
                <a:schemeClr val="tx2">
                  <a:lumMod val="75000"/>
                  <a:lumOff val="25000"/>
                </a:schemeClr>
              </a:solidFill>
              <a:latin typeface="+mj-lt"/>
              <a:cs typeface="Arial" pitchFamily="34" charset="0"/>
            </a:endParaRPr>
          </a:p>
        </p:txBody>
      </p:sp>
      <p:grpSp>
        <p:nvGrpSpPr>
          <p:cNvPr id="36" name="Group 35">
            <a:extLst>
              <a:ext uri="{FF2B5EF4-FFF2-40B4-BE49-F238E27FC236}">
                <a16:creationId xmlns:a16="http://schemas.microsoft.com/office/drawing/2014/main" id="{B5CE3339-A998-44AA-9D27-2802475479AC}"/>
              </a:ext>
            </a:extLst>
          </p:cNvPr>
          <p:cNvGrpSpPr/>
          <p:nvPr/>
        </p:nvGrpSpPr>
        <p:grpSpPr>
          <a:xfrm rot="5400000">
            <a:off x="982453" y="-331701"/>
            <a:ext cx="45707" cy="1096210"/>
            <a:chOff x="590368" y="624713"/>
            <a:chExt cx="71120" cy="463517"/>
          </a:xfrm>
        </p:grpSpPr>
        <p:sp>
          <p:nvSpPr>
            <p:cNvPr id="37" name="Rectangle: Rounded Corners 2">
              <a:extLst>
                <a:ext uri="{FF2B5EF4-FFF2-40B4-BE49-F238E27FC236}">
                  <a16:creationId xmlns:a16="http://schemas.microsoft.com/office/drawing/2014/main" id="{73647521-C86F-4DD8-BAA8-7D73D1498DF4}"/>
                </a:ext>
              </a:extLst>
            </p:cNvPr>
            <p:cNvSpPr/>
            <p:nvPr/>
          </p:nvSpPr>
          <p:spPr>
            <a:xfrm rot="16200000">
              <a:off x="556094" y="658987"/>
              <a:ext cx="139668" cy="71119"/>
            </a:xfrm>
            <a:prstGeom prst="roundRect">
              <a:avLst>
                <a:gd name="adj" fmla="val 50000"/>
              </a:avLst>
            </a:prstGeom>
            <a:solidFill>
              <a:srgbClr val="176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8" name="Rectangle: Rounded Corners 2">
              <a:extLst>
                <a:ext uri="{FF2B5EF4-FFF2-40B4-BE49-F238E27FC236}">
                  <a16:creationId xmlns:a16="http://schemas.microsoft.com/office/drawing/2014/main" id="{734834DA-8575-457A-AEDF-F7FB8A5FF996}"/>
                </a:ext>
              </a:extLst>
            </p:cNvPr>
            <p:cNvSpPr/>
            <p:nvPr/>
          </p:nvSpPr>
          <p:spPr>
            <a:xfrm rot="16200000">
              <a:off x="556095" y="820911"/>
              <a:ext cx="139668" cy="71119"/>
            </a:xfrm>
            <a:prstGeom prst="roundRect">
              <a:avLst>
                <a:gd name="adj" fmla="val 50000"/>
              </a:avLst>
            </a:prstGeom>
            <a:solidFill>
              <a:srgbClr val="1AA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9" name="Rectangle: Rounded Corners 2">
              <a:extLst>
                <a:ext uri="{FF2B5EF4-FFF2-40B4-BE49-F238E27FC236}">
                  <a16:creationId xmlns:a16="http://schemas.microsoft.com/office/drawing/2014/main" id="{139A0858-6CD8-4E66-87DA-479719E4D837}"/>
                </a:ext>
              </a:extLst>
            </p:cNvPr>
            <p:cNvSpPr/>
            <p:nvPr/>
          </p:nvSpPr>
          <p:spPr>
            <a:xfrm rot="16200000">
              <a:off x="556095" y="982836"/>
              <a:ext cx="139668" cy="71119"/>
            </a:xfrm>
            <a:prstGeom prst="roundRect">
              <a:avLst>
                <a:gd name="adj" fmla="val 50000"/>
              </a:avLst>
            </a:prstGeom>
            <a:solidFill>
              <a:srgbClr val="52C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grpSp>
      <p:grpSp>
        <p:nvGrpSpPr>
          <p:cNvPr id="25" name="Group 24">
            <a:extLst>
              <a:ext uri="{FF2B5EF4-FFF2-40B4-BE49-F238E27FC236}">
                <a16:creationId xmlns:a16="http://schemas.microsoft.com/office/drawing/2014/main" id="{29B65B06-EAFD-6648-87B4-4A3E0C8147D0}"/>
              </a:ext>
            </a:extLst>
          </p:cNvPr>
          <p:cNvGrpSpPr/>
          <p:nvPr/>
        </p:nvGrpSpPr>
        <p:grpSpPr>
          <a:xfrm>
            <a:off x="10550082" y="193551"/>
            <a:ext cx="1053195" cy="927106"/>
            <a:chOff x="2465004" y="1418736"/>
            <a:chExt cx="473319" cy="408045"/>
          </a:xfrm>
        </p:grpSpPr>
        <p:sp>
          <p:nvSpPr>
            <p:cNvPr id="26" name="Block Arc 25">
              <a:extLst>
                <a:ext uri="{FF2B5EF4-FFF2-40B4-BE49-F238E27FC236}">
                  <a16:creationId xmlns:a16="http://schemas.microsoft.com/office/drawing/2014/main" id="{059008BB-B4EC-D74D-83A0-AB6D8EFBAA04}"/>
                </a:ext>
              </a:extLst>
            </p:cNvPr>
            <p:cNvSpPr/>
            <p:nvPr/>
          </p:nvSpPr>
          <p:spPr>
            <a:xfrm rot="11099245">
              <a:off x="2465004" y="1431432"/>
              <a:ext cx="473319" cy="395349"/>
            </a:xfrm>
            <a:prstGeom prst="blockArc">
              <a:avLst>
                <a:gd name="adj1" fmla="val 11156282"/>
                <a:gd name="adj2" fmla="val 2010"/>
                <a:gd name="adj3" fmla="val 183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27" name="Rounded Rectangle 38">
              <a:extLst>
                <a:ext uri="{FF2B5EF4-FFF2-40B4-BE49-F238E27FC236}">
                  <a16:creationId xmlns:a16="http://schemas.microsoft.com/office/drawing/2014/main" id="{04BE2310-F395-FC41-907B-726826E04BFA}"/>
                </a:ext>
              </a:extLst>
            </p:cNvPr>
            <p:cNvSpPr/>
            <p:nvPr/>
          </p:nvSpPr>
          <p:spPr>
            <a:xfrm>
              <a:off x="2521711" y="1418736"/>
              <a:ext cx="359906" cy="359906"/>
            </a:xfrm>
            <a:prstGeom prst="ellipse">
              <a:avLst/>
            </a:prstGeom>
            <a:solidFill>
              <a:schemeClr val="accent1">
                <a:lumMod val="60000"/>
                <a:lumOff val="4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lumMod val="50000"/>
                  </a:schemeClr>
                </a:solidFill>
              </a:endParaRPr>
            </a:p>
          </p:txBody>
        </p:sp>
        <p:grpSp>
          <p:nvGrpSpPr>
            <p:cNvPr id="28" name="Group 27">
              <a:extLst>
                <a:ext uri="{FF2B5EF4-FFF2-40B4-BE49-F238E27FC236}">
                  <a16:creationId xmlns:a16="http://schemas.microsoft.com/office/drawing/2014/main" id="{92BD785A-C05B-D144-82CB-A9687C3E58C1}"/>
                </a:ext>
              </a:extLst>
            </p:cNvPr>
            <p:cNvGrpSpPr/>
            <p:nvPr/>
          </p:nvGrpSpPr>
          <p:grpSpPr>
            <a:xfrm>
              <a:off x="2589291" y="1476884"/>
              <a:ext cx="232961" cy="232961"/>
              <a:chOff x="3449638" y="1439863"/>
              <a:chExt cx="2249487" cy="2249488"/>
            </a:xfrm>
          </p:grpSpPr>
          <p:sp>
            <p:nvSpPr>
              <p:cNvPr id="29" name="Freeform 11">
                <a:extLst>
                  <a:ext uri="{FF2B5EF4-FFF2-40B4-BE49-F238E27FC236}">
                    <a16:creationId xmlns:a16="http://schemas.microsoft.com/office/drawing/2014/main" id="{26BE4B54-C27B-484F-B518-A1CCC68AC230}"/>
                  </a:ext>
                </a:extLst>
              </p:cNvPr>
              <p:cNvSpPr>
                <a:spLocks noEditPoints="1"/>
              </p:cNvSpPr>
              <p:nvPr/>
            </p:nvSpPr>
            <p:spPr bwMode="auto">
              <a:xfrm>
                <a:off x="3449638" y="1439863"/>
                <a:ext cx="2249487" cy="2249488"/>
              </a:xfrm>
              <a:custGeom>
                <a:avLst/>
                <a:gdLst>
                  <a:gd name="T0" fmla="*/ 600 w 600"/>
                  <a:gd name="T1" fmla="*/ 306 h 600"/>
                  <a:gd name="T2" fmla="*/ 562 w 600"/>
                  <a:gd name="T3" fmla="*/ 311 h 600"/>
                  <a:gd name="T4" fmla="*/ 531 w 600"/>
                  <a:gd name="T5" fmla="*/ 336 h 600"/>
                  <a:gd name="T6" fmla="*/ 344 w 600"/>
                  <a:gd name="T7" fmla="*/ 533 h 600"/>
                  <a:gd name="T8" fmla="*/ 313 w 600"/>
                  <a:gd name="T9" fmla="*/ 541 h 600"/>
                  <a:gd name="T10" fmla="*/ 311 w 600"/>
                  <a:gd name="T11" fmla="*/ 573 h 600"/>
                  <a:gd name="T12" fmla="*/ 311 w 600"/>
                  <a:gd name="T13" fmla="*/ 588 h 600"/>
                  <a:gd name="T14" fmla="*/ 300 w 600"/>
                  <a:gd name="T15" fmla="*/ 600 h 600"/>
                  <a:gd name="T16" fmla="*/ 289 w 600"/>
                  <a:gd name="T17" fmla="*/ 589 h 600"/>
                  <a:gd name="T18" fmla="*/ 288 w 600"/>
                  <a:gd name="T19" fmla="*/ 550 h 600"/>
                  <a:gd name="T20" fmla="*/ 276 w 600"/>
                  <a:gd name="T21" fmla="*/ 536 h 600"/>
                  <a:gd name="T22" fmla="*/ 70 w 600"/>
                  <a:gd name="T23" fmla="*/ 370 h 600"/>
                  <a:gd name="T24" fmla="*/ 60 w 600"/>
                  <a:gd name="T25" fmla="*/ 323 h 600"/>
                  <a:gd name="T26" fmla="*/ 48 w 600"/>
                  <a:gd name="T27" fmla="*/ 312 h 600"/>
                  <a:gd name="T28" fmla="*/ 7 w 600"/>
                  <a:gd name="T29" fmla="*/ 311 h 600"/>
                  <a:gd name="T30" fmla="*/ 0 w 600"/>
                  <a:gd name="T31" fmla="*/ 306 h 600"/>
                  <a:gd name="T32" fmla="*/ 0 w 600"/>
                  <a:gd name="T33" fmla="*/ 294 h 600"/>
                  <a:gd name="T34" fmla="*/ 27 w 600"/>
                  <a:gd name="T35" fmla="*/ 289 h 600"/>
                  <a:gd name="T36" fmla="*/ 63 w 600"/>
                  <a:gd name="T37" fmla="*/ 258 h 600"/>
                  <a:gd name="T38" fmla="*/ 272 w 600"/>
                  <a:gd name="T39" fmla="*/ 64 h 600"/>
                  <a:gd name="T40" fmla="*/ 289 w 600"/>
                  <a:gd name="T41" fmla="*/ 45 h 600"/>
                  <a:gd name="T42" fmla="*/ 294 w 600"/>
                  <a:gd name="T43" fmla="*/ 0 h 600"/>
                  <a:gd name="T44" fmla="*/ 306 w 600"/>
                  <a:gd name="T45" fmla="*/ 0 h 600"/>
                  <a:gd name="T46" fmla="*/ 311 w 600"/>
                  <a:gd name="T47" fmla="*/ 20 h 600"/>
                  <a:gd name="T48" fmla="*/ 311 w 600"/>
                  <a:gd name="T49" fmla="*/ 51 h 600"/>
                  <a:gd name="T50" fmla="*/ 323 w 600"/>
                  <a:gd name="T51" fmla="*/ 64 h 600"/>
                  <a:gd name="T52" fmla="*/ 532 w 600"/>
                  <a:gd name="T53" fmla="*/ 271 h 600"/>
                  <a:gd name="T54" fmla="*/ 553 w 600"/>
                  <a:gd name="T55" fmla="*/ 289 h 600"/>
                  <a:gd name="T56" fmla="*/ 600 w 600"/>
                  <a:gd name="T57" fmla="*/ 294 h 600"/>
                  <a:gd name="T58" fmla="*/ 600 w 600"/>
                  <a:gd name="T59" fmla="*/ 306 h 600"/>
                  <a:gd name="T60" fmla="*/ 114 w 600"/>
                  <a:gd name="T61" fmla="*/ 312 h 600"/>
                  <a:gd name="T62" fmla="*/ 96 w 600"/>
                  <a:gd name="T63" fmla="*/ 312 h 600"/>
                  <a:gd name="T64" fmla="*/ 84 w 600"/>
                  <a:gd name="T65" fmla="*/ 326 h 600"/>
                  <a:gd name="T66" fmla="*/ 152 w 600"/>
                  <a:gd name="T67" fmla="*/ 457 h 600"/>
                  <a:gd name="T68" fmla="*/ 275 w 600"/>
                  <a:gd name="T69" fmla="*/ 513 h 600"/>
                  <a:gd name="T70" fmla="*/ 288 w 600"/>
                  <a:gd name="T71" fmla="*/ 501 h 600"/>
                  <a:gd name="T72" fmla="*/ 288 w 600"/>
                  <a:gd name="T73" fmla="*/ 472 h 600"/>
                  <a:gd name="T74" fmla="*/ 300 w 600"/>
                  <a:gd name="T75" fmla="*/ 451 h 600"/>
                  <a:gd name="T76" fmla="*/ 311 w 600"/>
                  <a:gd name="T77" fmla="*/ 472 h 600"/>
                  <a:gd name="T78" fmla="*/ 311 w 600"/>
                  <a:gd name="T79" fmla="*/ 502 h 600"/>
                  <a:gd name="T80" fmla="*/ 323 w 600"/>
                  <a:gd name="T81" fmla="*/ 512 h 600"/>
                  <a:gd name="T82" fmla="*/ 455 w 600"/>
                  <a:gd name="T83" fmla="*/ 444 h 600"/>
                  <a:gd name="T84" fmla="*/ 510 w 600"/>
                  <a:gd name="T85" fmla="*/ 325 h 600"/>
                  <a:gd name="T86" fmla="*/ 498 w 600"/>
                  <a:gd name="T87" fmla="*/ 312 h 600"/>
                  <a:gd name="T88" fmla="*/ 463 w 600"/>
                  <a:gd name="T89" fmla="*/ 312 h 600"/>
                  <a:gd name="T90" fmla="*/ 450 w 600"/>
                  <a:gd name="T91" fmla="*/ 300 h 600"/>
                  <a:gd name="T92" fmla="*/ 463 w 600"/>
                  <a:gd name="T93" fmla="*/ 289 h 600"/>
                  <a:gd name="T94" fmla="*/ 495 w 600"/>
                  <a:gd name="T95" fmla="*/ 289 h 600"/>
                  <a:gd name="T96" fmla="*/ 509 w 600"/>
                  <a:gd name="T97" fmla="*/ 273 h 600"/>
                  <a:gd name="T98" fmla="*/ 435 w 600"/>
                  <a:gd name="T99" fmla="*/ 137 h 600"/>
                  <a:gd name="T100" fmla="*/ 326 w 600"/>
                  <a:gd name="T101" fmla="*/ 87 h 600"/>
                  <a:gd name="T102" fmla="*/ 311 w 600"/>
                  <a:gd name="T103" fmla="*/ 101 h 600"/>
                  <a:gd name="T104" fmla="*/ 311 w 600"/>
                  <a:gd name="T105" fmla="*/ 137 h 600"/>
                  <a:gd name="T106" fmla="*/ 300 w 600"/>
                  <a:gd name="T107" fmla="*/ 150 h 600"/>
                  <a:gd name="T108" fmla="*/ 288 w 600"/>
                  <a:gd name="T109" fmla="*/ 137 h 600"/>
                  <a:gd name="T110" fmla="*/ 288 w 600"/>
                  <a:gd name="T111" fmla="*/ 107 h 600"/>
                  <a:gd name="T112" fmla="*/ 267 w 600"/>
                  <a:gd name="T113" fmla="*/ 88 h 600"/>
                  <a:gd name="T114" fmla="*/ 84 w 600"/>
                  <a:gd name="T115" fmla="*/ 275 h 600"/>
                  <a:gd name="T116" fmla="*/ 95 w 600"/>
                  <a:gd name="T117" fmla="*/ 289 h 600"/>
                  <a:gd name="T118" fmla="*/ 136 w 600"/>
                  <a:gd name="T119" fmla="*/ 289 h 600"/>
                  <a:gd name="T120" fmla="*/ 149 w 600"/>
                  <a:gd name="T121" fmla="*/ 300 h 600"/>
                  <a:gd name="T122" fmla="*/ 135 w 600"/>
                  <a:gd name="T123" fmla="*/ 312 h 600"/>
                  <a:gd name="T124" fmla="*/ 114 w 600"/>
                  <a:gd name="T125" fmla="*/ 312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0" h="600">
                    <a:moveTo>
                      <a:pt x="600" y="306"/>
                    </a:moveTo>
                    <a:cubicBezTo>
                      <a:pt x="588" y="316"/>
                      <a:pt x="575" y="311"/>
                      <a:pt x="562" y="311"/>
                    </a:cubicBezTo>
                    <a:cubicBezTo>
                      <a:pt x="536" y="312"/>
                      <a:pt x="536" y="312"/>
                      <a:pt x="531" y="336"/>
                    </a:cubicBezTo>
                    <a:cubicBezTo>
                      <a:pt x="513" y="438"/>
                      <a:pt x="444" y="510"/>
                      <a:pt x="344" y="533"/>
                    </a:cubicBezTo>
                    <a:cubicBezTo>
                      <a:pt x="333" y="535"/>
                      <a:pt x="318" y="531"/>
                      <a:pt x="313" y="541"/>
                    </a:cubicBezTo>
                    <a:cubicBezTo>
                      <a:pt x="308" y="550"/>
                      <a:pt x="311" y="563"/>
                      <a:pt x="311" y="573"/>
                    </a:cubicBezTo>
                    <a:cubicBezTo>
                      <a:pt x="311" y="578"/>
                      <a:pt x="312" y="584"/>
                      <a:pt x="311" y="588"/>
                    </a:cubicBezTo>
                    <a:cubicBezTo>
                      <a:pt x="310" y="595"/>
                      <a:pt x="307" y="600"/>
                      <a:pt x="300" y="600"/>
                    </a:cubicBezTo>
                    <a:cubicBezTo>
                      <a:pt x="292" y="600"/>
                      <a:pt x="289" y="595"/>
                      <a:pt x="289" y="589"/>
                    </a:cubicBezTo>
                    <a:cubicBezTo>
                      <a:pt x="288" y="576"/>
                      <a:pt x="288" y="563"/>
                      <a:pt x="288" y="550"/>
                    </a:cubicBezTo>
                    <a:cubicBezTo>
                      <a:pt x="289" y="540"/>
                      <a:pt x="285" y="538"/>
                      <a:pt x="276" y="536"/>
                    </a:cubicBezTo>
                    <a:cubicBezTo>
                      <a:pt x="173" y="523"/>
                      <a:pt x="104" y="467"/>
                      <a:pt x="70" y="370"/>
                    </a:cubicBezTo>
                    <a:cubicBezTo>
                      <a:pt x="64" y="355"/>
                      <a:pt x="61" y="339"/>
                      <a:pt x="60" y="323"/>
                    </a:cubicBezTo>
                    <a:cubicBezTo>
                      <a:pt x="60" y="313"/>
                      <a:pt x="56" y="311"/>
                      <a:pt x="48" y="312"/>
                    </a:cubicBezTo>
                    <a:cubicBezTo>
                      <a:pt x="34" y="312"/>
                      <a:pt x="21" y="311"/>
                      <a:pt x="7" y="311"/>
                    </a:cubicBezTo>
                    <a:cubicBezTo>
                      <a:pt x="5" y="310"/>
                      <a:pt x="2" y="308"/>
                      <a:pt x="0" y="306"/>
                    </a:cubicBezTo>
                    <a:cubicBezTo>
                      <a:pt x="0" y="302"/>
                      <a:pt x="0" y="298"/>
                      <a:pt x="0" y="294"/>
                    </a:cubicBezTo>
                    <a:cubicBezTo>
                      <a:pt x="8" y="287"/>
                      <a:pt x="17" y="289"/>
                      <a:pt x="27" y="289"/>
                    </a:cubicBezTo>
                    <a:cubicBezTo>
                      <a:pt x="58" y="289"/>
                      <a:pt x="58" y="289"/>
                      <a:pt x="63" y="258"/>
                    </a:cubicBezTo>
                    <a:cubicBezTo>
                      <a:pt x="77" y="159"/>
                      <a:pt x="172" y="70"/>
                      <a:pt x="272" y="64"/>
                    </a:cubicBezTo>
                    <a:cubicBezTo>
                      <a:pt x="287" y="63"/>
                      <a:pt x="288" y="57"/>
                      <a:pt x="289" y="45"/>
                    </a:cubicBezTo>
                    <a:cubicBezTo>
                      <a:pt x="289" y="30"/>
                      <a:pt x="284" y="14"/>
                      <a:pt x="294" y="0"/>
                    </a:cubicBezTo>
                    <a:cubicBezTo>
                      <a:pt x="298" y="0"/>
                      <a:pt x="302" y="0"/>
                      <a:pt x="306" y="0"/>
                    </a:cubicBezTo>
                    <a:cubicBezTo>
                      <a:pt x="310" y="6"/>
                      <a:pt x="312" y="12"/>
                      <a:pt x="311" y="20"/>
                    </a:cubicBezTo>
                    <a:cubicBezTo>
                      <a:pt x="311" y="30"/>
                      <a:pt x="312" y="41"/>
                      <a:pt x="311" y="51"/>
                    </a:cubicBezTo>
                    <a:cubicBezTo>
                      <a:pt x="311" y="60"/>
                      <a:pt x="313" y="63"/>
                      <a:pt x="323" y="64"/>
                    </a:cubicBezTo>
                    <a:cubicBezTo>
                      <a:pt x="433" y="77"/>
                      <a:pt x="519" y="161"/>
                      <a:pt x="532" y="271"/>
                    </a:cubicBezTo>
                    <a:cubicBezTo>
                      <a:pt x="534" y="287"/>
                      <a:pt x="539" y="289"/>
                      <a:pt x="553" y="289"/>
                    </a:cubicBezTo>
                    <a:cubicBezTo>
                      <a:pt x="569" y="289"/>
                      <a:pt x="585" y="284"/>
                      <a:pt x="600" y="294"/>
                    </a:cubicBezTo>
                    <a:cubicBezTo>
                      <a:pt x="600" y="298"/>
                      <a:pt x="600" y="302"/>
                      <a:pt x="600" y="306"/>
                    </a:cubicBezTo>
                    <a:close/>
                    <a:moveTo>
                      <a:pt x="114" y="312"/>
                    </a:moveTo>
                    <a:cubicBezTo>
                      <a:pt x="108" y="312"/>
                      <a:pt x="102" y="312"/>
                      <a:pt x="96" y="312"/>
                    </a:cubicBezTo>
                    <a:cubicBezTo>
                      <a:pt x="85" y="310"/>
                      <a:pt x="83" y="315"/>
                      <a:pt x="84" y="326"/>
                    </a:cubicBezTo>
                    <a:cubicBezTo>
                      <a:pt x="92" y="377"/>
                      <a:pt x="114" y="422"/>
                      <a:pt x="152" y="457"/>
                    </a:cubicBezTo>
                    <a:cubicBezTo>
                      <a:pt x="187" y="489"/>
                      <a:pt x="229" y="507"/>
                      <a:pt x="275" y="513"/>
                    </a:cubicBezTo>
                    <a:cubicBezTo>
                      <a:pt x="285" y="514"/>
                      <a:pt x="289" y="511"/>
                      <a:pt x="288" y="501"/>
                    </a:cubicBezTo>
                    <a:cubicBezTo>
                      <a:pt x="288" y="491"/>
                      <a:pt x="288" y="482"/>
                      <a:pt x="288" y="472"/>
                    </a:cubicBezTo>
                    <a:cubicBezTo>
                      <a:pt x="289" y="463"/>
                      <a:pt x="286" y="451"/>
                      <a:pt x="300" y="451"/>
                    </a:cubicBezTo>
                    <a:cubicBezTo>
                      <a:pt x="313" y="451"/>
                      <a:pt x="311" y="463"/>
                      <a:pt x="311" y="472"/>
                    </a:cubicBezTo>
                    <a:cubicBezTo>
                      <a:pt x="311" y="482"/>
                      <a:pt x="312" y="492"/>
                      <a:pt x="311" y="502"/>
                    </a:cubicBezTo>
                    <a:cubicBezTo>
                      <a:pt x="311" y="511"/>
                      <a:pt x="313" y="514"/>
                      <a:pt x="323" y="512"/>
                    </a:cubicBezTo>
                    <a:cubicBezTo>
                      <a:pt x="375" y="505"/>
                      <a:pt x="419" y="482"/>
                      <a:pt x="455" y="444"/>
                    </a:cubicBezTo>
                    <a:cubicBezTo>
                      <a:pt x="486" y="410"/>
                      <a:pt x="503" y="370"/>
                      <a:pt x="510" y="325"/>
                    </a:cubicBezTo>
                    <a:cubicBezTo>
                      <a:pt x="511" y="315"/>
                      <a:pt x="508" y="311"/>
                      <a:pt x="498" y="312"/>
                    </a:cubicBezTo>
                    <a:cubicBezTo>
                      <a:pt x="486" y="312"/>
                      <a:pt x="475" y="312"/>
                      <a:pt x="463" y="312"/>
                    </a:cubicBezTo>
                    <a:cubicBezTo>
                      <a:pt x="456" y="312"/>
                      <a:pt x="450" y="308"/>
                      <a:pt x="450" y="300"/>
                    </a:cubicBezTo>
                    <a:cubicBezTo>
                      <a:pt x="450" y="292"/>
                      <a:pt x="456" y="289"/>
                      <a:pt x="463" y="289"/>
                    </a:cubicBezTo>
                    <a:cubicBezTo>
                      <a:pt x="474" y="289"/>
                      <a:pt x="484" y="288"/>
                      <a:pt x="495" y="289"/>
                    </a:cubicBezTo>
                    <a:cubicBezTo>
                      <a:pt x="508" y="290"/>
                      <a:pt x="511" y="285"/>
                      <a:pt x="509" y="273"/>
                    </a:cubicBezTo>
                    <a:cubicBezTo>
                      <a:pt x="501" y="218"/>
                      <a:pt x="477" y="172"/>
                      <a:pt x="435" y="137"/>
                    </a:cubicBezTo>
                    <a:cubicBezTo>
                      <a:pt x="403" y="110"/>
                      <a:pt x="366" y="94"/>
                      <a:pt x="326" y="87"/>
                    </a:cubicBezTo>
                    <a:cubicBezTo>
                      <a:pt x="315" y="86"/>
                      <a:pt x="310" y="89"/>
                      <a:pt x="311" y="101"/>
                    </a:cubicBezTo>
                    <a:cubicBezTo>
                      <a:pt x="312" y="113"/>
                      <a:pt x="311" y="125"/>
                      <a:pt x="311" y="137"/>
                    </a:cubicBezTo>
                    <a:cubicBezTo>
                      <a:pt x="311" y="144"/>
                      <a:pt x="308" y="150"/>
                      <a:pt x="300" y="150"/>
                    </a:cubicBezTo>
                    <a:cubicBezTo>
                      <a:pt x="292" y="150"/>
                      <a:pt x="289" y="144"/>
                      <a:pt x="288" y="137"/>
                    </a:cubicBezTo>
                    <a:cubicBezTo>
                      <a:pt x="288" y="127"/>
                      <a:pt x="288" y="117"/>
                      <a:pt x="288" y="107"/>
                    </a:cubicBezTo>
                    <a:cubicBezTo>
                      <a:pt x="288" y="85"/>
                      <a:pt x="287" y="84"/>
                      <a:pt x="267" y="88"/>
                    </a:cubicBezTo>
                    <a:cubicBezTo>
                      <a:pt x="170" y="103"/>
                      <a:pt x="97" y="178"/>
                      <a:pt x="84" y="275"/>
                    </a:cubicBezTo>
                    <a:cubicBezTo>
                      <a:pt x="83" y="284"/>
                      <a:pt x="84" y="290"/>
                      <a:pt x="95" y="289"/>
                    </a:cubicBezTo>
                    <a:cubicBezTo>
                      <a:pt x="109" y="288"/>
                      <a:pt x="122" y="289"/>
                      <a:pt x="136" y="289"/>
                    </a:cubicBezTo>
                    <a:cubicBezTo>
                      <a:pt x="143" y="289"/>
                      <a:pt x="149" y="292"/>
                      <a:pt x="149" y="300"/>
                    </a:cubicBezTo>
                    <a:cubicBezTo>
                      <a:pt x="149" y="309"/>
                      <a:pt x="143" y="312"/>
                      <a:pt x="135" y="312"/>
                    </a:cubicBezTo>
                    <a:cubicBezTo>
                      <a:pt x="128" y="312"/>
                      <a:pt x="121" y="312"/>
                      <a:pt x="114" y="312"/>
                    </a:cubicBez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dirty="0"/>
              </a:p>
            </p:txBody>
          </p:sp>
          <p:sp>
            <p:nvSpPr>
              <p:cNvPr id="30" name="Oval 29">
                <a:extLst>
                  <a:ext uri="{FF2B5EF4-FFF2-40B4-BE49-F238E27FC236}">
                    <a16:creationId xmlns:a16="http://schemas.microsoft.com/office/drawing/2014/main" id="{72D7CC90-4449-8A45-8B7D-E870EDA30DD8}"/>
                  </a:ext>
                </a:extLst>
              </p:cNvPr>
              <p:cNvSpPr/>
              <p:nvPr/>
            </p:nvSpPr>
            <p:spPr bwMode="auto">
              <a:xfrm>
                <a:off x="4254341" y="2244567"/>
                <a:ext cx="640080" cy="640080"/>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r" defTabSz="914126" fontAlgn="base">
                  <a:spcBef>
                    <a:spcPct val="0"/>
                  </a:spcBef>
                  <a:spcAft>
                    <a:spcPct val="0"/>
                  </a:spcAft>
                </a:pPr>
                <a:endParaRPr lang="en-GB" sz="1600" b="1" dirty="0">
                  <a:latin typeface="Arial" charset="0"/>
                </a:endParaRPr>
              </a:p>
            </p:txBody>
          </p:sp>
        </p:grpSp>
      </p:grpSp>
      <p:sp>
        <p:nvSpPr>
          <p:cNvPr id="33" name="Rectangle 32">
            <a:extLst>
              <a:ext uri="{FF2B5EF4-FFF2-40B4-BE49-F238E27FC236}">
                <a16:creationId xmlns:a16="http://schemas.microsoft.com/office/drawing/2014/main" id="{C12BBF97-EA3F-48B4-860B-AFA0078A513A}"/>
              </a:ext>
            </a:extLst>
          </p:cNvPr>
          <p:cNvSpPr/>
          <p:nvPr/>
        </p:nvSpPr>
        <p:spPr>
          <a:xfrm>
            <a:off x="173644" y="2527284"/>
            <a:ext cx="1898259" cy="369332"/>
          </a:xfrm>
          <a:prstGeom prst="rect">
            <a:avLst/>
          </a:prstGeom>
        </p:spPr>
        <p:txBody>
          <a:bodyPr wrap="square">
            <a:spAutoFit/>
          </a:bodyPr>
          <a:lstStyle/>
          <a:p>
            <a:pPr lvl="0" algn="ctr"/>
            <a:r>
              <a:rPr lang="en-IN" b="1" dirty="0">
                <a:solidFill>
                  <a:schemeClr val="bg1"/>
                </a:solidFill>
              </a:rPr>
              <a:t>MVP Phase </a:t>
            </a:r>
            <a:endParaRPr lang="en-IN" sz="1600" b="1" dirty="0">
              <a:solidFill>
                <a:schemeClr val="bg2">
                  <a:lumMod val="85000"/>
                </a:schemeClr>
              </a:solidFill>
            </a:endParaRPr>
          </a:p>
        </p:txBody>
      </p:sp>
      <p:pic>
        <p:nvPicPr>
          <p:cNvPr id="3074" name="Picture 2" descr="Image described by caption and surrounding text.">
            <a:extLst>
              <a:ext uri="{FF2B5EF4-FFF2-40B4-BE49-F238E27FC236}">
                <a16:creationId xmlns:a16="http://schemas.microsoft.com/office/drawing/2014/main" id="{BB891DFD-3D71-9046-95A5-A4869A01D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3" y="1584493"/>
            <a:ext cx="4390694" cy="282562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 schematic diagram of the snapshot storage model with different file icons for Links and Files A, B, and C connected by arrows. ">
            <a:extLst>
              <a:ext uri="{FF2B5EF4-FFF2-40B4-BE49-F238E27FC236}">
                <a16:creationId xmlns:a16="http://schemas.microsoft.com/office/drawing/2014/main" id="{F34329A5-F0CE-634E-B5B1-6763823BB9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1368" y="1584493"/>
            <a:ext cx="4094894" cy="304907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7E0EBB9-6955-1D4D-9DEE-6C1C00C4C5D3}"/>
              </a:ext>
            </a:extLst>
          </p:cNvPr>
          <p:cNvSpPr/>
          <p:nvPr/>
        </p:nvSpPr>
        <p:spPr>
          <a:xfrm>
            <a:off x="113903" y="4612869"/>
            <a:ext cx="4630114" cy="1754326"/>
          </a:xfrm>
          <a:prstGeom prst="rect">
            <a:avLst/>
          </a:prstGeom>
        </p:spPr>
        <p:txBody>
          <a:bodyPr wrap="square">
            <a:spAutoFit/>
          </a:bodyPr>
          <a:lstStyle/>
          <a:p>
            <a:pPr marL="285750" indent="-285750">
              <a:buFont typeface="Arial" panose="020B0604020202020204" pitchFamily="34" charset="0"/>
              <a:buChar char="•"/>
            </a:pPr>
            <a:r>
              <a:rPr lang="en-IN" dirty="0"/>
              <a:t>In a traditional source management system, content is managed on a file-by-file basis</a:t>
            </a:r>
          </a:p>
          <a:p>
            <a:pPr marL="285750" indent="-285750">
              <a:buFont typeface="Arial" panose="020B0604020202020204" pitchFamily="34" charset="0"/>
              <a:buChar char="•"/>
            </a:pPr>
            <a:r>
              <a:rPr lang="en-IN" dirty="0"/>
              <a:t>Each file is stored as a separate object in the repository</a:t>
            </a:r>
          </a:p>
          <a:p>
            <a:pPr marL="285750" indent="-285750">
              <a:buFont typeface="Arial" panose="020B0604020202020204" pitchFamily="34" charset="0"/>
              <a:buChar char="•"/>
            </a:pPr>
            <a:r>
              <a:rPr lang="en-IN" dirty="0"/>
              <a:t>It then stores that delta as the file's next       revision</a:t>
            </a:r>
            <a:endParaRPr lang="en-US" dirty="0"/>
          </a:p>
        </p:txBody>
      </p:sp>
      <p:sp>
        <p:nvSpPr>
          <p:cNvPr id="20" name="Rectangle 19">
            <a:extLst>
              <a:ext uri="{FF2B5EF4-FFF2-40B4-BE49-F238E27FC236}">
                <a16:creationId xmlns:a16="http://schemas.microsoft.com/office/drawing/2014/main" id="{0E2E0B35-01CE-A845-A45A-D29A6E0026C6}"/>
              </a:ext>
            </a:extLst>
          </p:cNvPr>
          <p:cNvSpPr/>
          <p:nvPr/>
        </p:nvSpPr>
        <p:spPr>
          <a:xfrm>
            <a:off x="6096000" y="4633569"/>
            <a:ext cx="4630114" cy="2031325"/>
          </a:xfrm>
          <a:prstGeom prst="rect">
            <a:avLst/>
          </a:prstGeom>
        </p:spPr>
        <p:txBody>
          <a:bodyPr wrap="square">
            <a:spAutoFit/>
          </a:bodyPr>
          <a:lstStyle/>
          <a:p>
            <a:pPr marL="285750" indent="-285750">
              <a:buFont typeface="Arial" panose="020B0604020202020204" pitchFamily="34" charset="0"/>
              <a:buChar char="•"/>
            </a:pPr>
            <a:r>
              <a:rPr lang="en-IN" dirty="0"/>
              <a:t>Git uses a storage model -   </a:t>
            </a:r>
            <a:r>
              <a:rPr lang="en-IN" i="1" dirty="0"/>
              <a:t>snapshot storage</a:t>
            </a:r>
          </a:p>
          <a:p>
            <a:pPr marL="285750" indent="-285750">
              <a:buFont typeface="Arial" panose="020B0604020202020204" pitchFamily="34" charset="0"/>
              <a:buChar char="•"/>
            </a:pPr>
            <a:r>
              <a:rPr lang="en-IN" dirty="0"/>
              <a:t>Git tracks revisions at the level of a directory tree</a:t>
            </a:r>
          </a:p>
          <a:p>
            <a:pPr marL="285750" indent="-285750">
              <a:buFont typeface="Arial" panose="020B0604020202020204" pitchFamily="34" charset="0"/>
              <a:buChar char="•"/>
            </a:pPr>
            <a:r>
              <a:rPr lang="en-IN" dirty="0"/>
              <a:t>Each </a:t>
            </a:r>
            <a:r>
              <a:rPr lang="en-IN" i="1" dirty="0"/>
              <a:t>revision</a:t>
            </a:r>
            <a:r>
              <a:rPr lang="en-IN" dirty="0"/>
              <a:t> within a Git repository as being a slice of a directory tree structure at a point in time—a </a:t>
            </a:r>
            <a:r>
              <a:rPr lang="en-IN" i="1" dirty="0"/>
              <a:t>snapshot</a:t>
            </a:r>
            <a:r>
              <a:rPr lang="en-IN" dirty="0"/>
              <a:t>.</a:t>
            </a:r>
            <a:endParaRPr lang="en-US" dirty="0"/>
          </a:p>
        </p:txBody>
      </p:sp>
    </p:spTree>
    <p:extLst>
      <p:ext uri="{BB962C8B-B14F-4D97-AF65-F5344CB8AC3E}">
        <p14:creationId xmlns:p14="http://schemas.microsoft.com/office/powerpoint/2010/main" val="23557784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10F8D0B-BAE2-44EF-B350-D0378464A00C}"/>
              </a:ext>
            </a:extLst>
          </p:cNvPr>
          <p:cNvSpPr/>
          <p:nvPr/>
        </p:nvSpPr>
        <p:spPr>
          <a:xfrm>
            <a:off x="2292822" y="6565235"/>
            <a:ext cx="8824616" cy="284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12722579-8A82-4102-918C-4ADDAFE5197C}"/>
              </a:ext>
            </a:extLst>
          </p:cNvPr>
          <p:cNvSpPr>
            <a:spLocks/>
          </p:cNvSpPr>
          <p:nvPr/>
        </p:nvSpPr>
        <p:spPr>
          <a:xfrm>
            <a:off x="318570" y="875960"/>
            <a:ext cx="11554860" cy="38941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35" name="TextBox 34">
            <a:extLst>
              <a:ext uri="{FF2B5EF4-FFF2-40B4-BE49-F238E27FC236}">
                <a16:creationId xmlns:a16="http://schemas.microsoft.com/office/drawing/2014/main" id="{20E5D528-D6FD-4D90-88D2-94898875E8FA}"/>
              </a:ext>
            </a:extLst>
          </p:cNvPr>
          <p:cNvSpPr txBox="1"/>
          <p:nvPr/>
        </p:nvSpPr>
        <p:spPr>
          <a:xfrm>
            <a:off x="318570" y="312031"/>
            <a:ext cx="11076982" cy="546368"/>
          </a:xfrm>
          <a:prstGeom prst="rect">
            <a:avLst/>
          </a:prstGeom>
          <a:noFill/>
        </p:spPr>
        <p:txBody>
          <a:bodyPr wrap="square" rtlCol="0">
            <a:spAutoFit/>
          </a:bodyPr>
          <a:lstStyle/>
          <a:p>
            <a:pPr defTabSz="913852">
              <a:lnSpc>
                <a:spcPct val="80000"/>
              </a:lnSpc>
              <a:defRPr/>
            </a:pPr>
            <a:r>
              <a:rPr lang="en-US" sz="3598" b="1" dirty="0">
                <a:gradFill>
                  <a:gsLst>
                    <a:gs pos="100000">
                      <a:srgbClr val="176490"/>
                    </a:gs>
                    <a:gs pos="0">
                      <a:srgbClr val="1AA4BE">
                        <a:alpha val="80000"/>
                      </a:srgbClr>
                    </a:gs>
                  </a:gsLst>
                  <a:path path="circle">
                    <a:fillToRect l="100000" t="100000"/>
                  </a:path>
                </a:gradFill>
                <a:latin typeface="+mj-lt"/>
                <a:cs typeface="Arial" pitchFamily="34" charset="0"/>
              </a:rPr>
              <a:t>Git – Levels of Promotion of Code</a:t>
            </a:r>
            <a:endParaRPr lang="en-US" sz="3598" b="1" dirty="0">
              <a:solidFill>
                <a:schemeClr val="tx2">
                  <a:lumMod val="75000"/>
                  <a:lumOff val="25000"/>
                </a:schemeClr>
              </a:solidFill>
              <a:latin typeface="+mj-lt"/>
              <a:cs typeface="Arial" pitchFamily="34" charset="0"/>
            </a:endParaRPr>
          </a:p>
        </p:txBody>
      </p:sp>
      <p:grpSp>
        <p:nvGrpSpPr>
          <p:cNvPr id="36" name="Group 35">
            <a:extLst>
              <a:ext uri="{FF2B5EF4-FFF2-40B4-BE49-F238E27FC236}">
                <a16:creationId xmlns:a16="http://schemas.microsoft.com/office/drawing/2014/main" id="{B5CE3339-A998-44AA-9D27-2802475479AC}"/>
              </a:ext>
            </a:extLst>
          </p:cNvPr>
          <p:cNvGrpSpPr/>
          <p:nvPr/>
        </p:nvGrpSpPr>
        <p:grpSpPr>
          <a:xfrm rot="5400000">
            <a:off x="982453" y="-331701"/>
            <a:ext cx="45707" cy="1096210"/>
            <a:chOff x="590368" y="624713"/>
            <a:chExt cx="71120" cy="463517"/>
          </a:xfrm>
        </p:grpSpPr>
        <p:sp>
          <p:nvSpPr>
            <p:cNvPr id="37" name="Rectangle: Rounded Corners 2">
              <a:extLst>
                <a:ext uri="{FF2B5EF4-FFF2-40B4-BE49-F238E27FC236}">
                  <a16:creationId xmlns:a16="http://schemas.microsoft.com/office/drawing/2014/main" id="{73647521-C86F-4DD8-BAA8-7D73D1498DF4}"/>
                </a:ext>
              </a:extLst>
            </p:cNvPr>
            <p:cNvSpPr/>
            <p:nvPr/>
          </p:nvSpPr>
          <p:spPr>
            <a:xfrm rot="16200000">
              <a:off x="556094" y="658987"/>
              <a:ext cx="139668" cy="71119"/>
            </a:xfrm>
            <a:prstGeom prst="roundRect">
              <a:avLst>
                <a:gd name="adj" fmla="val 50000"/>
              </a:avLst>
            </a:prstGeom>
            <a:solidFill>
              <a:srgbClr val="176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8" name="Rectangle: Rounded Corners 2">
              <a:extLst>
                <a:ext uri="{FF2B5EF4-FFF2-40B4-BE49-F238E27FC236}">
                  <a16:creationId xmlns:a16="http://schemas.microsoft.com/office/drawing/2014/main" id="{734834DA-8575-457A-AEDF-F7FB8A5FF996}"/>
                </a:ext>
              </a:extLst>
            </p:cNvPr>
            <p:cNvSpPr/>
            <p:nvPr/>
          </p:nvSpPr>
          <p:spPr>
            <a:xfrm rot="16200000">
              <a:off x="556095" y="820911"/>
              <a:ext cx="139668" cy="71119"/>
            </a:xfrm>
            <a:prstGeom prst="roundRect">
              <a:avLst>
                <a:gd name="adj" fmla="val 50000"/>
              </a:avLst>
            </a:prstGeom>
            <a:solidFill>
              <a:srgbClr val="1AA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9" name="Rectangle: Rounded Corners 2">
              <a:extLst>
                <a:ext uri="{FF2B5EF4-FFF2-40B4-BE49-F238E27FC236}">
                  <a16:creationId xmlns:a16="http://schemas.microsoft.com/office/drawing/2014/main" id="{139A0858-6CD8-4E66-87DA-479719E4D837}"/>
                </a:ext>
              </a:extLst>
            </p:cNvPr>
            <p:cNvSpPr/>
            <p:nvPr/>
          </p:nvSpPr>
          <p:spPr>
            <a:xfrm rot="16200000">
              <a:off x="556095" y="982836"/>
              <a:ext cx="139668" cy="71119"/>
            </a:xfrm>
            <a:prstGeom prst="roundRect">
              <a:avLst>
                <a:gd name="adj" fmla="val 50000"/>
              </a:avLst>
            </a:prstGeom>
            <a:solidFill>
              <a:srgbClr val="52C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grpSp>
      <p:grpSp>
        <p:nvGrpSpPr>
          <p:cNvPr id="25" name="Group 24">
            <a:extLst>
              <a:ext uri="{FF2B5EF4-FFF2-40B4-BE49-F238E27FC236}">
                <a16:creationId xmlns:a16="http://schemas.microsoft.com/office/drawing/2014/main" id="{29B65B06-EAFD-6648-87B4-4A3E0C8147D0}"/>
              </a:ext>
            </a:extLst>
          </p:cNvPr>
          <p:cNvGrpSpPr/>
          <p:nvPr/>
        </p:nvGrpSpPr>
        <p:grpSpPr>
          <a:xfrm>
            <a:off x="10550082" y="193551"/>
            <a:ext cx="1053195" cy="927106"/>
            <a:chOff x="2465004" y="1418736"/>
            <a:chExt cx="473319" cy="408045"/>
          </a:xfrm>
        </p:grpSpPr>
        <p:sp>
          <p:nvSpPr>
            <p:cNvPr id="26" name="Block Arc 25">
              <a:extLst>
                <a:ext uri="{FF2B5EF4-FFF2-40B4-BE49-F238E27FC236}">
                  <a16:creationId xmlns:a16="http://schemas.microsoft.com/office/drawing/2014/main" id="{059008BB-B4EC-D74D-83A0-AB6D8EFBAA04}"/>
                </a:ext>
              </a:extLst>
            </p:cNvPr>
            <p:cNvSpPr/>
            <p:nvPr/>
          </p:nvSpPr>
          <p:spPr>
            <a:xfrm rot="11099245">
              <a:off x="2465004" y="1431432"/>
              <a:ext cx="473319" cy="395349"/>
            </a:xfrm>
            <a:prstGeom prst="blockArc">
              <a:avLst>
                <a:gd name="adj1" fmla="val 11156282"/>
                <a:gd name="adj2" fmla="val 2010"/>
                <a:gd name="adj3" fmla="val 183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27" name="Rounded Rectangle 38">
              <a:extLst>
                <a:ext uri="{FF2B5EF4-FFF2-40B4-BE49-F238E27FC236}">
                  <a16:creationId xmlns:a16="http://schemas.microsoft.com/office/drawing/2014/main" id="{04BE2310-F395-FC41-907B-726826E04BFA}"/>
                </a:ext>
              </a:extLst>
            </p:cNvPr>
            <p:cNvSpPr/>
            <p:nvPr/>
          </p:nvSpPr>
          <p:spPr>
            <a:xfrm>
              <a:off x="2521711" y="1418736"/>
              <a:ext cx="359906" cy="359906"/>
            </a:xfrm>
            <a:prstGeom prst="ellipse">
              <a:avLst/>
            </a:prstGeom>
            <a:solidFill>
              <a:schemeClr val="accent1">
                <a:lumMod val="60000"/>
                <a:lumOff val="4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lumMod val="50000"/>
                  </a:schemeClr>
                </a:solidFill>
              </a:endParaRPr>
            </a:p>
          </p:txBody>
        </p:sp>
        <p:grpSp>
          <p:nvGrpSpPr>
            <p:cNvPr id="28" name="Group 27">
              <a:extLst>
                <a:ext uri="{FF2B5EF4-FFF2-40B4-BE49-F238E27FC236}">
                  <a16:creationId xmlns:a16="http://schemas.microsoft.com/office/drawing/2014/main" id="{92BD785A-C05B-D144-82CB-A9687C3E58C1}"/>
                </a:ext>
              </a:extLst>
            </p:cNvPr>
            <p:cNvGrpSpPr/>
            <p:nvPr/>
          </p:nvGrpSpPr>
          <p:grpSpPr>
            <a:xfrm>
              <a:off x="2589291" y="1476884"/>
              <a:ext cx="232961" cy="232961"/>
              <a:chOff x="3449638" y="1439863"/>
              <a:chExt cx="2249487" cy="2249488"/>
            </a:xfrm>
          </p:grpSpPr>
          <p:sp>
            <p:nvSpPr>
              <p:cNvPr id="29" name="Freeform 11">
                <a:extLst>
                  <a:ext uri="{FF2B5EF4-FFF2-40B4-BE49-F238E27FC236}">
                    <a16:creationId xmlns:a16="http://schemas.microsoft.com/office/drawing/2014/main" id="{26BE4B54-C27B-484F-B518-A1CCC68AC230}"/>
                  </a:ext>
                </a:extLst>
              </p:cNvPr>
              <p:cNvSpPr>
                <a:spLocks noEditPoints="1"/>
              </p:cNvSpPr>
              <p:nvPr/>
            </p:nvSpPr>
            <p:spPr bwMode="auto">
              <a:xfrm>
                <a:off x="3449638" y="1439863"/>
                <a:ext cx="2249487" cy="2249488"/>
              </a:xfrm>
              <a:custGeom>
                <a:avLst/>
                <a:gdLst>
                  <a:gd name="T0" fmla="*/ 600 w 600"/>
                  <a:gd name="T1" fmla="*/ 306 h 600"/>
                  <a:gd name="T2" fmla="*/ 562 w 600"/>
                  <a:gd name="T3" fmla="*/ 311 h 600"/>
                  <a:gd name="T4" fmla="*/ 531 w 600"/>
                  <a:gd name="T5" fmla="*/ 336 h 600"/>
                  <a:gd name="T6" fmla="*/ 344 w 600"/>
                  <a:gd name="T7" fmla="*/ 533 h 600"/>
                  <a:gd name="T8" fmla="*/ 313 w 600"/>
                  <a:gd name="T9" fmla="*/ 541 h 600"/>
                  <a:gd name="T10" fmla="*/ 311 w 600"/>
                  <a:gd name="T11" fmla="*/ 573 h 600"/>
                  <a:gd name="T12" fmla="*/ 311 w 600"/>
                  <a:gd name="T13" fmla="*/ 588 h 600"/>
                  <a:gd name="T14" fmla="*/ 300 w 600"/>
                  <a:gd name="T15" fmla="*/ 600 h 600"/>
                  <a:gd name="T16" fmla="*/ 289 w 600"/>
                  <a:gd name="T17" fmla="*/ 589 h 600"/>
                  <a:gd name="T18" fmla="*/ 288 w 600"/>
                  <a:gd name="T19" fmla="*/ 550 h 600"/>
                  <a:gd name="T20" fmla="*/ 276 w 600"/>
                  <a:gd name="T21" fmla="*/ 536 h 600"/>
                  <a:gd name="T22" fmla="*/ 70 w 600"/>
                  <a:gd name="T23" fmla="*/ 370 h 600"/>
                  <a:gd name="T24" fmla="*/ 60 w 600"/>
                  <a:gd name="T25" fmla="*/ 323 h 600"/>
                  <a:gd name="T26" fmla="*/ 48 w 600"/>
                  <a:gd name="T27" fmla="*/ 312 h 600"/>
                  <a:gd name="T28" fmla="*/ 7 w 600"/>
                  <a:gd name="T29" fmla="*/ 311 h 600"/>
                  <a:gd name="T30" fmla="*/ 0 w 600"/>
                  <a:gd name="T31" fmla="*/ 306 h 600"/>
                  <a:gd name="T32" fmla="*/ 0 w 600"/>
                  <a:gd name="T33" fmla="*/ 294 h 600"/>
                  <a:gd name="T34" fmla="*/ 27 w 600"/>
                  <a:gd name="T35" fmla="*/ 289 h 600"/>
                  <a:gd name="T36" fmla="*/ 63 w 600"/>
                  <a:gd name="T37" fmla="*/ 258 h 600"/>
                  <a:gd name="T38" fmla="*/ 272 w 600"/>
                  <a:gd name="T39" fmla="*/ 64 h 600"/>
                  <a:gd name="T40" fmla="*/ 289 w 600"/>
                  <a:gd name="T41" fmla="*/ 45 h 600"/>
                  <a:gd name="T42" fmla="*/ 294 w 600"/>
                  <a:gd name="T43" fmla="*/ 0 h 600"/>
                  <a:gd name="T44" fmla="*/ 306 w 600"/>
                  <a:gd name="T45" fmla="*/ 0 h 600"/>
                  <a:gd name="T46" fmla="*/ 311 w 600"/>
                  <a:gd name="T47" fmla="*/ 20 h 600"/>
                  <a:gd name="T48" fmla="*/ 311 w 600"/>
                  <a:gd name="T49" fmla="*/ 51 h 600"/>
                  <a:gd name="T50" fmla="*/ 323 w 600"/>
                  <a:gd name="T51" fmla="*/ 64 h 600"/>
                  <a:gd name="T52" fmla="*/ 532 w 600"/>
                  <a:gd name="T53" fmla="*/ 271 h 600"/>
                  <a:gd name="T54" fmla="*/ 553 w 600"/>
                  <a:gd name="T55" fmla="*/ 289 h 600"/>
                  <a:gd name="T56" fmla="*/ 600 w 600"/>
                  <a:gd name="T57" fmla="*/ 294 h 600"/>
                  <a:gd name="T58" fmla="*/ 600 w 600"/>
                  <a:gd name="T59" fmla="*/ 306 h 600"/>
                  <a:gd name="T60" fmla="*/ 114 w 600"/>
                  <a:gd name="T61" fmla="*/ 312 h 600"/>
                  <a:gd name="T62" fmla="*/ 96 w 600"/>
                  <a:gd name="T63" fmla="*/ 312 h 600"/>
                  <a:gd name="T64" fmla="*/ 84 w 600"/>
                  <a:gd name="T65" fmla="*/ 326 h 600"/>
                  <a:gd name="T66" fmla="*/ 152 w 600"/>
                  <a:gd name="T67" fmla="*/ 457 h 600"/>
                  <a:gd name="T68" fmla="*/ 275 w 600"/>
                  <a:gd name="T69" fmla="*/ 513 h 600"/>
                  <a:gd name="T70" fmla="*/ 288 w 600"/>
                  <a:gd name="T71" fmla="*/ 501 h 600"/>
                  <a:gd name="T72" fmla="*/ 288 w 600"/>
                  <a:gd name="T73" fmla="*/ 472 h 600"/>
                  <a:gd name="T74" fmla="*/ 300 w 600"/>
                  <a:gd name="T75" fmla="*/ 451 h 600"/>
                  <a:gd name="T76" fmla="*/ 311 w 600"/>
                  <a:gd name="T77" fmla="*/ 472 h 600"/>
                  <a:gd name="T78" fmla="*/ 311 w 600"/>
                  <a:gd name="T79" fmla="*/ 502 h 600"/>
                  <a:gd name="T80" fmla="*/ 323 w 600"/>
                  <a:gd name="T81" fmla="*/ 512 h 600"/>
                  <a:gd name="T82" fmla="*/ 455 w 600"/>
                  <a:gd name="T83" fmla="*/ 444 h 600"/>
                  <a:gd name="T84" fmla="*/ 510 w 600"/>
                  <a:gd name="T85" fmla="*/ 325 h 600"/>
                  <a:gd name="T86" fmla="*/ 498 w 600"/>
                  <a:gd name="T87" fmla="*/ 312 h 600"/>
                  <a:gd name="T88" fmla="*/ 463 w 600"/>
                  <a:gd name="T89" fmla="*/ 312 h 600"/>
                  <a:gd name="T90" fmla="*/ 450 w 600"/>
                  <a:gd name="T91" fmla="*/ 300 h 600"/>
                  <a:gd name="T92" fmla="*/ 463 w 600"/>
                  <a:gd name="T93" fmla="*/ 289 h 600"/>
                  <a:gd name="T94" fmla="*/ 495 w 600"/>
                  <a:gd name="T95" fmla="*/ 289 h 600"/>
                  <a:gd name="T96" fmla="*/ 509 w 600"/>
                  <a:gd name="T97" fmla="*/ 273 h 600"/>
                  <a:gd name="T98" fmla="*/ 435 w 600"/>
                  <a:gd name="T99" fmla="*/ 137 h 600"/>
                  <a:gd name="T100" fmla="*/ 326 w 600"/>
                  <a:gd name="T101" fmla="*/ 87 h 600"/>
                  <a:gd name="T102" fmla="*/ 311 w 600"/>
                  <a:gd name="T103" fmla="*/ 101 h 600"/>
                  <a:gd name="T104" fmla="*/ 311 w 600"/>
                  <a:gd name="T105" fmla="*/ 137 h 600"/>
                  <a:gd name="T106" fmla="*/ 300 w 600"/>
                  <a:gd name="T107" fmla="*/ 150 h 600"/>
                  <a:gd name="T108" fmla="*/ 288 w 600"/>
                  <a:gd name="T109" fmla="*/ 137 h 600"/>
                  <a:gd name="T110" fmla="*/ 288 w 600"/>
                  <a:gd name="T111" fmla="*/ 107 h 600"/>
                  <a:gd name="T112" fmla="*/ 267 w 600"/>
                  <a:gd name="T113" fmla="*/ 88 h 600"/>
                  <a:gd name="T114" fmla="*/ 84 w 600"/>
                  <a:gd name="T115" fmla="*/ 275 h 600"/>
                  <a:gd name="T116" fmla="*/ 95 w 600"/>
                  <a:gd name="T117" fmla="*/ 289 h 600"/>
                  <a:gd name="T118" fmla="*/ 136 w 600"/>
                  <a:gd name="T119" fmla="*/ 289 h 600"/>
                  <a:gd name="T120" fmla="*/ 149 w 600"/>
                  <a:gd name="T121" fmla="*/ 300 h 600"/>
                  <a:gd name="T122" fmla="*/ 135 w 600"/>
                  <a:gd name="T123" fmla="*/ 312 h 600"/>
                  <a:gd name="T124" fmla="*/ 114 w 600"/>
                  <a:gd name="T125" fmla="*/ 312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0" h="600">
                    <a:moveTo>
                      <a:pt x="600" y="306"/>
                    </a:moveTo>
                    <a:cubicBezTo>
                      <a:pt x="588" y="316"/>
                      <a:pt x="575" y="311"/>
                      <a:pt x="562" y="311"/>
                    </a:cubicBezTo>
                    <a:cubicBezTo>
                      <a:pt x="536" y="312"/>
                      <a:pt x="536" y="312"/>
                      <a:pt x="531" y="336"/>
                    </a:cubicBezTo>
                    <a:cubicBezTo>
                      <a:pt x="513" y="438"/>
                      <a:pt x="444" y="510"/>
                      <a:pt x="344" y="533"/>
                    </a:cubicBezTo>
                    <a:cubicBezTo>
                      <a:pt x="333" y="535"/>
                      <a:pt x="318" y="531"/>
                      <a:pt x="313" y="541"/>
                    </a:cubicBezTo>
                    <a:cubicBezTo>
                      <a:pt x="308" y="550"/>
                      <a:pt x="311" y="563"/>
                      <a:pt x="311" y="573"/>
                    </a:cubicBezTo>
                    <a:cubicBezTo>
                      <a:pt x="311" y="578"/>
                      <a:pt x="312" y="584"/>
                      <a:pt x="311" y="588"/>
                    </a:cubicBezTo>
                    <a:cubicBezTo>
                      <a:pt x="310" y="595"/>
                      <a:pt x="307" y="600"/>
                      <a:pt x="300" y="600"/>
                    </a:cubicBezTo>
                    <a:cubicBezTo>
                      <a:pt x="292" y="600"/>
                      <a:pt x="289" y="595"/>
                      <a:pt x="289" y="589"/>
                    </a:cubicBezTo>
                    <a:cubicBezTo>
                      <a:pt x="288" y="576"/>
                      <a:pt x="288" y="563"/>
                      <a:pt x="288" y="550"/>
                    </a:cubicBezTo>
                    <a:cubicBezTo>
                      <a:pt x="289" y="540"/>
                      <a:pt x="285" y="538"/>
                      <a:pt x="276" y="536"/>
                    </a:cubicBezTo>
                    <a:cubicBezTo>
                      <a:pt x="173" y="523"/>
                      <a:pt x="104" y="467"/>
                      <a:pt x="70" y="370"/>
                    </a:cubicBezTo>
                    <a:cubicBezTo>
                      <a:pt x="64" y="355"/>
                      <a:pt x="61" y="339"/>
                      <a:pt x="60" y="323"/>
                    </a:cubicBezTo>
                    <a:cubicBezTo>
                      <a:pt x="60" y="313"/>
                      <a:pt x="56" y="311"/>
                      <a:pt x="48" y="312"/>
                    </a:cubicBezTo>
                    <a:cubicBezTo>
                      <a:pt x="34" y="312"/>
                      <a:pt x="21" y="311"/>
                      <a:pt x="7" y="311"/>
                    </a:cubicBezTo>
                    <a:cubicBezTo>
                      <a:pt x="5" y="310"/>
                      <a:pt x="2" y="308"/>
                      <a:pt x="0" y="306"/>
                    </a:cubicBezTo>
                    <a:cubicBezTo>
                      <a:pt x="0" y="302"/>
                      <a:pt x="0" y="298"/>
                      <a:pt x="0" y="294"/>
                    </a:cubicBezTo>
                    <a:cubicBezTo>
                      <a:pt x="8" y="287"/>
                      <a:pt x="17" y="289"/>
                      <a:pt x="27" y="289"/>
                    </a:cubicBezTo>
                    <a:cubicBezTo>
                      <a:pt x="58" y="289"/>
                      <a:pt x="58" y="289"/>
                      <a:pt x="63" y="258"/>
                    </a:cubicBezTo>
                    <a:cubicBezTo>
                      <a:pt x="77" y="159"/>
                      <a:pt x="172" y="70"/>
                      <a:pt x="272" y="64"/>
                    </a:cubicBezTo>
                    <a:cubicBezTo>
                      <a:pt x="287" y="63"/>
                      <a:pt x="288" y="57"/>
                      <a:pt x="289" y="45"/>
                    </a:cubicBezTo>
                    <a:cubicBezTo>
                      <a:pt x="289" y="30"/>
                      <a:pt x="284" y="14"/>
                      <a:pt x="294" y="0"/>
                    </a:cubicBezTo>
                    <a:cubicBezTo>
                      <a:pt x="298" y="0"/>
                      <a:pt x="302" y="0"/>
                      <a:pt x="306" y="0"/>
                    </a:cubicBezTo>
                    <a:cubicBezTo>
                      <a:pt x="310" y="6"/>
                      <a:pt x="312" y="12"/>
                      <a:pt x="311" y="20"/>
                    </a:cubicBezTo>
                    <a:cubicBezTo>
                      <a:pt x="311" y="30"/>
                      <a:pt x="312" y="41"/>
                      <a:pt x="311" y="51"/>
                    </a:cubicBezTo>
                    <a:cubicBezTo>
                      <a:pt x="311" y="60"/>
                      <a:pt x="313" y="63"/>
                      <a:pt x="323" y="64"/>
                    </a:cubicBezTo>
                    <a:cubicBezTo>
                      <a:pt x="433" y="77"/>
                      <a:pt x="519" y="161"/>
                      <a:pt x="532" y="271"/>
                    </a:cubicBezTo>
                    <a:cubicBezTo>
                      <a:pt x="534" y="287"/>
                      <a:pt x="539" y="289"/>
                      <a:pt x="553" y="289"/>
                    </a:cubicBezTo>
                    <a:cubicBezTo>
                      <a:pt x="569" y="289"/>
                      <a:pt x="585" y="284"/>
                      <a:pt x="600" y="294"/>
                    </a:cubicBezTo>
                    <a:cubicBezTo>
                      <a:pt x="600" y="298"/>
                      <a:pt x="600" y="302"/>
                      <a:pt x="600" y="306"/>
                    </a:cubicBezTo>
                    <a:close/>
                    <a:moveTo>
                      <a:pt x="114" y="312"/>
                    </a:moveTo>
                    <a:cubicBezTo>
                      <a:pt x="108" y="312"/>
                      <a:pt x="102" y="312"/>
                      <a:pt x="96" y="312"/>
                    </a:cubicBezTo>
                    <a:cubicBezTo>
                      <a:pt x="85" y="310"/>
                      <a:pt x="83" y="315"/>
                      <a:pt x="84" y="326"/>
                    </a:cubicBezTo>
                    <a:cubicBezTo>
                      <a:pt x="92" y="377"/>
                      <a:pt x="114" y="422"/>
                      <a:pt x="152" y="457"/>
                    </a:cubicBezTo>
                    <a:cubicBezTo>
                      <a:pt x="187" y="489"/>
                      <a:pt x="229" y="507"/>
                      <a:pt x="275" y="513"/>
                    </a:cubicBezTo>
                    <a:cubicBezTo>
                      <a:pt x="285" y="514"/>
                      <a:pt x="289" y="511"/>
                      <a:pt x="288" y="501"/>
                    </a:cubicBezTo>
                    <a:cubicBezTo>
                      <a:pt x="288" y="491"/>
                      <a:pt x="288" y="482"/>
                      <a:pt x="288" y="472"/>
                    </a:cubicBezTo>
                    <a:cubicBezTo>
                      <a:pt x="289" y="463"/>
                      <a:pt x="286" y="451"/>
                      <a:pt x="300" y="451"/>
                    </a:cubicBezTo>
                    <a:cubicBezTo>
                      <a:pt x="313" y="451"/>
                      <a:pt x="311" y="463"/>
                      <a:pt x="311" y="472"/>
                    </a:cubicBezTo>
                    <a:cubicBezTo>
                      <a:pt x="311" y="482"/>
                      <a:pt x="312" y="492"/>
                      <a:pt x="311" y="502"/>
                    </a:cubicBezTo>
                    <a:cubicBezTo>
                      <a:pt x="311" y="511"/>
                      <a:pt x="313" y="514"/>
                      <a:pt x="323" y="512"/>
                    </a:cubicBezTo>
                    <a:cubicBezTo>
                      <a:pt x="375" y="505"/>
                      <a:pt x="419" y="482"/>
                      <a:pt x="455" y="444"/>
                    </a:cubicBezTo>
                    <a:cubicBezTo>
                      <a:pt x="486" y="410"/>
                      <a:pt x="503" y="370"/>
                      <a:pt x="510" y="325"/>
                    </a:cubicBezTo>
                    <a:cubicBezTo>
                      <a:pt x="511" y="315"/>
                      <a:pt x="508" y="311"/>
                      <a:pt x="498" y="312"/>
                    </a:cubicBezTo>
                    <a:cubicBezTo>
                      <a:pt x="486" y="312"/>
                      <a:pt x="475" y="312"/>
                      <a:pt x="463" y="312"/>
                    </a:cubicBezTo>
                    <a:cubicBezTo>
                      <a:pt x="456" y="312"/>
                      <a:pt x="450" y="308"/>
                      <a:pt x="450" y="300"/>
                    </a:cubicBezTo>
                    <a:cubicBezTo>
                      <a:pt x="450" y="292"/>
                      <a:pt x="456" y="289"/>
                      <a:pt x="463" y="289"/>
                    </a:cubicBezTo>
                    <a:cubicBezTo>
                      <a:pt x="474" y="289"/>
                      <a:pt x="484" y="288"/>
                      <a:pt x="495" y="289"/>
                    </a:cubicBezTo>
                    <a:cubicBezTo>
                      <a:pt x="508" y="290"/>
                      <a:pt x="511" y="285"/>
                      <a:pt x="509" y="273"/>
                    </a:cubicBezTo>
                    <a:cubicBezTo>
                      <a:pt x="501" y="218"/>
                      <a:pt x="477" y="172"/>
                      <a:pt x="435" y="137"/>
                    </a:cubicBezTo>
                    <a:cubicBezTo>
                      <a:pt x="403" y="110"/>
                      <a:pt x="366" y="94"/>
                      <a:pt x="326" y="87"/>
                    </a:cubicBezTo>
                    <a:cubicBezTo>
                      <a:pt x="315" y="86"/>
                      <a:pt x="310" y="89"/>
                      <a:pt x="311" y="101"/>
                    </a:cubicBezTo>
                    <a:cubicBezTo>
                      <a:pt x="312" y="113"/>
                      <a:pt x="311" y="125"/>
                      <a:pt x="311" y="137"/>
                    </a:cubicBezTo>
                    <a:cubicBezTo>
                      <a:pt x="311" y="144"/>
                      <a:pt x="308" y="150"/>
                      <a:pt x="300" y="150"/>
                    </a:cubicBezTo>
                    <a:cubicBezTo>
                      <a:pt x="292" y="150"/>
                      <a:pt x="289" y="144"/>
                      <a:pt x="288" y="137"/>
                    </a:cubicBezTo>
                    <a:cubicBezTo>
                      <a:pt x="288" y="127"/>
                      <a:pt x="288" y="117"/>
                      <a:pt x="288" y="107"/>
                    </a:cubicBezTo>
                    <a:cubicBezTo>
                      <a:pt x="288" y="85"/>
                      <a:pt x="287" y="84"/>
                      <a:pt x="267" y="88"/>
                    </a:cubicBezTo>
                    <a:cubicBezTo>
                      <a:pt x="170" y="103"/>
                      <a:pt x="97" y="178"/>
                      <a:pt x="84" y="275"/>
                    </a:cubicBezTo>
                    <a:cubicBezTo>
                      <a:pt x="83" y="284"/>
                      <a:pt x="84" y="290"/>
                      <a:pt x="95" y="289"/>
                    </a:cubicBezTo>
                    <a:cubicBezTo>
                      <a:pt x="109" y="288"/>
                      <a:pt x="122" y="289"/>
                      <a:pt x="136" y="289"/>
                    </a:cubicBezTo>
                    <a:cubicBezTo>
                      <a:pt x="143" y="289"/>
                      <a:pt x="149" y="292"/>
                      <a:pt x="149" y="300"/>
                    </a:cubicBezTo>
                    <a:cubicBezTo>
                      <a:pt x="149" y="309"/>
                      <a:pt x="143" y="312"/>
                      <a:pt x="135" y="312"/>
                    </a:cubicBezTo>
                    <a:cubicBezTo>
                      <a:pt x="128" y="312"/>
                      <a:pt x="121" y="312"/>
                      <a:pt x="114" y="312"/>
                    </a:cubicBez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dirty="0"/>
              </a:p>
            </p:txBody>
          </p:sp>
          <p:sp>
            <p:nvSpPr>
              <p:cNvPr id="30" name="Oval 29">
                <a:extLst>
                  <a:ext uri="{FF2B5EF4-FFF2-40B4-BE49-F238E27FC236}">
                    <a16:creationId xmlns:a16="http://schemas.microsoft.com/office/drawing/2014/main" id="{72D7CC90-4449-8A45-8B7D-E870EDA30DD8}"/>
                  </a:ext>
                </a:extLst>
              </p:cNvPr>
              <p:cNvSpPr/>
              <p:nvPr/>
            </p:nvSpPr>
            <p:spPr bwMode="auto">
              <a:xfrm>
                <a:off x="4254341" y="2244567"/>
                <a:ext cx="640080" cy="640080"/>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r" defTabSz="914126" fontAlgn="base">
                  <a:spcBef>
                    <a:spcPct val="0"/>
                  </a:spcBef>
                  <a:spcAft>
                    <a:spcPct val="0"/>
                  </a:spcAft>
                </a:pPr>
                <a:endParaRPr lang="en-GB" sz="1600" b="1" dirty="0">
                  <a:latin typeface="Arial" charset="0"/>
                </a:endParaRPr>
              </a:p>
            </p:txBody>
          </p:sp>
        </p:grpSp>
      </p:grpSp>
      <p:sp>
        <p:nvSpPr>
          <p:cNvPr id="33" name="Rectangle 32">
            <a:extLst>
              <a:ext uri="{FF2B5EF4-FFF2-40B4-BE49-F238E27FC236}">
                <a16:creationId xmlns:a16="http://schemas.microsoft.com/office/drawing/2014/main" id="{C12BBF97-EA3F-48B4-860B-AFA0078A513A}"/>
              </a:ext>
            </a:extLst>
          </p:cNvPr>
          <p:cNvSpPr/>
          <p:nvPr/>
        </p:nvSpPr>
        <p:spPr>
          <a:xfrm>
            <a:off x="173644" y="2527284"/>
            <a:ext cx="1898259" cy="369332"/>
          </a:xfrm>
          <a:prstGeom prst="rect">
            <a:avLst/>
          </a:prstGeom>
        </p:spPr>
        <p:txBody>
          <a:bodyPr wrap="square">
            <a:spAutoFit/>
          </a:bodyPr>
          <a:lstStyle/>
          <a:p>
            <a:pPr lvl="0" algn="ctr"/>
            <a:r>
              <a:rPr lang="en-IN" b="1" dirty="0">
                <a:solidFill>
                  <a:schemeClr val="bg1"/>
                </a:solidFill>
              </a:rPr>
              <a:t>MVP Phase </a:t>
            </a:r>
            <a:endParaRPr lang="en-IN" sz="1600" b="1" dirty="0">
              <a:solidFill>
                <a:schemeClr val="bg2">
                  <a:lumMod val="85000"/>
                </a:schemeClr>
              </a:solidFill>
            </a:endParaRPr>
          </a:p>
        </p:txBody>
      </p:sp>
      <p:pic>
        <p:nvPicPr>
          <p:cNvPr id="4098" name="Picture 2" descr="A process diagram of levels of a Git system with four text boxes connected by upward arrows.">
            <a:extLst>
              <a:ext uri="{FF2B5EF4-FFF2-40B4-BE49-F238E27FC236}">
                <a16:creationId xmlns:a16="http://schemas.microsoft.com/office/drawing/2014/main" id="{B31C8133-90ED-B842-BC03-DF52018340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93" b="1"/>
          <a:stretch/>
        </p:blipFill>
        <p:spPr bwMode="auto">
          <a:xfrm>
            <a:off x="1005309" y="1738253"/>
            <a:ext cx="1676400" cy="425229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F860432-24D6-7142-BB29-28E70CBE26AD}"/>
              </a:ext>
            </a:extLst>
          </p:cNvPr>
          <p:cNvSpPr/>
          <p:nvPr/>
        </p:nvSpPr>
        <p:spPr>
          <a:xfrm>
            <a:off x="3229068" y="5203024"/>
            <a:ext cx="7365441" cy="923330"/>
          </a:xfrm>
          <a:prstGeom prst="rect">
            <a:avLst/>
          </a:prstGeom>
        </p:spPr>
        <p:txBody>
          <a:bodyPr wrap="square">
            <a:spAutoFit/>
          </a:bodyPr>
          <a:lstStyle/>
          <a:p>
            <a:r>
              <a:rPr lang="en-IN" b="1" dirty="0">
                <a:solidFill>
                  <a:srgbClr val="333333"/>
                </a:solidFill>
                <a:latin typeface="Georgia" panose="02040502050405020303" pitchFamily="18" charset="0"/>
              </a:rPr>
              <a:t>Working directory </a:t>
            </a:r>
            <a:r>
              <a:rPr lang="en-IN" dirty="0">
                <a:solidFill>
                  <a:srgbClr val="333333"/>
                </a:solidFill>
                <a:latin typeface="Georgia" panose="02040502050405020303" pitchFamily="18" charset="0"/>
              </a:rPr>
              <a:t>where content is created, edited, deleted, and so on. Any new content must exist here before it can be put into (tracked by) Git</a:t>
            </a:r>
            <a:endParaRPr lang="en-US" dirty="0"/>
          </a:p>
        </p:txBody>
      </p:sp>
      <p:sp>
        <p:nvSpPr>
          <p:cNvPr id="3" name="Rectangle 2">
            <a:extLst>
              <a:ext uri="{FF2B5EF4-FFF2-40B4-BE49-F238E27FC236}">
                <a16:creationId xmlns:a16="http://schemas.microsoft.com/office/drawing/2014/main" id="{6CE83E8C-8573-7E45-AC02-203E01E1F81B}"/>
              </a:ext>
            </a:extLst>
          </p:cNvPr>
          <p:cNvSpPr/>
          <p:nvPr/>
        </p:nvSpPr>
        <p:spPr>
          <a:xfrm>
            <a:off x="3229068" y="4225752"/>
            <a:ext cx="7517395" cy="646331"/>
          </a:xfrm>
          <a:prstGeom prst="rect">
            <a:avLst/>
          </a:prstGeom>
        </p:spPr>
        <p:txBody>
          <a:bodyPr wrap="square">
            <a:spAutoFit/>
          </a:bodyPr>
          <a:lstStyle/>
          <a:p>
            <a:r>
              <a:rPr lang="en-IN" b="1" dirty="0">
                <a:solidFill>
                  <a:srgbClr val="333333"/>
                </a:solidFill>
                <a:latin typeface="Georgia" panose="02040502050405020303" pitchFamily="18" charset="0"/>
              </a:rPr>
              <a:t>Staging area </a:t>
            </a:r>
            <a:r>
              <a:rPr lang="en-IN" dirty="0">
                <a:solidFill>
                  <a:srgbClr val="333333"/>
                </a:solidFill>
                <a:latin typeface="Georgia" panose="02040502050405020303" pitchFamily="18" charset="0"/>
              </a:rPr>
              <a:t>serves as a holding area to accumulate and stage changes from the working directory before they are committed into the next level</a:t>
            </a:r>
            <a:endParaRPr lang="en-US" dirty="0"/>
          </a:p>
        </p:txBody>
      </p:sp>
      <p:sp>
        <p:nvSpPr>
          <p:cNvPr id="4" name="Rectangle 3">
            <a:extLst>
              <a:ext uri="{FF2B5EF4-FFF2-40B4-BE49-F238E27FC236}">
                <a16:creationId xmlns:a16="http://schemas.microsoft.com/office/drawing/2014/main" id="{857FA7BC-006A-7D45-8345-4798B96B7C02}"/>
              </a:ext>
            </a:extLst>
          </p:cNvPr>
          <p:cNvSpPr/>
          <p:nvPr/>
        </p:nvSpPr>
        <p:spPr>
          <a:xfrm>
            <a:off x="3247178" y="3028809"/>
            <a:ext cx="7719627" cy="923330"/>
          </a:xfrm>
          <a:prstGeom prst="rect">
            <a:avLst/>
          </a:prstGeom>
        </p:spPr>
        <p:txBody>
          <a:bodyPr wrap="square">
            <a:spAutoFit/>
          </a:bodyPr>
          <a:lstStyle/>
          <a:p>
            <a:r>
              <a:rPr lang="en-IN" dirty="0">
                <a:solidFill>
                  <a:srgbClr val="333333"/>
                </a:solidFill>
                <a:latin typeface="Georgia" panose="02040502050405020303" pitchFamily="18" charset="0"/>
              </a:rPr>
              <a:t>The </a:t>
            </a:r>
            <a:r>
              <a:rPr lang="en-IN" b="1" dirty="0">
                <a:solidFill>
                  <a:srgbClr val="333333"/>
                </a:solidFill>
                <a:latin typeface="Georgia" panose="02040502050405020303" pitchFamily="18" charset="0"/>
              </a:rPr>
              <a:t>Local repository </a:t>
            </a:r>
            <a:r>
              <a:rPr lang="en-IN" dirty="0">
                <a:solidFill>
                  <a:srgbClr val="333333"/>
                </a:solidFill>
                <a:latin typeface="Georgia" panose="02040502050405020303" pitchFamily="18" charset="0"/>
              </a:rPr>
              <a:t>is the actual source repository where content that Git manages is stored. Once content is committed to the local repository, it becomes a version in the repository and can be retrieved later</a:t>
            </a:r>
            <a:endParaRPr lang="en-US" dirty="0"/>
          </a:p>
        </p:txBody>
      </p:sp>
      <p:sp>
        <p:nvSpPr>
          <p:cNvPr id="5" name="Rectangle 4">
            <a:extLst>
              <a:ext uri="{FF2B5EF4-FFF2-40B4-BE49-F238E27FC236}">
                <a16:creationId xmlns:a16="http://schemas.microsoft.com/office/drawing/2014/main" id="{AC023122-26F6-0840-8BA0-EA7C4F84E47F}"/>
              </a:ext>
            </a:extLst>
          </p:cNvPr>
          <p:cNvSpPr/>
          <p:nvPr/>
        </p:nvSpPr>
        <p:spPr>
          <a:xfrm>
            <a:off x="3229067" y="2347525"/>
            <a:ext cx="7930501" cy="646331"/>
          </a:xfrm>
          <a:prstGeom prst="rect">
            <a:avLst/>
          </a:prstGeom>
        </p:spPr>
        <p:txBody>
          <a:bodyPr wrap="square">
            <a:spAutoFit/>
          </a:bodyPr>
          <a:lstStyle/>
          <a:p>
            <a:r>
              <a:rPr lang="en-IN" dirty="0">
                <a:solidFill>
                  <a:srgbClr val="333333"/>
                </a:solidFill>
                <a:latin typeface="Georgia" panose="02040502050405020303" pitchFamily="18" charset="0"/>
              </a:rPr>
              <a:t>The combination of the working directory, staging area, and local repository make up your </a:t>
            </a:r>
            <a:r>
              <a:rPr lang="en-IN" i="1" dirty="0">
                <a:solidFill>
                  <a:srgbClr val="333333"/>
                </a:solidFill>
                <a:latin typeface="Georgia" panose="02040502050405020303" pitchFamily="18" charset="0"/>
              </a:rPr>
              <a:t>local environment</a:t>
            </a:r>
            <a:r>
              <a:rPr lang="en-IN" dirty="0">
                <a:solidFill>
                  <a:srgbClr val="333333"/>
                </a:solidFill>
                <a:latin typeface="Georgia" panose="02040502050405020303" pitchFamily="18" charset="0"/>
              </a:rPr>
              <a:t>. </a:t>
            </a:r>
            <a:endParaRPr lang="en-US" dirty="0"/>
          </a:p>
        </p:txBody>
      </p:sp>
      <p:sp>
        <p:nvSpPr>
          <p:cNvPr id="6" name="Rectangle 5">
            <a:extLst>
              <a:ext uri="{FF2B5EF4-FFF2-40B4-BE49-F238E27FC236}">
                <a16:creationId xmlns:a16="http://schemas.microsoft.com/office/drawing/2014/main" id="{E04C2A8E-5D59-B546-B106-E54D659F0478}"/>
              </a:ext>
            </a:extLst>
          </p:cNvPr>
          <p:cNvSpPr/>
          <p:nvPr/>
        </p:nvSpPr>
        <p:spPr>
          <a:xfrm>
            <a:off x="3229068" y="1613953"/>
            <a:ext cx="7597568" cy="646331"/>
          </a:xfrm>
          <a:prstGeom prst="rect">
            <a:avLst/>
          </a:prstGeom>
        </p:spPr>
        <p:txBody>
          <a:bodyPr wrap="square">
            <a:spAutoFit/>
          </a:bodyPr>
          <a:lstStyle/>
          <a:p>
            <a:r>
              <a:rPr lang="en-IN" dirty="0">
                <a:solidFill>
                  <a:srgbClr val="333333"/>
                </a:solidFill>
                <a:latin typeface="Georgia" panose="02040502050405020303" pitchFamily="18" charset="0"/>
              </a:rPr>
              <a:t>The </a:t>
            </a:r>
            <a:r>
              <a:rPr lang="en-IN" b="1" dirty="0">
                <a:solidFill>
                  <a:srgbClr val="333333"/>
                </a:solidFill>
                <a:latin typeface="Georgia" panose="02040502050405020303" pitchFamily="18" charset="0"/>
              </a:rPr>
              <a:t>remote repository </a:t>
            </a:r>
            <a:r>
              <a:rPr lang="en-IN" dirty="0">
                <a:solidFill>
                  <a:srgbClr val="333333"/>
                </a:solidFill>
                <a:latin typeface="Georgia" panose="02040502050405020303" pitchFamily="18" charset="0"/>
              </a:rPr>
              <a:t>is a separate Git repository intended to collect and </a:t>
            </a:r>
            <a:r>
              <a:rPr lang="en-IN" i="1" dirty="0">
                <a:solidFill>
                  <a:srgbClr val="333333"/>
                </a:solidFill>
                <a:latin typeface="Georgia" panose="02040502050405020303" pitchFamily="18" charset="0"/>
              </a:rPr>
              <a:t>host</a:t>
            </a:r>
            <a:r>
              <a:rPr lang="en-IN" dirty="0">
                <a:solidFill>
                  <a:srgbClr val="333333"/>
                </a:solidFill>
                <a:latin typeface="Georgia" panose="02040502050405020303" pitchFamily="18" charset="0"/>
              </a:rPr>
              <a:t> content pushed to it from one or more local repositories</a:t>
            </a:r>
            <a:endParaRPr lang="en-US" dirty="0"/>
          </a:p>
        </p:txBody>
      </p:sp>
    </p:spTree>
    <p:extLst>
      <p:ext uri="{BB962C8B-B14F-4D97-AF65-F5344CB8AC3E}">
        <p14:creationId xmlns:p14="http://schemas.microsoft.com/office/powerpoint/2010/main" val="35723332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10F8D0B-BAE2-44EF-B350-D0378464A00C}"/>
              </a:ext>
            </a:extLst>
          </p:cNvPr>
          <p:cNvSpPr/>
          <p:nvPr/>
        </p:nvSpPr>
        <p:spPr>
          <a:xfrm>
            <a:off x="2292822" y="6565235"/>
            <a:ext cx="8824616" cy="284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12722579-8A82-4102-918C-4ADDAFE5197C}"/>
              </a:ext>
            </a:extLst>
          </p:cNvPr>
          <p:cNvSpPr>
            <a:spLocks/>
          </p:cNvSpPr>
          <p:nvPr/>
        </p:nvSpPr>
        <p:spPr>
          <a:xfrm>
            <a:off x="318570" y="875960"/>
            <a:ext cx="11554860" cy="38941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35" name="TextBox 34">
            <a:extLst>
              <a:ext uri="{FF2B5EF4-FFF2-40B4-BE49-F238E27FC236}">
                <a16:creationId xmlns:a16="http://schemas.microsoft.com/office/drawing/2014/main" id="{20E5D528-D6FD-4D90-88D2-94898875E8FA}"/>
              </a:ext>
            </a:extLst>
          </p:cNvPr>
          <p:cNvSpPr txBox="1"/>
          <p:nvPr/>
        </p:nvSpPr>
        <p:spPr>
          <a:xfrm>
            <a:off x="318570" y="312031"/>
            <a:ext cx="11076982" cy="546368"/>
          </a:xfrm>
          <a:prstGeom prst="rect">
            <a:avLst/>
          </a:prstGeom>
          <a:noFill/>
        </p:spPr>
        <p:txBody>
          <a:bodyPr wrap="square" rtlCol="0">
            <a:spAutoFit/>
          </a:bodyPr>
          <a:lstStyle/>
          <a:p>
            <a:pPr defTabSz="913852">
              <a:lnSpc>
                <a:spcPct val="80000"/>
              </a:lnSpc>
              <a:defRPr/>
            </a:pPr>
            <a:r>
              <a:rPr lang="en-US" sz="3598" b="1" dirty="0">
                <a:gradFill>
                  <a:gsLst>
                    <a:gs pos="100000">
                      <a:srgbClr val="176490"/>
                    </a:gs>
                    <a:gs pos="0">
                      <a:srgbClr val="1AA4BE">
                        <a:alpha val="80000"/>
                      </a:srgbClr>
                    </a:gs>
                  </a:gsLst>
                  <a:path path="circle">
                    <a:fillToRect l="100000" t="100000"/>
                  </a:path>
                </a:gradFill>
                <a:latin typeface="+mj-lt"/>
                <a:cs typeface="Arial" pitchFamily="34" charset="0"/>
              </a:rPr>
              <a:t>Git – Repository Object Store</a:t>
            </a:r>
            <a:endParaRPr lang="en-US" sz="3598" b="1" dirty="0">
              <a:solidFill>
                <a:schemeClr val="tx2">
                  <a:lumMod val="75000"/>
                  <a:lumOff val="25000"/>
                </a:schemeClr>
              </a:solidFill>
              <a:latin typeface="+mj-lt"/>
              <a:cs typeface="Arial" pitchFamily="34" charset="0"/>
            </a:endParaRPr>
          </a:p>
        </p:txBody>
      </p:sp>
      <p:grpSp>
        <p:nvGrpSpPr>
          <p:cNvPr id="36" name="Group 35">
            <a:extLst>
              <a:ext uri="{FF2B5EF4-FFF2-40B4-BE49-F238E27FC236}">
                <a16:creationId xmlns:a16="http://schemas.microsoft.com/office/drawing/2014/main" id="{B5CE3339-A998-44AA-9D27-2802475479AC}"/>
              </a:ext>
            </a:extLst>
          </p:cNvPr>
          <p:cNvGrpSpPr/>
          <p:nvPr/>
        </p:nvGrpSpPr>
        <p:grpSpPr>
          <a:xfrm rot="5400000">
            <a:off x="982453" y="-331701"/>
            <a:ext cx="45707" cy="1096210"/>
            <a:chOff x="590368" y="624713"/>
            <a:chExt cx="71120" cy="463517"/>
          </a:xfrm>
        </p:grpSpPr>
        <p:sp>
          <p:nvSpPr>
            <p:cNvPr id="37" name="Rectangle: Rounded Corners 2">
              <a:extLst>
                <a:ext uri="{FF2B5EF4-FFF2-40B4-BE49-F238E27FC236}">
                  <a16:creationId xmlns:a16="http://schemas.microsoft.com/office/drawing/2014/main" id="{73647521-C86F-4DD8-BAA8-7D73D1498DF4}"/>
                </a:ext>
              </a:extLst>
            </p:cNvPr>
            <p:cNvSpPr/>
            <p:nvPr/>
          </p:nvSpPr>
          <p:spPr>
            <a:xfrm rot="16200000">
              <a:off x="556094" y="658987"/>
              <a:ext cx="139668" cy="71119"/>
            </a:xfrm>
            <a:prstGeom prst="roundRect">
              <a:avLst>
                <a:gd name="adj" fmla="val 50000"/>
              </a:avLst>
            </a:prstGeom>
            <a:solidFill>
              <a:srgbClr val="176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8" name="Rectangle: Rounded Corners 2">
              <a:extLst>
                <a:ext uri="{FF2B5EF4-FFF2-40B4-BE49-F238E27FC236}">
                  <a16:creationId xmlns:a16="http://schemas.microsoft.com/office/drawing/2014/main" id="{734834DA-8575-457A-AEDF-F7FB8A5FF996}"/>
                </a:ext>
              </a:extLst>
            </p:cNvPr>
            <p:cNvSpPr/>
            <p:nvPr/>
          </p:nvSpPr>
          <p:spPr>
            <a:xfrm rot="16200000">
              <a:off x="556095" y="820911"/>
              <a:ext cx="139668" cy="71119"/>
            </a:xfrm>
            <a:prstGeom prst="roundRect">
              <a:avLst>
                <a:gd name="adj" fmla="val 50000"/>
              </a:avLst>
            </a:prstGeom>
            <a:solidFill>
              <a:srgbClr val="1AA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9" name="Rectangle: Rounded Corners 2">
              <a:extLst>
                <a:ext uri="{FF2B5EF4-FFF2-40B4-BE49-F238E27FC236}">
                  <a16:creationId xmlns:a16="http://schemas.microsoft.com/office/drawing/2014/main" id="{139A0858-6CD8-4E66-87DA-479719E4D837}"/>
                </a:ext>
              </a:extLst>
            </p:cNvPr>
            <p:cNvSpPr/>
            <p:nvPr/>
          </p:nvSpPr>
          <p:spPr>
            <a:xfrm rot="16200000">
              <a:off x="556095" y="982836"/>
              <a:ext cx="139668" cy="71119"/>
            </a:xfrm>
            <a:prstGeom prst="roundRect">
              <a:avLst>
                <a:gd name="adj" fmla="val 50000"/>
              </a:avLst>
            </a:prstGeom>
            <a:solidFill>
              <a:srgbClr val="52C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grpSp>
      <p:grpSp>
        <p:nvGrpSpPr>
          <p:cNvPr id="25" name="Group 24">
            <a:extLst>
              <a:ext uri="{FF2B5EF4-FFF2-40B4-BE49-F238E27FC236}">
                <a16:creationId xmlns:a16="http://schemas.microsoft.com/office/drawing/2014/main" id="{29B65B06-EAFD-6648-87B4-4A3E0C8147D0}"/>
              </a:ext>
            </a:extLst>
          </p:cNvPr>
          <p:cNvGrpSpPr/>
          <p:nvPr/>
        </p:nvGrpSpPr>
        <p:grpSpPr>
          <a:xfrm>
            <a:off x="10550082" y="193551"/>
            <a:ext cx="1053195" cy="927106"/>
            <a:chOff x="2465004" y="1418736"/>
            <a:chExt cx="473319" cy="408045"/>
          </a:xfrm>
        </p:grpSpPr>
        <p:sp>
          <p:nvSpPr>
            <p:cNvPr id="26" name="Block Arc 25">
              <a:extLst>
                <a:ext uri="{FF2B5EF4-FFF2-40B4-BE49-F238E27FC236}">
                  <a16:creationId xmlns:a16="http://schemas.microsoft.com/office/drawing/2014/main" id="{059008BB-B4EC-D74D-83A0-AB6D8EFBAA04}"/>
                </a:ext>
              </a:extLst>
            </p:cNvPr>
            <p:cNvSpPr/>
            <p:nvPr/>
          </p:nvSpPr>
          <p:spPr>
            <a:xfrm rot="11099245">
              <a:off x="2465004" y="1431432"/>
              <a:ext cx="473319" cy="395349"/>
            </a:xfrm>
            <a:prstGeom prst="blockArc">
              <a:avLst>
                <a:gd name="adj1" fmla="val 11156282"/>
                <a:gd name="adj2" fmla="val 2010"/>
                <a:gd name="adj3" fmla="val 183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27" name="Rounded Rectangle 38">
              <a:extLst>
                <a:ext uri="{FF2B5EF4-FFF2-40B4-BE49-F238E27FC236}">
                  <a16:creationId xmlns:a16="http://schemas.microsoft.com/office/drawing/2014/main" id="{04BE2310-F395-FC41-907B-726826E04BFA}"/>
                </a:ext>
              </a:extLst>
            </p:cNvPr>
            <p:cNvSpPr/>
            <p:nvPr/>
          </p:nvSpPr>
          <p:spPr>
            <a:xfrm>
              <a:off x="2521711" y="1418736"/>
              <a:ext cx="359906" cy="359906"/>
            </a:xfrm>
            <a:prstGeom prst="ellipse">
              <a:avLst/>
            </a:prstGeom>
            <a:solidFill>
              <a:schemeClr val="accent1">
                <a:lumMod val="60000"/>
                <a:lumOff val="4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lumMod val="50000"/>
                  </a:schemeClr>
                </a:solidFill>
              </a:endParaRPr>
            </a:p>
          </p:txBody>
        </p:sp>
        <p:grpSp>
          <p:nvGrpSpPr>
            <p:cNvPr id="28" name="Group 27">
              <a:extLst>
                <a:ext uri="{FF2B5EF4-FFF2-40B4-BE49-F238E27FC236}">
                  <a16:creationId xmlns:a16="http://schemas.microsoft.com/office/drawing/2014/main" id="{92BD785A-C05B-D144-82CB-A9687C3E58C1}"/>
                </a:ext>
              </a:extLst>
            </p:cNvPr>
            <p:cNvGrpSpPr/>
            <p:nvPr/>
          </p:nvGrpSpPr>
          <p:grpSpPr>
            <a:xfrm>
              <a:off x="2589291" y="1476884"/>
              <a:ext cx="232961" cy="232961"/>
              <a:chOff x="3449638" y="1439863"/>
              <a:chExt cx="2249487" cy="2249488"/>
            </a:xfrm>
          </p:grpSpPr>
          <p:sp>
            <p:nvSpPr>
              <p:cNvPr id="29" name="Freeform 11">
                <a:extLst>
                  <a:ext uri="{FF2B5EF4-FFF2-40B4-BE49-F238E27FC236}">
                    <a16:creationId xmlns:a16="http://schemas.microsoft.com/office/drawing/2014/main" id="{26BE4B54-C27B-484F-B518-A1CCC68AC230}"/>
                  </a:ext>
                </a:extLst>
              </p:cNvPr>
              <p:cNvSpPr>
                <a:spLocks noEditPoints="1"/>
              </p:cNvSpPr>
              <p:nvPr/>
            </p:nvSpPr>
            <p:spPr bwMode="auto">
              <a:xfrm>
                <a:off x="3449638" y="1439863"/>
                <a:ext cx="2249487" cy="2249488"/>
              </a:xfrm>
              <a:custGeom>
                <a:avLst/>
                <a:gdLst>
                  <a:gd name="T0" fmla="*/ 600 w 600"/>
                  <a:gd name="T1" fmla="*/ 306 h 600"/>
                  <a:gd name="T2" fmla="*/ 562 w 600"/>
                  <a:gd name="T3" fmla="*/ 311 h 600"/>
                  <a:gd name="T4" fmla="*/ 531 w 600"/>
                  <a:gd name="T5" fmla="*/ 336 h 600"/>
                  <a:gd name="T6" fmla="*/ 344 w 600"/>
                  <a:gd name="T7" fmla="*/ 533 h 600"/>
                  <a:gd name="T8" fmla="*/ 313 w 600"/>
                  <a:gd name="T9" fmla="*/ 541 h 600"/>
                  <a:gd name="T10" fmla="*/ 311 w 600"/>
                  <a:gd name="T11" fmla="*/ 573 h 600"/>
                  <a:gd name="T12" fmla="*/ 311 w 600"/>
                  <a:gd name="T13" fmla="*/ 588 h 600"/>
                  <a:gd name="T14" fmla="*/ 300 w 600"/>
                  <a:gd name="T15" fmla="*/ 600 h 600"/>
                  <a:gd name="T16" fmla="*/ 289 w 600"/>
                  <a:gd name="T17" fmla="*/ 589 h 600"/>
                  <a:gd name="T18" fmla="*/ 288 w 600"/>
                  <a:gd name="T19" fmla="*/ 550 h 600"/>
                  <a:gd name="T20" fmla="*/ 276 w 600"/>
                  <a:gd name="T21" fmla="*/ 536 h 600"/>
                  <a:gd name="T22" fmla="*/ 70 w 600"/>
                  <a:gd name="T23" fmla="*/ 370 h 600"/>
                  <a:gd name="T24" fmla="*/ 60 w 600"/>
                  <a:gd name="T25" fmla="*/ 323 h 600"/>
                  <a:gd name="T26" fmla="*/ 48 w 600"/>
                  <a:gd name="T27" fmla="*/ 312 h 600"/>
                  <a:gd name="T28" fmla="*/ 7 w 600"/>
                  <a:gd name="T29" fmla="*/ 311 h 600"/>
                  <a:gd name="T30" fmla="*/ 0 w 600"/>
                  <a:gd name="T31" fmla="*/ 306 h 600"/>
                  <a:gd name="T32" fmla="*/ 0 w 600"/>
                  <a:gd name="T33" fmla="*/ 294 h 600"/>
                  <a:gd name="T34" fmla="*/ 27 w 600"/>
                  <a:gd name="T35" fmla="*/ 289 h 600"/>
                  <a:gd name="T36" fmla="*/ 63 w 600"/>
                  <a:gd name="T37" fmla="*/ 258 h 600"/>
                  <a:gd name="T38" fmla="*/ 272 w 600"/>
                  <a:gd name="T39" fmla="*/ 64 h 600"/>
                  <a:gd name="T40" fmla="*/ 289 w 600"/>
                  <a:gd name="T41" fmla="*/ 45 h 600"/>
                  <a:gd name="T42" fmla="*/ 294 w 600"/>
                  <a:gd name="T43" fmla="*/ 0 h 600"/>
                  <a:gd name="T44" fmla="*/ 306 w 600"/>
                  <a:gd name="T45" fmla="*/ 0 h 600"/>
                  <a:gd name="T46" fmla="*/ 311 w 600"/>
                  <a:gd name="T47" fmla="*/ 20 h 600"/>
                  <a:gd name="T48" fmla="*/ 311 w 600"/>
                  <a:gd name="T49" fmla="*/ 51 h 600"/>
                  <a:gd name="T50" fmla="*/ 323 w 600"/>
                  <a:gd name="T51" fmla="*/ 64 h 600"/>
                  <a:gd name="T52" fmla="*/ 532 w 600"/>
                  <a:gd name="T53" fmla="*/ 271 h 600"/>
                  <a:gd name="T54" fmla="*/ 553 w 600"/>
                  <a:gd name="T55" fmla="*/ 289 h 600"/>
                  <a:gd name="T56" fmla="*/ 600 w 600"/>
                  <a:gd name="T57" fmla="*/ 294 h 600"/>
                  <a:gd name="T58" fmla="*/ 600 w 600"/>
                  <a:gd name="T59" fmla="*/ 306 h 600"/>
                  <a:gd name="T60" fmla="*/ 114 w 600"/>
                  <a:gd name="T61" fmla="*/ 312 h 600"/>
                  <a:gd name="T62" fmla="*/ 96 w 600"/>
                  <a:gd name="T63" fmla="*/ 312 h 600"/>
                  <a:gd name="T64" fmla="*/ 84 w 600"/>
                  <a:gd name="T65" fmla="*/ 326 h 600"/>
                  <a:gd name="T66" fmla="*/ 152 w 600"/>
                  <a:gd name="T67" fmla="*/ 457 h 600"/>
                  <a:gd name="T68" fmla="*/ 275 w 600"/>
                  <a:gd name="T69" fmla="*/ 513 h 600"/>
                  <a:gd name="T70" fmla="*/ 288 w 600"/>
                  <a:gd name="T71" fmla="*/ 501 h 600"/>
                  <a:gd name="T72" fmla="*/ 288 w 600"/>
                  <a:gd name="T73" fmla="*/ 472 h 600"/>
                  <a:gd name="T74" fmla="*/ 300 w 600"/>
                  <a:gd name="T75" fmla="*/ 451 h 600"/>
                  <a:gd name="T76" fmla="*/ 311 w 600"/>
                  <a:gd name="T77" fmla="*/ 472 h 600"/>
                  <a:gd name="T78" fmla="*/ 311 w 600"/>
                  <a:gd name="T79" fmla="*/ 502 h 600"/>
                  <a:gd name="T80" fmla="*/ 323 w 600"/>
                  <a:gd name="T81" fmla="*/ 512 h 600"/>
                  <a:gd name="T82" fmla="*/ 455 w 600"/>
                  <a:gd name="T83" fmla="*/ 444 h 600"/>
                  <a:gd name="T84" fmla="*/ 510 w 600"/>
                  <a:gd name="T85" fmla="*/ 325 h 600"/>
                  <a:gd name="T86" fmla="*/ 498 w 600"/>
                  <a:gd name="T87" fmla="*/ 312 h 600"/>
                  <a:gd name="T88" fmla="*/ 463 w 600"/>
                  <a:gd name="T89" fmla="*/ 312 h 600"/>
                  <a:gd name="T90" fmla="*/ 450 w 600"/>
                  <a:gd name="T91" fmla="*/ 300 h 600"/>
                  <a:gd name="T92" fmla="*/ 463 w 600"/>
                  <a:gd name="T93" fmla="*/ 289 h 600"/>
                  <a:gd name="T94" fmla="*/ 495 w 600"/>
                  <a:gd name="T95" fmla="*/ 289 h 600"/>
                  <a:gd name="T96" fmla="*/ 509 w 600"/>
                  <a:gd name="T97" fmla="*/ 273 h 600"/>
                  <a:gd name="T98" fmla="*/ 435 w 600"/>
                  <a:gd name="T99" fmla="*/ 137 h 600"/>
                  <a:gd name="T100" fmla="*/ 326 w 600"/>
                  <a:gd name="T101" fmla="*/ 87 h 600"/>
                  <a:gd name="T102" fmla="*/ 311 w 600"/>
                  <a:gd name="T103" fmla="*/ 101 h 600"/>
                  <a:gd name="T104" fmla="*/ 311 w 600"/>
                  <a:gd name="T105" fmla="*/ 137 h 600"/>
                  <a:gd name="T106" fmla="*/ 300 w 600"/>
                  <a:gd name="T107" fmla="*/ 150 h 600"/>
                  <a:gd name="T108" fmla="*/ 288 w 600"/>
                  <a:gd name="T109" fmla="*/ 137 h 600"/>
                  <a:gd name="T110" fmla="*/ 288 w 600"/>
                  <a:gd name="T111" fmla="*/ 107 h 600"/>
                  <a:gd name="T112" fmla="*/ 267 w 600"/>
                  <a:gd name="T113" fmla="*/ 88 h 600"/>
                  <a:gd name="T114" fmla="*/ 84 w 600"/>
                  <a:gd name="T115" fmla="*/ 275 h 600"/>
                  <a:gd name="T116" fmla="*/ 95 w 600"/>
                  <a:gd name="T117" fmla="*/ 289 h 600"/>
                  <a:gd name="T118" fmla="*/ 136 w 600"/>
                  <a:gd name="T119" fmla="*/ 289 h 600"/>
                  <a:gd name="T120" fmla="*/ 149 w 600"/>
                  <a:gd name="T121" fmla="*/ 300 h 600"/>
                  <a:gd name="T122" fmla="*/ 135 w 600"/>
                  <a:gd name="T123" fmla="*/ 312 h 600"/>
                  <a:gd name="T124" fmla="*/ 114 w 600"/>
                  <a:gd name="T125" fmla="*/ 312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0" h="600">
                    <a:moveTo>
                      <a:pt x="600" y="306"/>
                    </a:moveTo>
                    <a:cubicBezTo>
                      <a:pt x="588" y="316"/>
                      <a:pt x="575" y="311"/>
                      <a:pt x="562" y="311"/>
                    </a:cubicBezTo>
                    <a:cubicBezTo>
                      <a:pt x="536" y="312"/>
                      <a:pt x="536" y="312"/>
                      <a:pt x="531" y="336"/>
                    </a:cubicBezTo>
                    <a:cubicBezTo>
                      <a:pt x="513" y="438"/>
                      <a:pt x="444" y="510"/>
                      <a:pt x="344" y="533"/>
                    </a:cubicBezTo>
                    <a:cubicBezTo>
                      <a:pt x="333" y="535"/>
                      <a:pt x="318" y="531"/>
                      <a:pt x="313" y="541"/>
                    </a:cubicBezTo>
                    <a:cubicBezTo>
                      <a:pt x="308" y="550"/>
                      <a:pt x="311" y="563"/>
                      <a:pt x="311" y="573"/>
                    </a:cubicBezTo>
                    <a:cubicBezTo>
                      <a:pt x="311" y="578"/>
                      <a:pt x="312" y="584"/>
                      <a:pt x="311" y="588"/>
                    </a:cubicBezTo>
                    <a:cubicBezTo>
                      <a:pt x="310" y="595"/>
                      <a:pt x="307" y="600"/>
                      <a:pt x="300" y="600"/>
                    </a:cubicBezTo>
                    <a:cubicBezTo>
                      <a:pt x="292" y="600"/>
                      <a:pt x="289" y="595"/>
                      <a:pt x="289" y="589"/>
                    </a:cubicBezTo>
                    <a:cubicBezTo>
                      <a:pt x="288" y="576"/>
                      <a:pt x="288" y="563"/>
                      <a:pt x="288" y="550"/>
                    </a:cubicBezTo>
                    <a:cubicBezTo>
                      <a:pt x="289" y="540"/>
                      <a:pt x="285" y="538"/>
                      <a:pt x="276" y="536"/>
                    </a:cubicBezTo>
                    <a:cubicBezTo>
                      <a:pt x="173" y="523"/>
                      <a:pt x="104" y="467"/>
                      <a:pt x="70" y="370"/>
                    </a:cubicBezTo>
                    <a:cubicBezTo>
                      <a:pt x="64" y="355"/>
                      <a:pt x="61" y="339"/>
                      <a:pt x="60" y="323"/>
                    </a:cubicBezTo>
                    <a:cubicBezTo>
                      <a:pt x="60" y="313"/>
                      <a:pt x="56" y="311"/>
                      <a:pt x="48" y="312"/>
                    </a:cubicBezTo>
                    <a:cubicBezTo>
                      <a:pt x="34" y="312"/>
                      <a:pt x="21" y="311"/>
                      <a:pt x="7" y="311"/>
                    </a:cubicBezTo>
                    <a:cubicBezTo>
                      <a:pt x="5" y="310"/>
                      <a:pt x="2" y="308"/>
                      <a:pt x="0" y="306"/>
                    </a:cubicBezTo>
                    <a:cubicBezTo>
                      <a:pt x="0" y="302"/>
                      <a:pt x="0" y="298"/>
                      <a:pt x="0" y="294"/>
                    </a:cubicBezTo>
                    <a:cubicBezTo>
                      <a:pt x="8" y="287"/>
                      <a:pt x="17" y="289"/>
                      <a:pt x="27" y="289"/>
                    </a:cubicBezTo>
                    <a:cubicBezTo>
                      <a:pt x="58" y="289"/>
                      <a:pt x="58" y="289"/>
                      <a:pt x="63" y="258"/>
                    </a:cubicBezTo>
                    <a:cubicBezTo>
                      <a:pt x="77" y="159"/>
                      <a:pt x="172" y="70"/>
                      <a:pt x="272" y="64"/>
                    </a:cubicBezTo>
                    <a:cubicBezTo>
                      <a:pt x="287" y="63"/>
                      <a:pt x="288" y="57"/>
                      <a:pt x="289" y="45"/>
                    </a:cubicBezTo>
                    <a:cubicBezTo>
                      <a:pt x="289" y="30"/>
                      <a:pt x="284" y="14"/>
                      <a:pt x="294" y="0"/>
                    </a:cubicBezTo>
                    <a:cubicBezTo>
                      <a:pt x="298" y="0"/>
                      <a:pt x="302" y="0"/>
                      <a:pt x="306" y="0"/>
                    </a:cubicBezTo>
                    <a:cubicBezTo>
                      <a:pt x="310" y="6"/>
                      <a:pt x="312" y="12"/>
                      <a:pt x="311" y="20"/>
                    </a:cubicBezTo>
                    <a:cubicBezTo>
                      <a:pt x="311" y="30"/>
                      <a:pt x="312" y="41"/>
                      <a:pt x="311" y="51"/>
                    </a:cubicBezTo>
                    <a:cubicBezTo>
                      <a:pt x="311" y="60"/>
                      <a:pt x="313" y="63"/>
                      <a:pt x="323" y="64"/>
                    </a:cubicBezTo>
                    <a:cubicBezTo>
                      <a:pt x="433" y="77"/>
                      <a:pt x="519" y="161"/>
                      <a:pt x="532" y="271"/>
                    </a:cubicBezTo>
                    <a:cubicBezTo>
                      <a:pt x="534" y="287"/>
                      <a:pt x="539" y="289"/>
                      <a:pt x="553" y="289"/>
                    </a:cubicBezTo>
                    <a:cubicBezTo>
                      <a:pt x="569" y="289"/>
                      <a:pt x="585" y="284"/>
                      <a:pt x="600" y="294"/>
                    </a:cubicBezTo>
                    <a:cubicBezTo>
                      <a:pt x="600" y="298"/>
                      <a:pt x="600" y="302"/>
                      <a:pt x="600" y="306"/>
                    </a:cubicBezTo>
                    <a:close/>
                    <a:moveTo>
                      <a:pt x="114" y="312"/>
                    </a:moveTo>
                    <a:cubicBezTo>
                      <a:pt x="108" y="312"/>
                      <a:pt x="102" y="312"/>
                      <a:pt x="96" y="312"/>
                    </a:cubicBezTo>
                    <a:cubicBezTo>
                      <a:pt x="85" y="310"/>
                      <a:pt x="83" y="315"/>
                      <a:pt x="84" y="326"/>
                    </a:cubicBezTo>
                    <a:cubicBezTo>
                      <a:pt x="92" y="377"/>
                      <a:pt x="114" y="422"/>
                      <a:pt x="152" y="457"/>
                    </a:cubicBezTo>
                    <a:cubicBezTo>
                      <a:pt x="187" y="489"/>
                      <a:pt x="229" y="507"/>
                      <a:pt x="275" y="513"/>
                    </a:cubicBezTo>
                    <a:cubicBezTo>
                      <a:pt x="285" y="514"/>
                      <a:pt x="289" y="511"/>
                      <a:pt x="288" y="501"/>
                    </a:cubicBezTo>
                    <a:cubicBezTo>
                      <a:pt x="288" y="491"/>
                      <a:pt x="288" y="482"/>
                      <a:pt x="288" y="472"/>
                    </a:cubicBezTo>
                    <a:cubicBezTo>
                      <a:pt x="289" y="463"/>
                      <a:pt x="286" y="451"/>
                      <a:pt x="300" y="451"/>
                    </a:cubicBezTo>
                    <a:cubicBezTo>
                      <a:pt x="313" y="451"/>
                      <a:pt x="311" y="463"/>
                      <a:pt x="311" y="472"/>
                    </a:cubicBezTo>
                    <a:cubicBezTo>
                      <a:pt x="311" y="482"/>
                      <a:pt x="312" y="492"/>
                      <a:pt x="311" y="502"/>
                    </a:cubicBezTo>
                    <a:cubicBezTo>
                      <a:pt x="311" y="511"/>
                      <a:pt x="313" y="514"/>
                      <a:pt x="323" y="512"/>
                    </a:cubicBezTo>
                    <a:cubicBezTo>
                      <a:pt x="375" y="505"/>
                      <a:pt x="419" y="482"/>
                      <a:pt x="455" y="444"/>
                    </a:cubicBezTo>
                    <a:cubicBezTo>
                      <a:pt x="486" y="410"/>
                      <a:pt x="503" y="370"/>
                      <a:pt x="510" y="325"/>
                    </a:cubicBezTo>
                    <a:cubicBezTo>
                      <a:pt x="511" y="315"/>
                      <a:pt x="508" y="311"/>
                      <a:pt x="498" y="312"/>
                    </a:cubicBezTo>
                    <a:cubicBezTo>
                      <a:pt x="486" y="312"/>
                      <a:pt x="475" y="312"/>
                      <a:pt x="463" y="312"/>
                    </a:cubicBezTo>
                    <a:cubicBezTo>
                      <a:pt x="456" y="312"/>
                      <a:pt x="450" y="308"/>
                      <a:pt x="450" y="300"/>
                    </a:cubicBezTo>
                    <a:cubicBezTo>
                      <a:pt x="450" y="292"/>
                      <a:pt x="456" y="289"/>
                      <a:pt x="463" y="289"/>
                    </a:cubicBezTo>
                    <a:cubicBezTo>
                      <a:pt x="474" y="289"/>
                      <a:pt x="484" y="288"/>
                      <a:pt x="495" y="289"/>
                    </a:cubicBezTo>
                    <a:cubicBezTo>
                      <a:pt x="508" y="290"/>
                      <a:pt x="511" y="285"/>
                      <a:pt x="509" y="273"/>
                    </a:cubicBezTo>
                    <a:cubicBezTo>
                      <a:pt x="501" y="218"/>
                      <a:pt x="477" y="172"/>
                      <a:pt x="435" y="137"/>
                    </a:cubicBezTo>
                    <a:cubicBezTo>
                      <a:pt x="403" y="110"/>
                      <a:pt x="366" y="94"/>
                      <a:pt x="326" y="87"/>
                    </a:cubicBezTo>
                    <a:cubicBezTo>
                      <a:pt x="315" y="86"/>
                      <a:pt x="310" y="89"/>
                      <a:pt x="311" y="101"/>
                    </a:cubicBezTo>
                    <a:cubicBezTo>
                      <a:pt x="312" y="113"/>
                      <a:pt x="311" y="125"/>
                      <a:pt x="311" y="137"/>
                    </a:cubicBezTo>
                    <a:cubicBezTo>
                      <a:pt x="311" y="144"/>
                      <a:pt x="308" y="150"/>
                      <a:pt x="300" y="150"/>
                    </a:cubicBezTo>
                    <a:cubicBezTo>
                      <a:pt x="292" y="150"/>
                      <a:pt x="289" y="144"/>
                      <a:pt x="288" y="137"/>
                    </a:cubicBezTo>
                    <a:cubicBezTo>
                      <a:pt x="288" y="127"/>
                      <a:pt x="288" y="117"/>
                      <a:pt x="288" y="107"/>
                    </a:cubicBezTo>
                    <a:cubicBezTo>
                      <a:pt x="288" y="85"/>
                      <a:pt x="287" y="84"/>
                      <a:pt x="267" y="88"/>
                    </a:cubicBezTo>
                    <a:cubicBezTo>
                      <a:pt x="170" y="103"/>
                      <a:pt x="97" y="178"/>
                      <a:pt x="84" y="275"/>
                    </a:cubicBezTo>
                    <a:cubicBezTo>
                      <a:pt x="83" y="284"/>
                      <a:pt x="84" y="290"/>
                      <a:pt x="95" y="289"/>
                    </a:cubicBezTo>
                    <a:cubicBezTo>
                      <a:pt x="109" y="288"/>
                      <a:pt x="122" y="289"/>
                      <a:pt x="136" y="289"/>
                    </a:cubicBezTo>
                    <a:cubicBezTo>
                      <a:pt x="143" y="289"/>
                      <a:pt x="149" y="292"/>
                      <a:pt x="149" y="300"/>
                    </a:cubicBezTo>
                    <a:cubicBezTo>
                      <a:pt x="149" y="309"/>
                      <a:pt x="143" y="312"/>
                      <a:pt x="135" y="312"/>
                    </a:cubicBezTo>
                    <a:cubicBezTo>
                      <a:pt x="128" y="312"/>
                      <a:pt x="121" y="312"/>
                      <a:pt x="114" y="312"/>
                    </a:cubicBez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dirty="0"/>
              </a:p>
            </p:txBody>
          </p:sp>
          <p:sp>
            <p:nvSpPr>
              <p:cNvPr id="30" name="Oval 29">
                <a:extLst>
                  <a:ext uri="{FF2B5EF4-FFF2-40B4-BE49-F238E27FC236}">
                    <a16:creationId xmlns:a16="http://schemas.microsoft.com/office/drawing/2014/main" id="{72D7CC90-4449-8A45-8B7D-E870EDA30DD8}"/>
                  </a:ext>
                </a:extLst>
              </p:cNvPr>
              <p:cNvSpPr/>
              <p:nvPr/>
            </p:nvSpPr>
            <p:spPr bwMode="auto">
              <a:xfrm>
                <a:off x="4254341" y="2244567"/>
                <a:ext cx="640080" cy="640080"/>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r" defTabSz="914126" fontAlgn="base">
                  <a:spcBef>
                    <a:spcPct val="0"/>
                  </a:spcBef>
                  <a:spcAft>
                    <a:spcPct val="0"/>
                  </a:spcAft>
                </a:pPr>
                <a:endParaRPr lang="en-GB" sz="1600" b="1" dirty="0">
                  <a:latin typeface="Arial" charset="0"/>
                </a:endParaRPr>
              </a:p>
            </p:txBody>
          </p:sp>
        </p:grpSp>
      </p:grpSp>
      <p:sp>
        <p:nvSpPr>
          <p:cNvPr id="33" name="Rectangle 32">
            <a:extLst>
              <a:ext uri="{FF2B5EF4-FFF2-40B4-BE49-F238E27FC236}">
                <a16:creationId xmlns:a16="http://schemas.microsoft.com/office/drawing/2014/main" id="{C12BBF97-EA3F-48B4-860B-AFA0078A513A}"/>
              </a:ext>
            </a:extLst>
          </p:cNvPr>
          <p:cNvSpPr/>
          <p:nvPr/>
        </p:nvSpPr>
        <p:spPr>
          <a:xfrm>
            <a:off x="173644" y="2527284"/>
            <a:ext cx="1898259" cy="369332"/>
          </a:xfrm>
          <a:prstGeom prst="rect">
            <a:avLst/>
          </a:prstGeom>
        </p:spPr>
        <p:txBody>
          <a:bodyPr wrap="square">
            <a:spAutoFit/>
          </a:bodyPr>
          <a:lstStyle/>
          <a:p>
            <a:pPr lvl="0" algn="ctr"/>
            <a:r>
              <a:rPr lang="en-IN" b="1" dirty="0">
                <a:solidFill>
                  <a:schemeClr val="bg1"/>
                </a:solidFill>
              </a:rPr>
              <a:t>MVP Phase </a:t>
            </a:r>
            <a:endParaRPr lang="en-IN" sz="1600" b="1" dirty="0">
              <a:solidFill>
                <a:schemeClr val="bg2">
                  <a:lumMod val="85000"/>
                </a:schemeClr>
              </a:solidFill>
            </a:endParaRPr>
          </a:p>
        </p:txBody>
      </p:sp>
      <p:sp>
        <p:nvSpPr>
          <p:cNvPr id="34" name="Rectangle 33">
            <a:extLst>
              <a:ext uri="{FF2B5EF4-FFF2-40B4-BE49-F238E27FC236}">
                <a16:creationId xmlns:a16="http://schemas.microsoft.com/office/drawing/2014/main" id="{04360593-F597-49C0-90D8-59358E887D34}"/>
              </a:ext>
            </a:extLst>
          </p:cNvPr>
          <p:cNvSpPr/>
          <p:nvPr/>
        </p:nvSpPr>
        <p:spPr>
          <a:xfrm>
            <a:off x="312352" y="1246918"/>
            <a:ext cx="11554860" cy="5324535"/>
          </a:xfrm>
          <a:prstGeom prst="rect">
            <a:avLst/>
          </a:prstGeom>
        </p:spPr>
        <p:txBody>
          <a:bodyPr wrap="square">
            <a:spAutoFit/>
          </a:bodyPr>
          <a:lstStyle/>
          <a:p>
            <a:pPr marL="0" lvl="3">
              <a:lnSpc>
                <a:spcPts val="2000"/>
              </a:lnSpc>
              <a:buClr>
                <a:srgbClr val="FF3300"/>
              </a:buClr>
              <a:tabLst>
                <a:tab pos="355600" algn="l"/>
              </a:tabLst>
            </a:pPr>
            <a:r>
              <a:rPr lang="en-IN" dirty="0"/>
              <a:t>Git repository is an </a:t>
            </a:r>
            <a:r>
              <a:rPr lang="en-IN" i="1" dirty="0"/>
              <a:t>object store</a:t>
            </a:r>
            <a:r>
              <a:rPr lang="en-IN" dirty="0"/>
              <a:t>. This is a database that holds just four kinds of items: </a:t>
            </a:r>
            <a:r>
              <a:rPr lang="en-IN" b="1" i="1" dirty="0"/>
              <a:t>blobs</a:t>
            </a:r>
            <a:r>
              <a:rPr lang="en-IN" b="1" dirty="0"/>
              <a:t>, </a:t>
            </a:r>
            <a:r>
              <a:rPr lang="en-IN" b="1" i="1" dirty="0"/>
              <a:t>trees</a:t>
            </a:r>
            <a:r>
              <a:rPr lang="en-IN" b="1" dirty="0"/>
              <a:t>, </a:t>
            </a:r>
            <a:r>
              <a:rPr lang="en-IN" b="1" i="1" dirty="0"/>
              <a:t>commits</a:t>
            </a:r>
            <a:r>
              <a:rPr lang="en-IN" b="1" dirty="0"/>
              <a:t>, and </a:t>
            </a:r>
            <a:r>
              <a:rPr lang="en-IN" b="1" i="1" dirty="0"/>
              <a:t>tags</a:t>
            </a:r>
            <a:r>
              <a:rPr lang="en-IN" dirty="0"/>
              <a:t>.</a:t>
            </a:r>
          </a:p>
          <a:p>
            <a:pPr marL="0" lvl="3">
              <a:lnSpc>
                <a:spcPts val="2000"/>
              </a:lnSpc>
              <a:buClr>
                <a:srgbClr val="FF3300"/>
              </a:buClr>
              <a:tabLst>
                <a:tab pos="355600" algn="l"/>
              </a:tabLst>
            </a:pPr>
            <a:endParaRPr lang="en-IN" dirty="0"/>
          </a:p>
          <a:p>
            <a:pPr marL="0" lvl="3">
              <a:lnSpc>
                <a:spcPts val="2000"/>
              </a:lnSpc>
              <a:buClr>
                <a:srgbClr val="FF3300"/>
              </a:buClr>
              <a:tabLst>
                <a:tab pos="355600" algn="l"/>
              </a:tabLst>
            </a:pPr>
            <a:r>
              <a:rPr lang="en-IN" b="1" dirty="0"/>
              <a:t>Blob</a:t>
            </a:r>
            <a:r>
              <a:rPr lang="en-IN" dirty="0"/>
              <a:t> :  A </a:t>
            </a:r>
            <a:r>
              <a:rPr lang="en-IN" i="1" dirty="0"/>
              <a:t>blob</a:t>
            </a:r>
            <a:r>
              <a:rPr lang="en-IN" dirty="0"/>
              <a:t> is an opaque chunk of data, a string of bytes with no further internal structure</a:t>
            </a:r>
          </a:p>
          <a:p>
            <a:pPr marL="0" lvl="3">
              <a:lnSpc>
                <a:spcPts val="2000"/>
              </a:lnSpc>
              <a:buClr>
                <a:srgbClr val="FF3300"/>
              </a:buClr>
              <a:tabLst>
                <a:tab pos="355600" algn="l"/>
              </a:tabLst>
            </a:pPr>
            <a:r>
              <a:rPr lang="en-IN" dirty="0"/>
              <a:t>	     Every version of a file in Git is represented as a whole, with its own blob containing the file’s complete contents</a:t>
            </a:r>
          </a:p>
          <a:p>
            <a:pPr marL="0" lvl="3">
              <a:lnSpc>
                <a:spcPts val="2000"/>
              </a:lnSpc>
              <a:buClr>
                <a:srgbClr val="FF3300"/>
              </a:buClr>
              <a:tabLst>
                <a:tab pos="355600" algn="l"/>
              </a:tabLst>
            </a:pPr>
            <a:endParaRPr lang="en-IN" dirty="0"/>
          </a:p>
          <a:p>
            <a:pPr marL="0" lvl="3">
              <a:lnSpc>
                <a:spcPts val="2000"/>
              </a:lnSpc>
              <a:buClr>
                <a:srgbClr val="FF3300"/>
              </a:buClr>
              <a:tabLst>
                <a:tab pos="355600" algn="l"/>
              </a:tabLst>
            </a:pPr>
            <a:r>
              <a:rPr lang="en-IN" b="1" dirty="0"/>
              <a:t>Tree</a:t>
            </a:r>
            <a:r>
              <a:rPr lang="en-IN" dirty="0"/>
              <a:t> :  A Git tree, then, represents a portion of the repository content at one point in time: a snapshot of a particular      	     directory’s content, including that of all directories beneath it.</a:t>
            </a:r>
          </a:p>
          <a:p>
            <a:pPr marL="0" lvl="3">
              <a:lnSpc>
                <a:spcPts val="2000"/>
              </a:lnSpc>
              <a:buClr>
                <a:srgbClr val="FF3300"/>
              </a:buClr>
              <a:tabLst>
                <a:tab pos="355600" algn="l"/>
              </a:tabLst>
            </a:pPr>
            <a:r>
              <a:rPr lang="en-IN" dirty="0"/>
              <a:t>            It represents a single level of directory structure in the repository content. </a:t>
            </a:r>
          </a:p>
          <a:p>
            <a:pPr marL="0" lvl="3">
              <a:lnSpc>
                <a:spcPts val="2000"/>
              </a:lnSpc>
              <a:buClr>
                <a:srgbClr val="FF3300"/>
              </a:buClr>
              <a:tabLst>
                <a:tab pos="355600" algn="l"/>
              </a:tabLst>
            </a:pPr>
            <a:r>
              <a:rPr lang="en-IN" dirty="0"/>
              <a:t>It contains a list of items, each of which has:</a:t>
            </a:r>
          </a:p>
          <a:p>
            <a:pPr marL="800100" lvl="1" indent="-342900" fontAlgn="base">
              <a:buFont typeface="+mj-lt"/>
              <a:buAutoNum type="arabicPeriod"/>
            </a:pPr>
            <a:r>
              <a:rPr lang="en-IN" dirty="0"/>
              <a:t>A filename and associated information that Git tracks, such as its Unix permissions (“mode bits”) and file type Git can handle Unix “symbolic links” as well as regular files.</a:t>
            </a:r>
          </a:p>
          <a:p>
            <a:pPr marL="800100" lvl="1" indent="-342900" fontAlgn="base">
              <a:buFont typeface="+mj-lt"/>
              <a:buAutoNum type="arabicPeriod"/>
            </a:pPr>
            <a:r>
              <a:rPr lang="en-IN" dirty="0"/>
              <a:t>A pointer to another object. If that object is a blob, then this item represents a file; if it’s another tree, a directory.</a:t>
            </a:r>
          </a:p>
          <a:p>
            <a:pPr marL="0" lvl="3">
              <a:lnSpc>
                <a:spcPts val="2000"/>
              </a:lnSpc>
              <a:buClr>
                <a:srgbClr val="FF3300"/>
              </a:buClr>
              <a:tabLst>
                <a:tab pos="355600" algn="l"/>
              </a:tabLst>
            </a:pPr>
            <a:endParaRPr lang="en-IN" dirty="0"/>
          </a:p>
          <a:p>
            <a:pPr marL="0" lvl="3">
              <a:lnSpc>
                <a:spcPts val="2000"/>
              </a:lnSpc>
              <a:buClr>
                <a:srgbClr val="FF3300"/>
              </a:buClr>
              <a:tabLst>
                <a:tab pos="355600" algn="l"/>
              </a:tabLst>
            </a:pPr>
            <a:r>
              <a:rPr lang="en-IN" b="1" dirty="0"/>
              <a:t>Commit</a:t>
            </a:r>
            <a:r>
              <a:rPr lang="en-IN" dirty="0"/>
              <a:t>: A </a:t>
            </a:r>
            <a:r>
              <a:rPr lang="en-IN" i="1" dirty="0"/>
              <a:t>commit</a:t>
            </a:r>
            <a:r>
              <a:rPr lang="en-IN" dirty="0"/>
              <a:t> is the fundamental unit of change in Git. A commit is a snapshot of the entire repository content,   		         together with identifying information, and the relationship of this historical repository state to other </a:t>
            </a:r>
            <a:r>
              <a:rPr lang="en-IN" dirty="0" err="1"/>
              <a:t>recorde</a:t>
            </a:r>
            <a:r>
              <a:rPr lang="en-IN" dirty="0"/>
              <a:t>	   	         d states as the content has evolved over time.</a:t>
            </a:r>
          </a:p>
          <a:p>
            <a:pPr marL="0" lvl="3">
              <a:lnSpc>
                <a:spcPts val="2000"/>
              </a:lnSpc>
              <a:buClr>
                <a:srgbClr val="FF3300"/>
              </a:buClr>
              <a:tabLst>
                <a:tab pos="355600" algn="l"/>
              </a:tabLst>
            </a:pPr>
            <a:endParaRPr lang="en-IN" dirty="0"/>
          </a:p>
          <a:p>
            <a:pPr fontAlgn="base"/>
            <a:r>
              <a:rPr lang="en-IN" b="1" cap="all" dirty="0"/>
              <a:t>TAG </a:t>
            </a:r>
            <a:r>
              <a:rPr lang="en-IN" dirty="0"/>
              <a:t>A </a:t>
            </a:r>
            <a:r>
              <a:rPr lang="en-IN" i="1" dirty="0"/>
              <a:t>tag</a:t>
            </a:r>
            <a:r>
              <a:rPr lang="en-IN" dirty="0"/>
              <a:t> serves to distinguish a particular commit by giving it a human-readable name in a namespace reserved for     	this purpose.</a:t>
            </a:r>
          </a:p>
          <a:p>
            <a:pPr marL="0" lvl="3">
              <a:lnSpc>
                <a:spcPts val="2000"/>
              </a:lnSpc>
              <a:buClr>
                <a:srgbClr val="FF3300"/>
              </a:buClr>
              <a:tabLst>
                <a:tab pos="355600" algn="l"/>
              </a:tabLst>
            </a:pPr>
            <a:endParaRPr lang="en-IN" dirty="0"/>
          </a:p>
        </p:txBody>
      </p:sp>
    </p:spTree>
    <p:extLst>
      <p:ext uri="{BB962C8B-B14F-4D97-AF65-F5344CB8AC3E}">
        <p14:creationId xmlns:p14="http://schemas.microsoft.com/office/powerpoint/2010/main" val="35748953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10F8D0B-BAE2-44EF-B350-D0378464A00C}"/>
              </a:ext>
            </a:extLst>
          </p:cNvPr>
          <p:cNvSpPr/>
          <p:nvPr/>
        </p:nvSpPr>
        <p:spPr>
          <a:xfrm>
            <a:off x="2292822" y="6565235"/>
            <a:ext cx="8824616" cy="284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12722579-8A82-4102-918C-4ADDAFE5197C}"/>
              </a:ext>
            </a:extLst>
          </p:cNvPr>
          <p:cNvSpPr>
            <a:spLocks/>
          </p:cNvSpPr>
          <p:nvPr/>
        </p:nvSpPr>
        <p:spPr>
          <a:xfrm>
            <a:off x="318570" y="875960"/>
            <a:ext cx="11554860" cy="38941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35" name="TextBox 34">
            <a:extLst>
              <a:ext uri="{FF2B5EF4-FFF2-40B4-BE49-F238E27FC236}">
                <a16:creationId xmlns:a16="http://schemas.microsoft.com/office/drawing/2014/main" id="{20E5D528-D6FD-4D90-88D2-94898875E8FA}"/>
              </a:ext>
            </a:extLst>
          </p:cNvPr>
          <p:cNvSpPr txBox="1"/>
          <p:nvPr/>
        </p:nvSpPr>
        <p:spPr>
          <a:xfrm>
            <a:off x="318570" y="312031"/>
            <a:ext cx="11076982" cy="546368"/>
          </a:xfrm>
          <a:prstGeom prst="rect">
            <a:avLst/>
          </a:prstGeom>
          <a:noFill/>
        </p:spPr>
        <p:txBody>
          <a:bodyPr wrap="square" rtlCol="0">
            <a:spAutoFit/>
          </a:bodyPr>
          <a:lstStyle/>
          <a:p>
            <a:pPr defTabSz="913852">
              <a:lnSpc>
                <a:spcPct val="80000"/>
              </a:lnSpc>
              <a:defRPr/>
            </a:pPr>
            <a:r>
              <a:rPr lang="en-US" sz="3598" b="1" dirty="0">
                <a:gradFill>
                  <a:gsLst>
                    <a:gs pos="100000">
                      <a:srgbClr val="176490"/>
                    </a:gs>
                    <a:gs pos="0">
                      <a:srgbClr val="1AA4BE">
                        <a:alpha val="80000"/>
                      </a:srgbClr>
                    </a:gs>
                  </a:gsLst>
                  <a:path path="circle">
                    <a:fillToRect l="100000" t="100000"/>
                  </a:path>
                </a:gradFill>
                <a:latin typeface="+mj-lt"/>
                <a:cs typeface="Arial" pitchFamily="34" charset="0"/>
              </a:rPr>
              <a:t>Git Commit</a:t>
            </a:r>
            <a:endParaRPr lang="en-US" sz="3598" b="1" dirty="0">
              <a:solidFill>
                <a:schemeClr val="tx2">
                  <a:lumMod val="75000"/>
                  <a:lumOff val="25000"/>
                </a:schemeClr>
              </a:solidFill>
              <a:latin typeface="+mj-lt"/>
              <a:cs typeface="Arial" pitchFamily="34" charset="0"/>
            </a:endParaRPr>
          </a:p>
        </p:txBody>
      </p:sp>
      <p:grpSp>
        <p:nvGrpSpPr>
          <p:cNvPr id="36" name="Group 35">
            <a:extLst>
              <a:ext uri="{FF2B5EF4-FFF2-40B4-BE49-F238E27FC236}">
                <a16:creationId xmlns:a16="http://schemas.microsoft.com/office/drawing/2014/main" id="{B5CE3339-A998-44AA-9D27-2802475479AC}"/>
              </a:ext>
            </a:extLst>
          </p:cNvPr>
          <p:cNvGrpSpPr/>
          <p:nvPr/>
        </p:nvGrpSpPr>
        <p:grpSpPr>
          <a:xfrm rot="5400000">
            <a:off x="982453" y="-331701"/>
            <a:ext cx="45707" cy="1096210"/>
            <a:chOff x="590368" y="624713"/>
            <a:chExt cx="71120" cy="463517"/>
          </a:xfrm>
        </p:grpSpPr>
        <p:sp>
          <p:nvSpPr>
            <p:cNvPr id="37" name="Rectangle: Rounded Corners 2">
              <a:extLst>
                <a:ext uri="{FF2B5EF4-FFF2-40B4-BE49-F238E27FC236}">
                  <a16:creationId xmlns:a16="http://schemas.microsoft.com/office/drawing/2014/main" id="{73647521-C86F-4DD8-BAA8-7D73D1498DF4}"/>
                </a:ext>
              </a:extLst>
            </p:cNvPr>
            <p:cNvSpPr/>
            <p:nvPr/>
          </p:nvSpPr>
          <p:spPr>
            <a:xfrm rot="16200000">
              <a:off x="556094" y="658987"/>
              <a:ext cx="139668" cy="71119"/>
            </a:xfrm>
            <a:prstGeom prst="roundRect">
              <a:avLst>
                <a:gd name="adj" fmla="val 50000"/>
              </a:avLst>
            </a:prstGeom>
            <a:solidFill>
              <a:srgbClr val="176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8" name="Rectangle: Rounded Corners 2">
              <a:extLst>
                <a:ext uri="{FF2B5EF4-FFF2-40B4-BE49-F238E27FC236}">
                  <a16:creationId xmlns:a16="http://schemas.microsoft.com/office/drawing/2014/main" id="{734834DA-8575-457A-AEDF-F7FB8A5FF996}"/>
                </a:ext>
              </a:extLst>
            </p:cNvPr>
            <p:cNvSpPr/>
            <p:nvPr/>
          </p:nvSpPr>
          <p:spPr>
            <a:xfrm rot="16200000">
              <a:off x="556095" y="820911"/>
              <a:ext cx="139668" cy="71119"/>
            </a:xfrm>
            <a:prstGeom prst="roundRect">
              <a:avLst>
                <a:gd name="adj" fmla="val 50000"/>
              </a:avLst>
            </a:prstGeom>
            <a:solidFill>
              <a:srgbClr val="1AA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9" name="Rectangle: Rounded Corners 2">
              <a:extLst>
                <a:ext uri="{FF2B5EF4-FFF2-40B4-BE49-F238E27FC236}">
                  <a16:creationId xmlns:a16="http://schemas.microsoft.com/office/drawing/2014/main" id="{139A0858-6CD8-4E66-87DA-479719E4D837}"/>
                </a:ext>
              </a:extLst>
            </p:cNvPr>
            <p:cNvSpPr/>
            <p:nvPr/>
          </p:nvSpPr>
          <p:spPr>
            <a:xfrm rot="16200000">
              <a:off x="556095" y="982836"/>
              <a:ext cx="139668" cy="71119"/>
            </a:xfrm>
            <a:prstGeom prst="roundRect">
              <a:avLst>
                <a:gd name="adj" fmla="val 50000"/>
              </a:avLst>
            </a:prstGeom>
            <a:solidFill>
              <a:srgbClr val="52C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grpSp>
      <p:grpSp>
        <p:nvGrpSpPr>
          <p:cNvPr id="25" name="Group 24">
            <a:extLst>
              <a:ext uri="{FF2B5EF4-FFF2-40B4-BE49-F238E27FC236}">
                <a16:creationId xmlns:a16="http://schemas.microsoft.com/office/drawing/2014/main" id="{29B65B06-EAFD-6648-87B4-4A3E0C8147D0}"/>
              </a:ext>
            </a:extLst>
          </p:cNvPr>
          <p:cNvGrpSpPr/>
          <p:nvPr/>
        </p:nvGrpSpPr>
        <p:grpSpPr>
          <a:xfrm>
            <a:off x="10550082" y="193551"/>
            <a:ext cx="1053195" cy="927106"/>
            <a:chOff x="2465004" y="1418736"/>
            <a:chExt cx="473319" cy="408045"/>
          </a:xfrm>
        </p:grpSpPr>
        <p:sp>
          <p:nvSpPr>
            <p:cNvPr id="26" name="Block Arc 25">
              <a:extLst>
                <a:ext uri="{FF2B5EF4-FFF2-40B4-BE49-F238E27FC236}">
                  <a16:creationId xmlns:a16="http://schemas.microsoft.com/office/drawing/2014/main" id="{059008BB-B4EC-D74D-83A0-AB6D8EFBAA04}"/>
                </a:ext>
              </a:extLst>
            </p:cNvPr>
            <p:cNvSpPr/>
            <p:nvPr/>
          </p:nvSpPr>
          <p:spPr>
            <a:xfrm rot="11099245">
              <a:off x="2465004" y="1431432"/>
              <a:ext cx="473319" cy="395349"/>
            </a:xfrm>
            <a:prstGeom prst="blockArc">
              <a:avLst>
                <a:gd name="adj1" fmla="val 11156282"/>
                <a:gd name="adj2" fmla="val 2010"/>
                <a:gd name="adj3" fmla="val 183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27" name="Rounded Rectangle 38">
              <a:extLst>
                <a:ext uri="{FF2B5EF4-FFF2-40B4-BE49-F238E27FC236}">
                  <a16:creationId xmlns:a16="http://schemas.microsoft.com/office/drawing/2014/main" id="{04BE2310-F395-FC41-907B-726826E04BFA}"/>
                </a:ext>
              </a:extLst>
            </p:cNvPr>
            <p:cNvSpPr/>
            <p:nvPr/>
          </p:nvSpPr>
          <p:spPr>
            <a:xfrm>
              <a:off x="2521711" y="1418736"/>
              <a:ext cx="359906" cy="359906"/>
            </a:xfrm>
            <a:prstGeom prst="ellipse">
              <a:avLst/>
            </a:prstGeom>
            <a:solidFill>
              <a:schemeClr val="accent1">
                <a:lumMod val="60000"/>
                <a:lumOff val="4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lumMod val="50000"/>
                  </a:schemeClr>
                </a:solidFill>
              </a:endParaRPr>
            </a:p>
          </p:txBody>
        </p:sp>
        <p:grpSp>
          <p:nvGrpSpPr>
            <p:cNvPr id="28" name="Group 27">
              <a:extLst>
                <a:ext uri="{FF2B5EF4-FFF2-40B4-BE49-F238E27FC236}">
                  <a16:creationId xmlns:a16="http://schemas.microsoft.com/office/drawing/2014/main" id="{92BD785A-C05B-D144-82CB-A9687C3E58C1}"/>
                </a:ext>
              </a:extLst>
            </p:cNvPr>
            <p:cNvGrpSpPr/>
            <p:nvPr/>
          </p:nvGrpSpPr>
          <p:grpSpPr>
            <a:xfrm>
              <a:off x="2589291" y="1476884"/>
              <a:ext cx="232961" cy="232961"/>
              <a:chOff x="3449638" y="1439863"/>
              <a:chExt cx="2249487" cy="2249488"/>
            </a:xfrm>
          </p:grpSpPr>
          <p:sp>
            <p:nvSpPr>
              <p:cNvPr id="29" name="Freeform 11">
                <a:extLst>
                  <a:ext uri="{FF2B5EF4-FFF2-40B4-BE49-F238E27FC236}">
                    <a16:creationId xmlns:a16="http://schemas.microsoft.com/office/drawing/2014/main" id="{26BE4B54-C27B-484F-B518-A1CCC68AC230}"/>
                  </a:ext>
                </a:extLst>
              </p:cNvPr>
              <p:cNvSpPr>
                <a:spLocks noEditPoints="1"/>
              </p:cNvSpPr>
              <p:nvPr/>
            </p:nvSpPr>
            <p:spPr bwMode="auto">
              <a:xfrm>
                <a:off x="3449638" y="1439863"/>
                <a:ext cx="2249487" cy="2249488"/>
              </a:xfrm>
              <a:custGeom>
                <a:avLst/>
                <a:gdLst>
                  <a:gd name="T0" fmla="*/ 600 w 600"/>
                  <a:gd name="T1" fmla="*/ 306 h 600"/>
                  <a:gd name="T2" fmla="*/ 562 w 600"/>
                  <a:gd name="T3" fmla="*/ 311 h 600"/>
                  <a:gd name="T4" fmla="*/ 531 w 600"/>
                  <a:gd name="T5" fmla="*/ 336 h 600"/>
                  <a:gd name="T6" fmla="*/ 344 w 600"/>
                  <a:gd name="T7" fmla="*/ 533 h 600"/>
                  <a:gd name="T8" fmla="*/ 313 w 600"/>
                  <a:gd name="T9" fmla="*/ 541 h 600"/>
                  <a:gd name="T10" fmla="*/ 311 w 600"/>
                  <a:gd name="T11" fmla="*/ 573 h 600"/>
                  <a:gd name="T12" fmla="*/ 311 w 600"/>
                  <a:gd name="T13" fmla="*/ 588 h 600"/>
                  <a:gd name="T14" fmla="*/ 300 w 600"/>
                  <a:gd name="T15" fmla="*/ 600 h 600"/>
                  <a:gd name="T16" fmla="*/ 289 w 600"/>
                  <a:gd name="T17" fmla="*/ 589 h 600"/>
                  <a:gd name="T18" fmla="*/ 288 w 600"/>
                  <a:gd name="T19" fmla="*/ 550 h 600"/>
                  <a:gd name="T20" fmla="*/ 276 w 600"/>
                  <a:gd name="T21" fmla="*/ 536 h 600"/>
                  <a:gd name="T22" fmla="*/ 70 w 600"/>
                  <a:gd name="T23" fmla="*/ 370 h 600"/>
                  <a:gd name="T24" fmla="*/ 60 w 600"/>
                  <a:gd name="T25" fmla="*/ 323 h 600"/>
                  <a:gd name="T26" fmla="*/ 48 w 600"/>
                  <a:gd name="T27" fmla="*/ 312 h 600"/>
                  <a:gd name="T28" fmla="*/ 7 w 600"/>
                  <a:gd name="T29" fmla="*/ 311 h 600"/>
                  <a:gd name="T30" fmla="*/ 0 w 600"/>
                  <a:gd name="T31" fmla="*/ 306 h 600"/>
                  <a:gd name="T32" fmla="*/ 0 w 600"/>
                  <a:gd name="T33" fmla="*/ 294 h 600"/>
                  <a:gd name="T34" fmla="*/ 27 w 600"/>
                  <a:gd name="T35" fmla="*/ 289 h 600"/>
                  <a:gd name="T36" fmla="*/ 63 w 600"/>
                  <a:gd name="T37" fmla="*/ 258 h 600"/>
                  <a:gd name="T38" fmla="*/ 272 w 600"/>
                  <a:gd name="T39" fmla="*/ 64 h 600"/>
                  <a:gd name="T40" fmla="*/ 289 w 600"/>
                  <a:gd name="T41" fmla="*/ 45 h 600"/>
                  <a:gd name="T42" fmla="*/ 294 w 600"/>
                  <a:gd name="T43" fmla="*/ 0 h 600"/>
                  <a:gd name="T44" fmla="*/ 306 w 600"/>
                  <a:gd name="T45" fmla="*/ 0 h 600"/>
                  <a:gd name="T46" fmla="*/ 311 w 600"/>
                  <a:gd name="T47" fmla="*/ 20 h 600"/>
                  <a:gd name="T48" fmla="*/ 311 w 600"/>
                  <a:gd name="T49" fmla="*/ 51 h 600"/>
                  <a:gd name="T50" fmla="*/ 323 w 600"/>
                  <a:gd name="T51" fmla="*/ 64 h 600"/>
                  <a:gd name="T52" fmla="*/ 532 w 600"/>
                  <a:gd name="T53" fmla="*/ 271 h 600"/>
                  <a:gd name="T54" fmla="*/ 553 w 600"/>
                  <a:gd name="T55" fmla="*/ 289 h 600"/>
                  <a:gd name="T56" fmla="*/ 600 w 600"/>
                  <a:gd name="T57" fmla="*/ 294 h 600"/>
                  <a:gd name="T58" fmla="*/ 600 w 600"/>
                  <a:gd name="T59" fmla="*/ 306 h 600"/>
                  <a:gd name="T60" fmla="*/ 114 w 600"/>
                  <a:gd name="T61" fmla="*/ 312 h 600"/>
                  <a:gd name="T62" fmla="*/ 96 w 600"/>
                  <a:gd name="T63" fmla="*/ 312 h 600"/>
                  <a:gd name="T64" fmla="*/ 84 w 600"/>
                  <a:gd name="T65" fmla="*/ 326 h 600"/>
                  <a:gd name="T66" fmla="*/ 152 w 600"/>
                  <a:gd name="T67" fmla="*/ 457 h 600"/>
                  <a:gd name="T68" fmla="*/ 275 w 600"/>
                  <a:gd name="T69" fmla="*/ 513 h 600"/>
                  <a:gd name="T70" fmla="*/ 288 w 600"/>
                  <a:gd name="T71" fmla="*/ 501 h 600"/>
                  <a:gd name="T72" fmla="*/ 288 w 600"/>
                  <a:gd name="T73" fmla="*/ 472 h 600"/>
                  <a:gd name="T74" fmla="*/ 300 w 600"/>
                  <a:gd name="T75" fmla="*/ 451 h 600"/>
                  <a:gd name="T76" fmla="*/ 311 w 600"/>
                  <a:gd name="T77" fmla="*/ 472 h 600"/>
                  <a:gd name="T78" fmla="*/ 311 w 600"/>
                  <a:gd name="T79" fmla="*/ 502 h 600"/>
                  <a:gd name="T80" fmla="*/ 323 w 600"/>
                  <a:gd name="T81" fmla="*/ 512 h 600"/>
                  <a:gd name="T82" fmla="*/ 455 w 600"/>
                  <a:gd name="T83" fmla="*/ 444 h 600"/>
                  <a:gd name="T84" fmla="*/ 510 w 600"/>
                  <a:gd name="T85" fmla="*/ 325 h 600"/>
                  <a:gd name="T86" fmla="*/ 498 w 600"/>
                  <a:gd name="T87" fmla="*/ 312 h 600"/>
                  <a:gd name="T88" fmla="*/ 463 w 600"/>
                  <a:gd name="T89" fmla="*/ 312 h 600"/>
                  <a:gd name="T90" fmla="*/ 450 w 600"/>
                  <a:gd name="T91" fmla="*/ 300 h 600"/>
                  <a:gd name="T92" fmla="*/ 463 w 600"/>
                  <a:gd name="T93" fmla="*/ 289 h 600"/>
                  <a:gd name="T94" fmla="*/ 495 w 600"/>
                  <a:gd name="T95" fmla="*/ 289 h 600"/>
                  <a:gd name="T96" fmla="*/ 509 w 600"/>
                  <a:gd name="T97" fmla="*/ 273 h 600"/>
                  <a:gd name="T98" fmla="*/ 435 w 600"/>
                  <a:gd name="T99" fmla="*/ 137 h 600"/>
                  <a:gd name="T100" fmla="*/ 326 w 600"/>
                  <a:gd name="T101" fmla="*/ 87 h 600"/>
                  <a:gd name="T102" fmla="*/ 311 w 600"/>
                  <a:gd name="T103" fmla="*/ 101 h 600"/>
                  <a:gd name="T104" fmla="*/ 311 w 600"/>
                  <a:gd name="T105" fmla="*/ 137 h 600"/>
                  <a:gd name="T106" fmla="*/ 300 w 600"/>
                  <a:gd name="T107" fmla="*/ 150 h 600"/>
                  <a:gd name="T108" fmla="*/ 288 w 600"/>
                  <a:gd name="T109" fmla="*/ 137 h 600"/>
                  <a:gd name="T110" fmla="*/ 288 w 600"/>
                  <a:gd name="T111" fmla="*/ 107 h 600"/>
                  <a:gd name="T112" fmla="*/ 267 w 600"/>
                  <a:gd name="T113" fmla="*/ 88 h 600"/>
                  <a:gd name="T114" fmla="*/ 84 w 600"/>
                  <a:gd name="T115" fmla="*/ 275 h 600"/>
                  <a:gd name="T116" fmla="*/ 95 w 600"/>
                  <a:gd name="T117" fmla="*/ 289 h 600"/>
                  <a:gd name="T118" fmla="*/ 136 w 600"/>
                  <a:gd name="T119" fmla="*/ 289 h 600"/>
                  <a:gd name="T120" fmla="*/ 149 w 600"/>
                  <a:gd name="T121" fmla="*/ 300 h 600"/>
                  <a:gd name="T122" fmla="*/ 135 w 600"/>
                  <a:gd name="T123" fmla="*/ 312 h 600"/>
                  <a:gd name="T124" fmla="*/ 114 w 600"/>
                  <a:gd name="T125" fmla="*/ 312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0" h="600">
                    <a:moveTo>
                      <a:pt x="600" y="306"/>
                    </a:moveTo>
                    <a:cubicBezTo>
                      <a:pt x="588" y="316"/>
                      <a:pt x="575" y="311"/>
                      <a:pt x="562" y="311"/>
                    </a:cubicBezTo>
                    <a:cubicBezTo>
                      <a:pt x="536" y="312"/>
                      <a:pt x="536" y="312"/>
                      <a:pt x="531" y="336"/>
                    </a:cubicBezTo>
                    <a:cubicBezTo>
                      <a:pt x="513" y="438"/>
                      <a:pt x="444" y="510"/>
                      <a:pt x="344" y="533"/>
                    </a:cubicBezTo>
                    <a:cubicBezTo>
                      <a:pt x="333" y="535"/>
                      <a:pt x="318" y="531"/>
                      <a:pt x="313" y="541"/>
                    </a:cubicBezTo>
                    <a:cubicBezTo>
                      <a:pt x="308" y="550"/>
                      <a:pt x="311" y="563"/>
                      <a:pt x="311" y="573"/>
                    </a:cubicBezTo>
                    <a:cubicBezTo>
                      <a:pt x="311" y="578"/>
                      <a:pt x="312" y="584"/>
                      <a:pt x="311" y="588"/>
                    </a:cubicBezTo>
                    <a:cubicBezTo>
                      <a:pt x="310" y="595"/>
                      <a:pt x="307" y="600"/>
                      <a:pt x="300" y="600"/>
                    </a:cubicBezTo>
                    <a:cubicBezTo>
                      <a:pt x="292" y="600"/>
                      <a:pt x="289" y="595"/>
                      <a:pt x="289" y="589"/>
                    </a:cubicBezTo>
                    <a:cubicBezTo>
                      <a:pt x="288" y="576"/>
                      <a:pt x="288" y="563"/>
                      <a:pt x="288" y="550"/>
                    </a:cubicBezTo>
                    <a:cubicBezTo>
                      <a:pt x="289" y="540"/>
                      <a:pt x="285" y="538"/>
                      <a:pt x="276" y="536"/>
                    </a:cubicBezTo>
                    <a:cubicBezTo>
                      <a:pt x="173" y="523"/>
                      <a:pt x="104" y="467"/>
                      <a:pt x="70" y="370"/>
                    </a:cubicBezTo>
                    <a:cubicBezTo>
                      <a:pt x="64" y="355"/>
                      <a:pt x="61" y="339"/>
                      <a:pt x="60" y="323"/>
                    </a:cubicBezTo>
                    <a:cubicBezTo>
                      <a:pt x="60" y="313"/>
                      <a:pt x="56" y="311"/>
                      <a:pt x="48" y="312"/>
                    </a:cubicBezTo>
                    <a:cubicBezTo>
                      <a:pt x="34" y="312"/>
                      <a:pt x="21" y="311"/>
                      <a:pt x="7" y="311"/>
                    </a:cubicBezTo>
                    <a:cubicBezTo>
                      <a:pt x="5" y="310"/>
                      <a:pt x="2" y="308"/>
                      <a:pt x="0" y="306"/>
                    </a:cubicBezTo>
                    <a:cubicBezTo>
                      <a:pt x="0" y="302"/>
                      <a:pt x="0" y="298"/>
                      <a:pt x="0" y="294"/>
                    </a:cubicBezTo>
                    <a:cubicBezTo>
                      <a:pt x="8" y="287"/>
                      <a:pt x="17" y="289"/>
                      <a:pt x="27" y="289"/>
                    </a:cubicBezTo>
                    <a:cubicBezTo>
                      <a:pt x="58" y="289"/>
                      <a:pt x="58" y="289"/>
                      <a:pt x="63" y="258"/>
                    </a:cubicBezTo>
                    <a:cubicBezTo>
                      <a:pt x="77" y="159"/>
                      <a:pt x="172" y="70"/>
                      <a:pt x="272" y="64"/>
                    </a:cubicBezTo>
                    <a:cubicBezTo>
                      <a:pt x="287" y="63"/>
                      <a:pt x="288" y="57"/>
                      <a:pt x="289" y="45"/>
                    </a:cubicBezTo>
                    <a:cubicBezTo>
                      <a:pt x="289" y="30"/>
                      <a:pt x="284" y="14"/>
                      <a:pt x="294" y="0"/>
                    </a:cubicBezTo>
                    <a:cubicBezTo>
                      <a:pt x="298" y="0"/>
                      <a:pt x="302" y="0"/>
                      <a:pt x="306" y="0"/>
                    </a:cubicBezTo>
                    <a:cubicBezTo>
                      <a:pt x="310" y="6"/>
                      <a:pt x="312" y="12"/>
                      <a:pt x="311" y="20"/>
                    </a:cubicBezTo>
                    <a:cubicBezTo>
                      <a:pt x="311" y="30"/>
                      <a:pt x="312" y="41"/>
                      <a:pt x="311" y="51"/>
                    </a:cubicBezTo>
                    <a:cubicBezTo>
                      <a:pt x="311" y="60"/>
                      <a:pt x="313" y="63"/>
                      <a:pt x="323" y="64"/>
                    </a:cubicBezTo>
                    <a:cubicBezTo>
                      <a:pt x="433" y="77"/>
                      <a:pt x="519" y="161"/>
                      <a:pt x="532" y="271"/>
                    </a:cubicBezTo>
                    <a:cubicBezTo>
                      <a:pt x="534" y="287"/>
                      <a:pt x="539" y="289"/>
                      <a:pt x="553" y="289"/>
                    </a:cubicBezTo>
                    <a:cubicBezTo>
                      <a:pt x="569" y="289"/>
                      <a:pt x="585" y="284"/>
                      <a:pt x="600" y="294"/>
                    </a:cubicBezTo>
                    <a:cubicBezTo>
                      <a:pt x="600" y="298"/>
                      <a:pt x="600" y="302"/>
                      <a:pt x="600" y="306"/>
                    </a:cubicBezTo>
                    <a:close/>
                    <a:moveTo>
                      <a:pt x="114" y="312"/>
                    </a:moveTo>
                    <a:cubicBezTo>
                      <a:pt x="108" y="312"/>
                      <a:pt x="102" y="312"/>
                      <a:pt x="96" y="312"/>
                    </a:cubicBezTo>
                    <a:cubicBezTo>
                      <a:pt x="85" y="310"/>
                      <a:pt x="83" y="315"/>
                      <a:pt x="84" y="326"/>
                    </a:cubicBezTo>
                    <a:cubicBezTo>
                      <a:pt x="92" y="377"/>
                      <a:pt x="114" y="422"/>
                      <a:pt x="152" y="457"/>
                    </a:cubicBezTo>
                    <a:cubicBezTo>
                      <a:pt x="187" y="489"/>
                      <a:pt x="229" y="507"/>
                      <a:pt x="275" y="513"/>
                    </a:cubicBezTo>
                    <a:cubicBezTo>
                      <a:pt x="285" y="514"/>
                      <a:pt x="289" y="511"/>
                      <a:pt x="288" y="501"/>
                    </a:cubicBezTo>
                    <a:cubicBezTo>
                      <a:pt x="288" y="491"/>
                      <a:pt x="288" y="482"/>
                      <a:pt x="288" y="472"/>
                    </a:cubicBezTo>
                    <a:cubicBezTo>
                      <a:pt x="289" y="463"/>
                      <a:pt x="286" y="451"/>
                      <a:pt x="300" y="451"/>
                    </a:cubicBezTo>
                    <a:cubicBezTo>
                      <a:pt x="313" y="451"/>
                      <a:pt x="311" y="463"/>
                      <a:pt x="311" y="472"/>
                    </a:cubicBezTo>
                    <a:cubicBezTo>
                      <a:pt x="311" y="482"/>
                      <a:pt x="312" y="492"/>
                      <a:pt x="311" y="502"/>
                    </a:cubicBezTo>
                    <a:cubicBezTo>
                      <a:pt x="311" y="511"/>
                      <a:pt x="313" y="514"/>
                      <a:pt x="323" y="512"/>
                    </a:cubicBezTo>
                    <a:cubicBezTo>
                      <a:pt x="375" y="505"/>
                      <a:pt x="419" y="482"/>
                      <a:pt x="455" y="444"/>
                    </a:cubicBezTo>
                    <a:cubicBezTo>
                      <a:pt x="486" y="410"/>
                      <a:pt x="503" y="370"/>
                      <a:pt x="510" y="325"/>
                    </a:cubicBezTo>
                    <a:cubicBezTo>
                      <a:pt x="511" y="315"/>
                      <a:pt x="508" y="311"/>
                      <a:pt x="498" y="312"/>
                    </a:cubicBezTo>
                    <a:cubicBezTo>
                      <a:pt x="486" y="312"/>
                      <a:pt x="475" y="312"/>
                      <a:pt x="463" y="312"/>
                    </a:cubicBezTo>
                    <a:cubicBezTo>
                      <a:pt x="456" y="312"/>
                      <a:pt x="450" y="308"/>
                      <a:pt x="450" y="300"/>
                    </a:cubicBezTo>
                    <a:cubicBezTo>
                      <a:pt x="450" y="292"/>
                      <a:pt x="456" y="289"/>
                      <a:pt x="463" y="289"/>
                    </a:cubicBezTo>
                    <a:cubicBezTo>
                      <a:pt x="474" y="289"/>
                      <a:pt x="484" y="288"/>
                      <a:pt x="495" y="289"/>
                    </a:cubicBezTo>
                    <a:cubicBezTo>
                      <a:pt x="508" y="290"/>
                      <a:pt x="511" y="285"/>
                      <a:pt x="509" y="273"/>
                    </a:cubicBezTo>
                    <a:cubicBezTo>
                      <a:pt x="501" y="218"/>
                      <a:pt x="477" y="172"/>
                      <a:pt x="435" y="137"/>
                    </a:cubicBezTo>
                    <a:cubicBezTo>
                      <a:pt x="403" y="110"/>
                      <a:pt x="366" y="94"/>
                      <a:pt x="326" y="87"/>
                    </a:cubicBezTo>
                    <a:cubicBezTo>
                      <a:pt x="315" y="86"/>
                      <a:pt x="310" y="89"/>
                      <a:pt x="311" y="101"/>
                    </a:cubicBezTo>
                    <a:cubicBezTo>
                      <a:pt x="312" y="113"/>
                      <a:pt x="311" y="125"/>
                      <a:pt x="311" y="137"/>
                    </a:cubicBezTo>
                    <a:cubicBezTo>
                      <a:pt x="311" y="144"/>
                      <a:pt x="308" y="150"/>
                      <a:pt x="300" y="150"/>
                    </a:cubicBezTo>
                    <a:cubicBezTo>
                      <a:pt x="292" y="150"/>
                      <a:pt x="289" y="144"/>
                      <a:pt x="288" y="137"/>
                    </a:cubicBezTo>
                    <a:cubicBezTo>
                      <a:pt x="288" y="127"/>
                      <a:pt x="288" y="117"/>
                      <a:pt x="288" y="107"/>
                    </a:cubicBezTo>
                    <a:cubicBezTo>
                      <a:pt x="288" y="85"/>
                      <a:pt x="287" y="84"/>
                      <a:pt x="267" y="88"/>
                    </a:cubicBezTo>
                    <a:cubicBezTo>
                      <a:pt x="170" y="103"/>
                      <a:pt x="97" y="178"/>
                      <a:pt x="84" y="275"/>
                    </a:cubicBezTo>
                    <a:cubicBezTo>
                      <a:pt x="83" y="284"/>
                      <a:pt x="84" y="290"/>
                      <a:pt x="95" y="289"/>
                    </a:cubicBezTo>
                    <a:cubicBezTo>
                      <a:pt x="109" y="288"/>
                      <a:pt x="122" y="289"/>
                      <a:pt x="136" y="289"/>
                    </a:cubicBezTo>
                    <a:cubicBezTo>
                      <a:pt x="143" y="289"/>
                      <a:pt x="149" y="292"/>
                      <a:pt x="149" y="300"/>
                    </a:cubicBezTo>
                    <a:cubicBezTo>
                      <a:pt x="149" y="309"/>
                      <a:pt x="143" y="312"/>
                      <a:pt x="135" y="312"/>
                    </a:cubicBezTo>
                    <a:cubicBezTo>
                      <a:pt x="128" y="312"/>
                      <a:pt x="121" y="312"/>
                      <a:pt x="114" y="312"/>
                    </a:cubicBez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dirty="0"/>
              </a:p>
            </p:txBody>
          </p:sp>
          <p:sp>
            <p:nvSpPr>
              <p:cNvPr id="30" name="Oval 29">
                <a:extLst>
                  <a:ext uri="{FF2B5EF4-FFF2-40B4-BE49-F238E27FC236}">
                    <a16:creationId xmlns:a16="http://schemas.microsoft.com/office/drawing/2014/main" id="{72D7CC90-4449-8A45-8B7D-E870EDA30DD8}"/>
                  </a:ext>
                </a:extLst>
              </p:cNvPr>
              <p:cNvSpPr/>
              <p:nvPr/>
            </p:nvSpPr>
            <p:spPr bwMode="auto">
              <a:xfrm>
                <a:off x="4254341" y="2244567"/>
                <a:ext cx="640080" cy="640080"/>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r" defTabSz="914126" fontAlgn="base">
                  <a:spcBef>
                    <a:spcPct val="0"/>
                  </a:spcBef>
                  <a:spcAft>
                    <a:spcPct val="0"/>
                  </a:spcAft>
                </a:pPr>
                <a:endParaRPr lang="en-GB" sz="1600" b="1" dirty="0">
                  <a:latin typeface="Arial" charset="0"/>
                </a:endParaRPr>
              </a:p>
            </p:txBody>
          </p:sp>
        </p:grpSp>
      </p:grpSp>
      <p:sp>
        <p:nvSpPr>
          <p:cNvPr id="33" name="Rectangle 32">
            <a:extLst>
              <a:ext uri="{FF2B5EF4-FFF2-40B4-BE49-F238E27FC236}">
                <a16:creationId xmlns:a16="http://schemas.microsoft.com/office/drawing/2014/main" id="{C12BBF97-EA3F-48B4-860B-AFA0078A513A}"/>
              </a:ext>
            </a:extLst>
          </p:cNvPr>
          <p:cNvSpPr/>
          <p:nvPr/>
        </p:nvSpPr>
        <p:spPr>
          <a:xfrm>
            <a:off x="173644" y="2527284"/>
            <a:ext cx="1898259" cy="369332"/>
          </a:xfrm>
          <a:prstGeom prst="rect">
            <a:avLst/>
          </a:prstGeom>
        </p:spPr>
        <p:txBody>
          <a:bodyPr wrap="square">
            <a:spAutoFit/>
          </a:bodyPr>
          <a:lstStyle/>
          <a:p>
            <a:pPr lvl="0" algn="ctr"/>
            <a:r>
              <a:rPr lang="en-IN" b="1" dirty="0">
                <a:solidFill>
                  <a:schemeClr val="bg1"/>
                </a:solidFill>
              </a:rPr>
              <a:t>MVP Phase </a:t>
            </a:r>
            <a:endParaRPr lang="en-IN" sz="1600" b="1" dirty="0">
              <a:solidFill>
                <a:schemeClr val="bg2">
                  <a:lumMod val="85000"/>
                </a:schemeClr>
              </a:solidFill>
            </a:endParaRPr>
          </a:p>
        </p:txBody>
      </p:sp>
      <p:sp>
        <p:nvSpPr>
          <p:cNvPr id="34" name="Rectangle 33">
            <a:extLst>
              <a:ext uri="{FF2B5EF4-FFF2-40B4-BE49-F238E27FC236}">
                <a16:creationId xmlns:a16="http://schemas.microsoft.com/office/drawing/2014/main" id="{04360593-F597-49C0-90D8-59358E887D34}"/>
              </a:ext>
            </a:extLst>
          </p:cNvPr>
          <p:cNvSpPr/>
          <p:nvPr/>
        </p:nvSpPr>
        <p:spPr>
          <a:xfrm>
            <a:off x="370956" y="1537379"/>
            <a:ext cx="7958232" cy="4965462"/>
          </a:xfrm>
          <a:prstGeom prst="rect">
            <a:avLst/>
          </a:prstGeom>
        </p:spPr>
        <p:txBody>
          <a:bodyPr wrap="square">
            <a:spAutoFit/>
          </a:bodyPr>
          <a:lstStyle/>
          <a:p>
            <a:pPr marL="0" lvl="3" indent="-171450">
              <a:lnSpc>
                <a:spcPts val="2000"/>
              </a:lnSpc>
              <a:buClr>
                <a:srgbClr val="FF3300"/>
              </a:buClr>
              <a:buFont typeface="Arial" panose="020B0604020202020204" pitchFamily="34" charset="0"/>
              <a:buChar char="•"/>
              <a:tabLst>
                <a:tab pos="355600" algn="l"/>
              </a:tabLst>
            </a:pPr>
            <a:r>
              <a:rPr lang="en-IN" sz="2400" b="1" dirty="0"/>
              <a:t>Repository</a:t>
            </a:r>
          </a:p>
          <a:p>
            <a:pPr marL="0" lvl="3">
              <a:lnSpc>
                <a:spcPts val="2000"/>
              </a:lnSpc>
              <a:buClr>
                <a:srgbClr val="FF3300"/>
              </a:buClr>
              <a:tabLst>
                <a:tab pos="355600" algn="l"/>
              </a:tabLst>
            </a:pPr>
            <a:r>
              <a:rPr lang="en-IN" dirty="0"/>
              <a:t>   A Git project is represented by a “repository,” which contains the complete history of the project from its inception.</a:t>
            </a:r>
            <a:endParaRPr lang="en-IN" sz="2400" dirty="0"/>
          </a:p>
          <a:p>
            <a:pPr marL="285750" lvl="4">
              <a:lnSpc>
                <a:spcPts val="2000"/>
              </a:lnSpc>
              <a:buClr>
                <a:srgbClr val="FF3300"/>
              </a:buClr>
              <a:tabLst>
                <a:tab pos="355600" algn="l"/>
              </a:tabLst>
            </a:pPr>
            <a:endParaRPr lang="en-IN" sz="2400" dirty="0"/>
          </a:p>
          <a:p>
            <a:pPr marL="0" lvl="3" indent="-171450">
              <a:lnSpc>
                <a:spcPts val="2000"/>
              </a:lnSpc>
              <a:buClr>
                <a:srgbClr val="FF3300"/>
              </a:buClr>
              <a:buFont typeface="Arial" panose="020B0604020202020204" pitchFamily="34" charset="0"/>
              <a:buChar char="•"/>
              <a:tabLst>
                <a:tab pos="355600" algn="l"/>
              </a:tabLst>
            </a:pPr>
            <a:r>
              <a:rPr lang="en-IN" sz="2400" b="1" dirty="0"/>
              <a:t>Commits</a:t>
            </a:r>
          </a:p>
          <a:p>
            <a:pPr marL="0" lvl="3">
              <a:lnSpc>
                <a:spcPts val="2000"/>
              </a:lnSpc>
              <a:buClr>
                <a:srgbClr val="FF3300"/>
              </a:buClr>
              <a:tabLst>
                <a:tab pos="355600" algn="l"/>
              </a:tabLst>
            </a:pPr>
            <a:r>
              <a:rPr lang="en-IN" dirty="0"/>
              <a:t> A repository in turn consists of a set of individual snapshots of project content—collections of files and directories —called “commits.”</a:t>
            </a:r>
          </a:p>
          <a:p>
            <a:pPr marL="0" lvl="3">
              <a:lnSpc>
                <a:spcPts val="2000"/>
              </a:lnSpc>
              <a:buClr>
                <a:srgbClr val="FF3300"/>
              </a:buClr>
              <a:tabLst>
                <a:tab pos="355600" algn="l"/>
              </a:tabLst>
            </a:pPr>
            <a:endParaRPr lang="en-IN" dirty="0"/>
          </a:p>
          <a:p>
            <a:pPr marL="0" lvl="3">
              <a:lnSpc>
                <a:spcPts val="2000"/>
              </a:lnSpc>
              <a:buClr>
                <a:srgbClr val="FF3300"/>
              </a:buClr>
              <a:tabLst>
                <a:tab pos="355600" algn="l"/>
              </a:tabLst>
            </a:pPr>
            <a:r>
              <a:rPr lang="en-IN" dirty="0"/>
              <a:t>A single commit consists of:</a:t>
            </a:r>
          </a:p>
          <a:p>
            <a:pPr marL="0" lvl="3">
              <a:lnSpc>
                <a:spcPts val="2000"/>
              </a:lnSpc>
              <a:buClr>
                <a:srgbClr val="FF3300"/>
              </a:buClr>
              <a:tabLst>
                <a:tab pos="355600" algn="l"/>
              </a:tabLst>
            </a:pPr>
            <a:r>
              <a:rPr lang="en-IN" dirty="0"/>
              <a:t>	</a:t>
            </a:r>
            <a:r>
              <a:rPr lang="en-IN" b="1" dirty="0"/>
              <a:t>Tree</a:t>
            </a:r>
            <a:r>
              <a:rPr lang="en-IN" dirty="0"/>
              <a:t> : A structure of nested files and directories representing a complete state of the project</a:t>
            </a:r>
          </a:p>
          <a:p>
            <a:pPr marL="0" lvl="3">
              <a:lnSpc>
                <a:spcPts val="2000"/>
              </a:lnSpc>
              <a:buClr>
                <a:srgbClr val="FF3300"/>
              </a:buClr>
              <a:tabLst>
                <a:tab pos="355600" algn="l"/>
              </a:tabLst>
            </a:pPr>
            <a:r>
              <a:rPr lang="en-IN" dirty="0"/>
              <a:t>	</a:t>
            </a:r>
            <a:r>
              <a:rPr lang="en-IN" b="1" dirty="0"/>
              <a:t>Author</a:t>
            </a:r>
            <a:r>
              <a:rPr lang="en-IN" dirty="0"/>
              <a:t>: Name, email address, and date/time (or “timestamp”) indicating who made the changes that resulted in this project state and when</a:t>
            </a:r>
          </a:p>
          <a:p>
            <a:pPr marL="0" lvl="3">
              <a:lnSpc>
                <a:spcPts val="2000"/>
              </a:lnSpc>
              <a:buClr>
                <a:srgbClr val="FF3300"/>
              </a:buClr>
              <a:tabLst>
                <a:tab pos="355600" algn="l"/>
              </a:tabLst>
            </a:pPr>
            <a:r>
              <a:rPr lang="en-IN" dirty="0"/>
              <a:t>	</a:t>
            </a:r>
            <a:r>
              <a:rPr lang="en-IN" b="1" dirty="0"/>
              <a:t>Committer</a:t>
            </a:r>
            <a:r>
              <a:rPr lang="en-IN" dirty="0"/>
              <a:t>: The same information about the person who added this commit to the repository (which may be different from the author)</a:t>
            </a:r>
          </a:p>
          <a:p>
            <a:pPr marL="0" lvl="3">
              <a:lnSpc>
                <a:spcPts val="2000"/>
              </a:lnSpc>
              <a:buClr>
                <a:srgbClr val="FF3300"/>
              </a:buClr>
              <a:tabLst>
                <a:tab pos="355600" algn="l"/>
              </a:tabLst>
            </a:pPr>
            <a:r>
              <a:rPr lang="en-IN" dirty="0"/>
              <a:t>	</a:t>
            </a:r>
            <a:r>
              <a:rPr lang="en-IN" b="1" dirty="0"/>
              <a:t>Commit Message</a:t>
            </a:r>
            <a:r>
              <a:rPr lang="en-IN" dirty="0"/>
              <a:t>: Text used to comment on the changes made by this commit</a:t>
            </a:r>
          </a:p>
          <a:p>
            <a:pPr marL="0" lvl="3">
              <a:lnSpc>
                <a:spcPts val="2000"/>
              </a:lnSpc>
              <a:buClr>
                <a:srgbClr val="FF3300"/>
              </a:buClr>
              <a:tabLst>
                <a:tab pos="355600" algn="l"/>
              </a:tabLst>
            </a:pPr>
            <a:r>
              <a:rPr lang="en-IN" dirty="0"/>
              <a:t>	</a:t>
            </a:r>
            <a:r>
              <a:rPr lang="en-IN" b="1" dirty="0"/>
              <a:t>Reference to Parent Commits: </a:t>
            </a:r>
            <a:r>
              <a:rPr lang="en-IN" dirty="0"/>
              <a:t>Zero or more references to other commits in the same repository, indicating immediately preceding states of the project content</a:t>
            </a:r>
            <a:endParaRPr lang="en-IN" b="1" dirty="0"/>
          </a:p>
          <a:p>
            <a:pPr marL="0" lvl="3">
              <a:lnSpc>
                <a:spcPts val="2000"/>
              </a:lnSpc>
              <a:buClr>
                <a:srgbClr val="FF3300"/>
              </a:buClr>
              <a:tabLst>
                <a:tab pos="355600" algn="l"/>
              </a:tabLst>
            </a:pPr>
            <a:r>
              <a:rPr lang="en-IN" dirty="0"/>
              <a:t>	</a:t>
            </a:r>
          </a:p>
        </p:txBody>
      </p:sp>
      <p:pic>
        <p:nvPicPr>
          <p:cNvPr id="18" name="Picture 4" descr="Image described by caption and surrounding text.">
            <a:extLst>
              <a:ext uri="{FF2B5EF4-FFF2-40B4-BE49-F238E27FC236}">
                <a16:creationId xmlns:a16="http://schemas.microsoft.com/office/drawing/2014/main" id="{0B0B8637-E05D-A440-BD65-376CAA049F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9184" y="2087261"/>
            <a:ext cx="2856368" cy="3315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952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10F8D0B-BAE2-44EF-B350-D0378464A00C}"/>
              </a:ext>
            </a:extLst>
          </p:cNvPr>
          <p:cNvSpPr/>
          <p:nvPr/>
        </p:nvSpPr>
        <p:spPr>
          <a:xfrm>
            <a:off x="2292822" y="6565235"/>
            <a:ext cx="8824616" cy="284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12722579-8A82-4102-918C-4ADDAFE5197C}"/>
              </a:ext>
            </a:extLst>
          </p:cNvPr>
          <p:cNvSpPr>
            <a:spLocks/>
          </p:cNvSpPr>
          <p:nvPr/>
        </p:nvSpPr>
        <p:spPr>
          <a:xfrm>
            <a:off x="318570" y="875960"/>
            <a:ext cx="11554860" cy="38941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35" name="TextBox 34">
            <a:extLst>
              <a:ext uri="{FF2B5EF4-FFF2-40B4-BE49-F238E27FC236}">
                <a16:creationId xmlns:a16="http://schemas.microsoft.com/office/drawing/2014/main" id="{20E5D528-D6FD-4D90-88D2-94898875E8FA}"/>
              </a:ext>
            </a:extLst>
          </p:cNvPr>
          <p:cNvSpPr txBox="1"/>
          <p:nvPr/>
        </p:nvSpPr>
        <p:spPr>
          <a:xfrm>
            <a:off x="318570" y="312031"/>
            <a:ext cx="11076982" cy="546368"/>
          </a:xfrm>
          <a:prstGeom prst="rect">
            <a:avLst/>
          </a:prstGeom>
          <a:noFill/>
        </p:spPr>
        <p:txBody>
          <a:bodyPr wrap="square" rtlCol="0">
            <a:spAutoFit/>
          </a:bodyPr>
          <a:lstStyle/>
          <a:p>
            <a:pPr defTabSz="913852">
              <a:lnSpc>
                <a:spcPct val="80000"/>
              </a:lnSpc>
              <a:defRPr/>
            </a:pPr>
            <a:r>
              <a:rPr lang="en-US" sz="3598" b="1" dirty="0">
                <a:gradFill>
                  <a:gsLst>
                    <a:gs pos="100000">
                      <a:srgbClr val="176490"/>
                    </a:gs>
                    <a:gs pos="0">
                      <a:srgbClr val="1AA4BE">
                        <a:alpha val="80000"/>
                      </a:srgbClr>
                    </a:gs>
                  </a:gsLst>
                  <a:path path="circle">
                    <a:fillToRect l="100000" t="100000"/>
                  </a:path>
                </a:gradFill>
                <a:latin typeface="+mj-lt"/>
                <a:cs typeface="Arial" pitchFamily="34" charset="0"/>
              </a:rPr>
              <a:t>Git Branches</a:t>
            </a:r>
            <a:endParaRPr lang="en-US" sz="3598" b="1" dirty="0">
              <a:solidFill>
                <a:schemeClr val="tx2">
                  <a:lumMod val="75000"/>
                  <a:lumOff val="25000"/>
                </a:schemeClr>
              </a:solidFill>
              <a:latin typeface="+mj-lt"/>
              <a:cs typeface="Arial" pitchFamily="34" charset="0"/>
            </a:endParaRPr>
          </a:p>
        </p:txBody>
      </p:sp>
      <p:grpSp>
        <p:nvGrpSpPr>
          <p:cNvPr id="36" name="Group 35">
            <a:extLst>
              <a:ext uri="{FF2B5EF4-FFF2-40B4-BE49-F238E27FC236}">
                <a16:creationId xmlns:a16="http://schemas.microsoft.com/office/drawing/2014/main" id="{B5CE3339-A998-44AA-9D27-2802475479AC}"/>
              </a:ext>
            </a:extLst>
          </p:cNvPr>
          <p:cNvGrpSpPr/>
          <p:nvPr/>
        </p:nvGrpSpPr>
        <p:grpSpPr>
          <a:xfrm rot="5400000">
            <a:off x="982453" y="-331701"/>
            <a:ext cx="45707" cy="1096210"/>
            <a:chOff x="590368" y="624713"/>
            <a:chExt cx="71120" cy="463517"/>
          </a:xfrm>
        </p:grpSpPr>
        <p:sp>
          <p:nvSpPr>
            <p:cNvPr id="37" name="Rectangle: Rounded Corners 2">
              <a:extLst>
                <a:ext uri="{FF2B5EF4-FFF2-40B4-BE49-F238E27FC236}">
                  <a16:creationId xmlns:a16="http://schemas.microsoft.com/office/drawing/2014/main" id="{73647521-C86F-4DD8-BAA8-7D73D1498DF4}"/>
                </a:ext>
              </a:extLst>
            </p:cNvPr>
            <p:cNvSpPr/>
            <p:nvPr/>
          </p:nvSpPr>
          <p:spPr>
            <a:xfrm rot="16200000">
              <a:off x="556094" y="658987"/>
              <a:ext cx="139668" cy="71119"/>
            </a:xfrm>
            <a:prstGeom prst="roundRect">
              <a:avLst>
                <a:gd name="adj" fmla="val 50000"/>
              </a:avLst>
            </a:prstGeom>
            <a:solidFill>
              <a:srgbClr val="176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8" name="Rectangle: Rounded Corners 2">
              <a:extLst>
                <a:ext uri="{FF2B5EF4-FFF2-40B4-BE49-F238E27FC236}">
                  <a16:creationId xmlns:a16="http://schemas.microsoft.com/office/drawing/2014/main" id="{734834DA-8575-457A-AEDF-F7FB8A5FF996}"/>
                </a:ext>
              </a:extLst>
            </p:cNvPr>
            <p:cNvSpPr/>
            <p:nvPr/>
          </p:nvSpPr>
          <p:spPr>
            <a:xfrm rot="16200000">
              <a:off x="556095" y="820911"/>
              <a:ext cx="139668" cy="71119"/>
            </a:xfrm>
            <a:prstGeom prst="roundRect">
              <a:avLst>
                <a:gd name="adj" fmla="val 50000"/>
              </a:avLst>
            </a:prstGeom>
            <a:solidFill>
              <a:srgbClr val="1AA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9" name="Rectangle: Rounded Corners 2">
              <a:extLst>
                <a:ext uri="{FF2B5EF4-FFF2-40B4-BE49-F238E27FC236}">
                  <a16:creationId xmlns:a16="http://schemas.microsoft.com/office/drawing/2014/main" id="{139A0858-6CD8-4E66-87DA-479719E4D837}"/>
                </a:ext>
              </a:extLst>
            </p:cNvPr>
            <p:cNvSpPr/>
            <p:nvPr/>
          </p:nvSpPr>
          <p:spPr>
            <a:xfrm rot="16200000">
              <a:off x="556095" y="982836"/>
              <a:ext cx="139668" cy="71119"/>
            </a:xfrm>
            <a:prstGeom prst="roundRect">
              <a:avLst>
                <a:gd name="adj" fmla="val 50000"/>
              </a:avLst>
            </a:prstGeom>
            <a:solidFill>
              <a:srgbClr val="52C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grpSp>
      <p:grpSp>
        <p:nvGrpSpPr>
          <p:cNvPr id="25" name="Group 24">
            <a:extLst>
              <a:ext uri="{FF2B5EF4-FFF2-40B4-BE49-F238E27FC236}">
                <a16:creationId xmlns:a16="http://schemas.microsoft.com/office/drawing/2014/main" id="{29B65B06-EAFD-6648-87B4-4A3E0C8147D0}"/>
              </a:ext>
            </a:extLst>
          </p:cNvPr>
          <p:cNvGrpSpPr/>
          <p:nvPr/>
        </p:nvGrpSpPr>
        <p:grpSpPr>
          <a:xfrm>
            <a:off x="10550082" y="193551"/>
            <a:ext cx="1053195" cy="927106"/>
            <a:chOff x="2465004" y="1418736"/>
            <a:chExt cx="473319" cy="408045"/>
          </a:xfrm>
        </p:grpSpPr>
        <p:sp>
          <p:nvSpPr>
            <p:cNvPr id="26" name="Block Arc 25">
              <a:extLst>
                <a:ext uri="{FF2B5EF4-FFF2-40B4-BE49-F238E27FC236}">
                  <a16:creationId xmlns:a16="http://schemas.microsoft.com/office/drawing/2014/main" id="{059008BB-B4EC-D74D-83A0-AB6D8EFBAA04}"/>
                </a:ext>
              </a:extLst>
            </p:cNvPr>
            <p:cNvSpPr/>
            <p:nvPr/>
          </p:nvSpPr>
          <p:spPr>
            <a:xfrm rot="11099245">
              <a:off x="2465004" y="1431432"/>
              <a:ext cx="473319" cy="395349"/>
            </a:xfrm>
            <a:prstGeom prst="blockArc">
              <a:avLst>
                <a:gd name="adj1" fmla="val 11156282"/>
                <a:gd name="adj2" fmla="val 2010"/>
                <a:gd name="adj3" fmla="val 183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27" name="Rounded Rectangle 38">
              <a:extLst>
                <a:ext uri="{FF2B5EF4-FFF2-40B4-BE49-F238E27FC236}">
                  <a16:creationId xmlns:a16="http://schemas.microsoft.com/office/drawing/2014/main" id="{04BE2310-F395-FC41-907B-726826E04BFA}"/>
                </a:ext>
              </a:extLst>
            </p:cNvPr>
            <p:cNvSpPr/>
            <p:nvPr/>
          </p:nvSpPr>
          <p:spPr>
            <a:xfrm>
              <a:off x="2521711" y="1418736"/>
              <a:ext cx="359906" cy="359906"/>
            </a:xfrm>
            <a:prstGeom prst="ellipse">
              <a:avLst/>
            </a:prstGeom>
            <a:solidFill>
              <a:schemeClr val="accent1">
                <a:lumMod val="60000"/>
                <a:lumOff val="4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lumMod val="50000"/>
                  </a:schemeClr>
                </a:solidFill>
              </a:endParaRPr>
            </a:p>
          </p:txBody>
        </p:sp>
        <p:grpSp>
          <p:nvGrpSpPr>
            <p:cNvPr id="28" name="Group 27">
              <a:extLst>
                <a:ext uri="{FF2B5EF4-FFF2-40B4-BE49-F238E27FC236}">
                  <a16:creationId xmlns:a16="http://schemas.microsoft.com/office/drawing/2014/main" id="{92BD785A-C05B-D144-82CB-A9687C3E58C1}"/>
                </a:ext>
              </a:extLst>
            </p:cNvPr>
            <p:cNvGrpSpPr/>
            <p:nvPr/>
          </p:nvGrpSpPr>
          <p:grpSpPr>
            <a:xfrm>
              <a:off x="2589291" y="1476884"/>
              <a:ext cx="232961" cy="232961"/>
              <a:chOff x="3449638" y="1439863"/>
              <a:chExt cx="2249487" cy="2249488"/>
            </a:xfrm>
          </p:grpSpPr>
          <p:sp>
            <p:nvSpPr>
              <p:cNvPr id="29" name="Freeform 11">
                <a:extLst>
                  <a:ext uri="{FF2B5EF4-FFF2-40B4-BE49-F238E27FC236}">
                    <a16:creationId xmlns:a16="http://schemas.microsoft.com/office/drawing/2014/main" id="{26BE4B54-C27B-484F-B518-A1CCC68AC230}"/>
                  </a:ext>
                </a:extLst>
              </p:cNvPr>
              <p:cNvSpPr>
                <a:spLocks noEditPoints="1"/>
              </p:cNvSpPr>
              <p:nvPr/>
            </p:nvSpPr>
            <p:spPr bwMode="auto">
              <a:xfrm>
                <a:off x="3449638" y="1439863"/>
                <a:ext cx="2249487" cy="2249488"/>
              </a:xfrm>
              <a:custGeom>
                <a:avLst/>
                <a:gdLst>
                  <a:gd name="T0" fmla="*/ 600 w 600"/>
                  <a:gd name="T1" fmla="*/ 306 h 600"/>
                  <a:gd name="T2" fmla="*/ 562 w 600"/>
                  <a:gd name="T3" fmla="*/ 311 h 600"/>
                  <a:gd name="T4" fmla="*/ 531 w 600"/>
                  <a:gd name="T5" fmla="*/ 336 h 600"/>
                  <a:gd name="T6" fmla="*/ 344 w 600"/>
                  <a:gd name="T7" fmla="*/ 533 h 600"/>
                  <a:gd name="T8" fmla="*/ 313 w 600"/>
                  <a:gd name="T9" fmla="*/ 541 h 600"/>
                  <a:gd name="T10" fmla="*/ 311 w 600"/>
                  <a:gd name="T11" fmla="*/ 573 h 600"/>
                  <a:gd name="T12" fmla="*/ 311 w 600"/>
                  <a:gd name="T13" fmla="*/ 588 h 600"/>
                  <a:gd name="T14" fmla="*/ 300 w 600"/>
                  <a:gd name="T15" fmla="*/ 600 h 600"/>
                  <a:gd name="T16" fmla="*/ 289 w 600"/>
                  <a:gd name="T17" fmla="*/ 589 h 600"/>
                  <a:gd name="T18" fmla="*/ 288 w 600"/>
                  <a:gd name="T19" fmla="*/ 550 h 600"/>
                  <a:gd name="T20" fmla="*/ 276 w 600"/>
                  <a:gd name="T21" fmla="*/ 536 h 600"/>
                  <a:gd name="T22" fmla="*/ 70 w 600"/>
                  <a:gd name="T23" fmla="*/ 370 h 600"/>
                  <a:gd name="T24" fmla="*/ 60 w 600"/>
                  <a:gd name="T25" fmla="*/ 323 h 600"/>
                  <a:gd name="T26" fmla="*/ 48 w 600"/>
                  <a:gd name="T27" fmla="*/ 312 h 600"/>
                  <a:gd name="T28" fmla="*/ 7 w 600"/>
                  <a:gd name="T29" fmla="*/ 311 h 600"/>
                  <a:gd name="T30" fmla="*/ 0 w 600"/>
                  <a:gd name="T31" fmla="*/ 306 h 600"/>
                  <a:gd name="T32" fmla="*/ 0 w 600"/>
                  <a:gd name="T33" fmla="*/ 294 h 600"/>
                  <a:gd name="T34" fmla="*/ 27 w 600"/>
                  <a:gd name="T35" fmla="*/ 289 h 600"/>
                  <a:gd name="T36" fmla="*/ 63 w 600"/>
                  <a:gd name="T37" fmla="*/ 258 h 600"/>
                  <a:gd name="T38" fmla="*/ 272 w 600"/>
                  <a:gd name="T39" fmla="*/ 64 h 600"/>
                  <a:gd name="T40" fmla="*/ 289 w 600"/>
                  <a:gd name="T41" fmla="*/ 45 h 600"/>
                  <a:gd name="T42" fmla="*/ 294 w 600"/>
                  <a:gd name="T43" fmla="*/ 0 h 600"/>
                  <a:gd name="T44" fmla="*/ 306 w 600"/>
                  <a:gd name="T45" fmla="*/ 0 h 600"/>
                  <a:gd name="T46" fmla="*/ 311 w 600"/>
                  <a:gd name="T47" fmla="*/ 20 h 600"/>
                  <a:gd name="T48" fmla="*/ 311 w 600"/>
                  <a:gd name="T49" fmla="*/ 51 h 600"/>
                  <a:gd name="T50" fmla="*/ 323 w 600"/>
                  <a:gd name="T51" fmla="*/ 64 h 600"/>
                  <a:gd name="T52" fmla="*/ 532 w 600"/>
                  <a:gd name="T53" fmla="*/ 271 h 600"/>
                  <a:gd name="T54" fmla="*/ 553 w 600"/>
                  <a:gd name="T55" fmla="*/ 289 h 600"/>
                  <a:gd name="T56" fmla="*/ 600 w 600"/>
                  <a:gd name="T57" fmla="*/ 294 h 600"/>
                  <a:gd name="T58" fmla="*/ 600 w 600"/>
                  <a:gd name="T59" fmla="*/ 306 h 600"/>
                  <a:gd name="T60" fmla="*/ 114 w 600"/>
                  <a:gd name="T61" fmla="*/ 312 h 600"/>
                  <a:gd name="T62" fmla="*/ 96 w 600"/>
                  <a:gd name="T63" fmla="*/ 312 h 600"/>
                  <a:gd name="T64" fmla="*/ 84 w 600"/>
                  <a:gd name="T65" fmla="*/ 326 h 600"/>
                  <a:gd name="T66" fmla="*/ 152 w 600"/>
                  <a:gd name="T67" fmla="*/ 457 h 600"/>
                  <a:gd name="T68" fmla="*/ 275 w 600"/>
                  <a:gd name="T69" fmla="*/ 513 h 600"/>
                  <a:gd name="T70" fmla="*/ 288 w 600"/>
                  <a:gd name="T71" fmla="*/ 501 h 600"/>
                  <a:gd name="T72" fmla="*/ 288 w 600"/>
                  <a:gd name="T73" fmla="*/ 472 h 600"/>
                  <a:gd name="T74" fmla="*/ 300 w 600"/>
                  <a:gd name="T75" fmla="*/ 451 h 600"/>
                  <a:gd name="T76" fmla="*/ 311 w 600"/>
                  <a:gd name="T77" fmla="*/ 472 h 600"/>
                  <a:gd name="T78" fmla="*/ 311 w 600"/>
                  <a:gd name="T79" fmla="*/ 502 h 600"/>
                  <a:gd name="T80" fmla="*/ 323 w 600"/>
                  <a:gd name="T81" fmla="*/ 512 h 600"/>
                  <a:gd name="T82" fmla="*/ 455 w 600"/>
                  <a:gd name="T83" fmla="*/ 444 h 600"/>
                  <a:gd name="T84" fmla="*/ 510 w 600"/>
                  <a:gd name="T85" fmla="*/ 325 h 600"/>
                  <a:gd name="T86" fmla="*/ 498 w 600"/>
                  <a:gd name="T87" fmla="*/ 312 h 600"/>
                  <a:gd name="T88" fmla="*/ 463 w 600"/>
                  <a:gd name="T89" fmla="*/ 312 h 600"/>
                  <a:gd name="T90" fmla="*/ 450 w 600"/>
                  <a:gd name="T91" fmla="*/ 300 h 600"/>
                  <a:gd name="T92" fmla="*/ 463 w 600"/>
                  <a:gd name="T93" fmla="*/ 289 h 600"/>
                  <a:gd name="T94" fmla="*/ 495 w 600"/>
                  <a:gd name="T95" fmla="*/ 289 h 600"/>
                  <a:gd name="T96" fmla="*/ 509 w 600"/>
                  <a:gd name="T97" fmla="*/ 273 h 600"/>
                  <a:gd name="T98" fmla="*/ 435 w 600"/>
                  <a:gd name="T99" fmla="*/ 137 h 600"/>
                  <a:gd name="T100" fmla="*/ 326 w 600"/>
                  <a:gd name="T101" fmla="*/ 87 h 600"/>
                  <a:gd name="T102" fmla="*/ 311 w 600"/>
                  <a:gd name="T103" fmla="*/ 101 h 600"/>
                  <a:gd name="T104" fmla="*/ 311 w 600"/>
                  <a:gd name="T105" fmla="*/ 137 h 600"/>
                  <a:gd name="T106" fmla="*/ 300 w 600"/>
                  <a:gd name="T107" fmla="*/ 150 h 600"/>
                  <a:gd name="T108" fmla="*/ 288 w 600"/>
                  <a:gd name="T109" fmla="*/ 137 h 600"/>
                  <a:gd name="T110" fmla="*/ 288 w 600"/>
                  <a:gd name="T111" fmla="*/ 107 h 600"/>
                  <a:gd name="T112" fmla="*/ 267 w 600"/>
                  <a:gd name="T113" fmla="*/ 88 h 600"/>
                  <a:gd name="T114" fmla="*/ 84 w 600"/>
                  <a:gd name="T115" fmla="*/ 275 h 600"/>
                  <a:gd name="T116" fmla="*/ 95 w 600"/>
                  <a:gd name="T117" fmla="*/ 289 h 600"/>
                  <a:gd name="T118" fmla="*/ 136 w 600"/>
                  <a:gd name="T119" fmla="*/ 289 h 600"/>
                  <a:gd name="T120" fmla="*/ 149 w 600"/>
                  <a:gd name="T121" fmla="*/ 300 h 600"/>
                  <a:gd name="T122" fmla="*/ 135 w 600"/>
                  <a:gd name="T123" fmla="*/ 312 h 600"/>
                  <a:gd name="T124" fmla="*/ 114 w 600"/>
                  <a:gd name="T125" fmla="*/ 312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0" h="600">
                    <a:moveTo>
                      <a:pt x="600" y="306"/>
                    </a:moveTo>
                    <a:cubicBezTo>
                      <a:pt x="588" y="316"/>
                      <a:pt x="575" y="311"/>
                      <a:pt x="562" y="311"/>
                    </a:cubicBezTo>
                    <a:cubicBezTo>
                      <a:pt x="536" y="312"/>
                      <a:pt x="536" y="312"/>
                      <a:pt x="531" y="336"/>
                    </a:cubicBezTo>
                    <a:cubicBezTo>
                      <a:pt x="513" y="438"/>
                      <a:pt x="444" y="510"/>
                      <a:pt x="344" y="533"/>
                    </a:cubicBezTo>
                    <a:cubicBezTo>
                      <a:pt x="333" y="535"/>
                      <a:pt x="318" y="531"/>
                      <a:pt x="313" y="541"/>
                    </a:cubicBezTo>
                    <a:cubicBezTo>
                      <a:pt x="308" y="550"/>
                      <a:pt x="311" y="563"/>
                      <a:pt x="311" y="573"/>
                    </a:cubicBezTo>
                    <a:cubicBezTo>
                      <a:pt x="311" y="578"/>
                      <a:pt x="312" y="584"/>
                      <a:pt x="311" y="588"/>
                    </a:cubicBezTo>
                    <a:cubicBezTo>
                      <a:pt x="310" y="595"/>
                      <a:pt x="307" y="600"/>
                      <a:pt x="300" y="600"/>
                    </a:cubicBezTo>
                    <a:cubicBezTo>
                      <a:pt x="292" y="600"/>
                      <a:pt x="289" y="595"/>
                      <a:pt x="289" y="589"/>
                    </a:cubicBezTo>
                    <a:cubicBezTo>
                      <a:pt x="288" y="576"/>
                      <a:pt x="288" y="563"/>
                      <a:pt x="288" y="550"/>
                    </a:cubicBezTo>
                    <a:cubicBezTo>
                      <a:pt x="289" y="540"/>
                      <a:pt x="285" y="538"/>
                      <a:pt x="276" y="536"/>
                    </a:cubicBezTo>
                    <a:cubicBezTo>
                      <a:pt x="173" y="523"/>
                      <a:pt x="104" y="467"/>
                      <a:pt x="70" y="370"/>
                    </a:cubicBezTo>
                    <a:cubicBezTo>
                      <a:pt x="64" y="355"/>
                      <a:pt x="61" y="339"/>
                      <a:pt x="60" y="323"/>
                    </a:cubicBezTo>
                    <a:cubicBezTo>
                      <a:pt x="60" y="313"/>
                      <a:pt x="56" y="311"/>
                      <a:pt x="48" y="312"/>
                    </a:cubicBezTo>
                    <a:cubicBezTo>
                      <a:pt x="34" y="312"/>
                      <a:pt x="21" y="311"/>
                      <a:pt x="7" y="311"/>
                    </a:cubicBezTo>
                    <a:cubicBezTo>
                      <a:pt x="5" y="310"/>
                      <a:pt x="2" y="308"/>
                      <a:pt x="0" y="306"/>
                    </a:cubicBezTo>
                    <a:cubicBezTo>
                      <a:pt x="0" y="302"/>
                      <a:pt x="0" y="298"/>
                      <a:pt x="0" y="294"/>
                    </a:cubicBezTo>
                    <a:cubicBezTo>
                      <a:pt x="8" y="287"/>
                      <a:pt x="17" y="289"/>
                      <a:pt x="27" y="289"/>
                    </a:cubicBezTo>
                    <a:cubicBezTo>
                      <a:pt x="58" y="289"/>
                      <a:pt x="58" y="289"/>
                      <a:pt x="63" y="258"/>
                    </a:cubicBezTo>
                    <a:cubicBezTo>
                      <a:pt x="77" y="159"/>
                      <a:pt x="172" y="70"/>
                      <a:pt x="272" y="64"/>
                    </a:cubicBezTo>
                    <a:cubicBezTo>
                      <a:pt x="287" y="63"/>
                      <a:pt x="288" y="57"/>
                      <a:pt x="289" y="45"/>
                    </a:cubicBezTo>
                    <a:cubicBezTo>
                      <a:pt x="289" y="30"/>
                      <a:pt x="284" y="14"/>
                      <a:pt x="294" y="0"/>
                    </a:cubicBezTo>
                    <a:cubicBezTo>
                      <a:pt x="298" y="0"/>
                      <a:pt x="302" y="0"/>
                      <a:pt x="306" y="0"/>
                    </a:cubicBezTo>
                    <a:cubicBezTo>
                      <a:pt x="310" y="6"/>
                      <a:pt x="312" y="12"/>
                      <a:pt x="311" y="20"/>
                    </a:cubicBezTo>
                    <a:cubicBezTo>
                      <a:pt x="311" y="30"/>
                      <a:pt x="312" y="41"/>
                      <a:pt x="311" y="51"/>
                    </a:cubicBezTo>
                    <a:cubicBezTo>
                      <a:pt x="311" y="60"/>
                      <a:pt x="313" y="63"/>
                      <a:pt x="323" y="64"/>
                    </a:cubicBezTo>
                    <a:cubicBezTo>
                      <a:pt x="433" y="77"/>
                      <a:pt x="519" y="161"/>
                      <a:pt x="532" y="271"/>
                    </a:cubicBezTo>
                    <a:cubicBezTo>
                      <a:pt x="534" y="287"/>
                      <a:pt x="539" y="289"/>
                      <a:pt x="553" y="289"/>
                    </a:cubicBezTo>
                    <a:cubicBezTo>
                      <a:pt x="569" y="289"/>
                      <a:pt x="585" y="284"/>
                      <a:pt x="600" y="294"/>
                    </a:cubicBezTo>
                    <a:cubicBezTo>
                      <a:pt x="600" y="298"/>
                      <a:pt x="600" y="302"/>
                      <a:pt x="600" y="306"/>
                    </a:cubicBezTo>
                    <a:close/>
                    <a:moveTo>
                      <a:pt x="114" y="312"/>
                    </a:moveTo>
                    <a:cubicBezTo>
                      <a:pt x="108" y="312"/>
                      <a:pt x="102" y="312"/>
                      <a:pt x="96" y="312"/>
                    </a:cubicBezTo>
                    <a:cubicBezTo>
                      <a:pt x="85" y="310"/>
                      <a:pt x="83" y="315"/>
                      <a:pt x="84" y="326"/>
                    </a:cubicBezTo>
                    <a:cubicBezTo>
                      <a:pt x="92" y="377"/>
                      <a:pt x="114" y="422"/>
                      <a:pt x="152" y="457"/>
                    </a:cubicBezTo>
                    <a:cubicBezTo>
                      <a:pt x="187" y="489"/>
                      <a:pt x="229" y="507"/>
                      <a:pt x="275" y="513"/>
                    </a:cubicBezTo>
                    <a:cubicBezTo>
                      <a:pt x="285" y="514"/>
                      <a:pt x="289" y="511"/>
                      <a:pt x="288" y="501"/>
                    </a:cubicBezTo>
                    <a:cubicBezTo>
                      <a:pt x="288" y="491"/>
                      <a:pt x="288" y="482"/>
                      <a:pt x="288" y="472"/>
                    </a:cubicBezTo>
                    <a:cubicBezTo>
                      <a:pt x="289" y="463"/>
                      <a:pt x="286" y="451"/>
                      <a:pt x="300" y="451"/>
                    </a:cubicBezTo>
                    <a:cubicBezTo>
                      <a:pt x="313" y="451"/>
                      <a:pt x="311" y="463"/>
                      <a:pt x="311" y="472"/>
                    </a:cubicBezTo>
                    <a:cubicBezTo>
                      <a:pt x="311" y="482"/>
                      <a:pt x="312" y="492"/>
                      <a:pt x="311" y="502"/>
                    </a:cubicBezTo>
                    <a:cubicBezTo>
                      <a:pt x="311" y="511"/>
                      <a:pt x="313" y="514"/>
                      <a:pt x="323" y="512"/>
                    </a:cubicBezTo>
                    <a:cubicBezTo>
                      <a:pt x="375" y="505"/>
                      <a:pt x="419" y="482"/>
                      <a:pt x="455" y="444"/>
                    </a:cubicBezTo>
                    <a:cubicBezTo>
                      <a:pt x="486" y="410"/>
                      <a:pt x="503" y="370"/>
                      <a:pt x="510" y="325"/>
                    </a:cubicBezTo>
                    <a:cubicBezTo>
                      <a:pt x="511" y="315"/>
                      <a:pt x="508" y="311"/>
                      <a:pt x="498" y="312"/>
                    </a:cubicBezTo>
                    <a:cubicBezTo>
                      <a:pt x="486" y="312"/>
                      <a:pt x="475" y="312"/>
                      <a:pt x="463" y="312"/>
                    </a:cubicBezTo>
                    <a:cubicBezTo>
                      <a:pt x="456" y="312"/>
                      <a:pt x="450" y="308"/>
                      <a:pt x="450" y="300"/>
                    </a:cubicBezTo>
                    <a:cubicBezTo>
                      <a:pt x="450" y="292"/>
                      <a:pt x="456" y="289"/>
                      <a:pt x="463" y="289"/>
                    </a:cubicBezTo>
                    <a:cubicBezTo>
                      <a:pt x="474" y="289"/>
                      <a:pt x="484" y="288"/>
                      <a:pt x="495" y="289"/>
                    </a:cubicBezTo>
                    <a:cubicBezTo>
                      <a:pt x="508" y="290"/>
                      <a:pt x="511" y="285"/>
                      <a:pt x="509" y="273"/>
                    </a:cubicBezTo>
                    <a:cubicBezTo>
                      <a:pt x="501" y="218"/>
                      <a:pt x="477" y="172"/>
                      <a:pt x="435" y="137"/>
                    </a:cubicBezTo>
                    <a:cubicBezTo>
                      <a:pt x="403" y="110"/>
                      <a:pt x="366" y="94"/>
                      <a:pt x="326" y="87"/>
                    </a:cubicBezTo>
                    <a:cubicBezTo>
                      <a:pt x="315" y="86"/>
                      <a:pt x="310" y="89"/>
                      <a:pt x="311" y="101"/>
                    </a:cubicBezTo>
                    <a:cubicBezTo>
                      <a:pt x="312" y="113"/>
                      <a:pt x="311" y="125"/>
                      <a:pt x="311" y="137"/>
                    </a:cubicBezTo>
                    <a:cubicBezTo>
                      <a:pt x="311" y="144"/>
                      <a:pt x="308" y="150"/>
                      <a:pt x="300" y="150"/>
                    </a:cubicBezTo>
                    <a:cubicBezTo>
                      <a:pt x="292" y="150"/>
                      <a:pt x="289" y="144"/>
                      <a:pt x="288" y="137"/>
                    </a:cubicBezTo>
                    <a:cubicBezTo>
                      <a:pt x="288" y="127"/>
                      <a:pt x="288" y="117"/>
                      <a:pt x="288" y="107"/>
                    </a:cubicBezTo>
                    <a:cubicBezTo>
                      <a:pt x="288" y="85"/>
                      <a:pt x="287" y="84"/>
                      <a:pt x="267" y="88"/>
                    </a:cubicBezTo>
                    <a:cubicBezTo>
                      <a:pt x="170" y="103"/>
                      <a:pt x="97" y="178"/>
                      <a:pt x="84" y="275"/>
                    </a:cubicBezTo>
                    <a:cubicBezTo>
                      <a:pt x="83" y="284"/>
                      <a:pt x="84" y="290"/>
                      <a:pt x="95" y="289"/>
                    </a:cubicBezTo>
                    <a:cubicBezTo>
                      <a:pt x="109" y="288"/>
                      <a:pt x="122" y="289"/>
                      <a:pt x="136" y="289"/>
                    </a:cubicBezTo>
                    <a:cubicBezTo>
                      <a:pt x="143" y="289"/>
                      <a:pt x="149" y="292"/>
                      <a:pt x="149" y="300"/>
                    </a:cubicBezTo>
                    <a:cubicBezTo>
                      <a:pt x="149" y="309"/>
                      <a:pt x="143" y="312"/>
                      <a:pt x="135" y="312"/>
                    </a:cubicBezTo>
                    <a:cubicBezTo>
                      <a:pt x="128" y="312"/>
                      <a:pt x="121" y="312"/>
                      <a:pt x="114" y="312"/>
                    </a:cubicBez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dirty="0"/>
              </a:p>
            </p:txBody>
          </p:sp>
          <p:sp>
            <p:nvSpPr>
              <p:cNvPr id="30" name="Oval 29">
                <a:extLst>
                  <a:ext uri="{FF2B5EF4-FFF2-40B4-BE49-F238E27FC236}">
                    <a16:creationId xmlns:a16="http://schemas.microsoft.com/office/drawing/2014/main" id="{72D7CC90-4449-8A45-8B7D-E870EDA30DD8}"/>
                  </a:ext>
                </a:extLst>
              </p:cNvPr>
              <p:cNvSpPr/>
              <p:nvPr/>
            </p:nvSpPr>
            <p:spPr bwMode="auto">
              <a:xfrm>
                <a:off x="4254341" y="2244567"/>
                <a:ext cx="640080" cy="640080"/>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r" defTabSz="914126" fontAlgn="base">
                  <a:spcBef>
                    <a:spcPct val="0"/>
                  </a:spcBef>
                  <a:spcAft>
                    <a:spcPct val="0"/>
                  </a:spcAft>
                </a:pPr>
                <a:endParaRPr lang="en-GB" sz="1600" b="1" dirty="0">
                  <a:latin typeface="Arial" charset="0"/>
                </a:endParaRPr>
              </a:p>
            </p:txBody>
          </p:sp>
        </p:grpSp>
      </p:grpSp>
      <p:sp>
        <p:nvSpPr>
          <p:cNvPr id="33" name="Rectangle 32">
            <a:extLst>
              <a:ext uri="{FF2B5EF4-FFF2-40B4-BE49-F238E27FC236}">
                <a16:creationId xmlns:a16="http://schemas.microsoft.com/office/drawing/2014/main" id="{C12BBF97-EA3F-48B4-860B-AFA0078A513A}"/>
              </a:ext>
            </a:extLst>
          </p:cNvPr>
          <p:cNvSpPr/>
          <p:nvPr/>
        </p:nvSpPr>
        <p:spPr>
          <a:xfrm>
            <a:off x="173644" y="2527284"/>
            <a:ext cx="1898259" cy="369332"/>
          </a:xfrm>
          <a:prstGeom prst="rect">
            <a:avLst/>
          </a:prstGeom>
        </p:spPr>
        <p:txBody>
          <a:bodyPr wrap="square">
            <a:spAutoFit/>
          </a:bodyPr>
          <a:lstStyle/>
          <a:p>
            <a:pPr lvl="0" algn="ctr"/>
            <a:r>
              <a:rPr lang="en-IN" b="1" dirty="0">
                <a:solidFill>
                  <a:schemeClr val="bg1"/>
                </a:solidFill>
              </a:rPr>
              <a:t>MVP Phase </a:t>
            </a:r>
            <a:endParaRPr lang="en-IN" sz="1600" b="1" dirty="0">
              <a:solidFill>
                <a:schemeClr val="bg2">
                  <a:lumMod val="85000"/>
                </a:schemeClr>
              </a:solidFill>
            </a:endParaRPr>
          </a:p>
        </p:txBody>
      </p:sp>
      <p:sp>
        <p:nvSpPr>
          <p:cNvPr id="34" name="Rectangle 33">
            <a:extLst>
              <a:ext uri="{FF2B5EF4-FFF2-40B4-BE49-F238E27FC236}">
                <a16:creationId xmlns:a16="http://schemas.microsoft.com/office/drawing/2014/main" id="{04360593-F597-49C0-90D8-59358E887D34}"/>
              </a:ext>
            </a:extLst>
          </p:cNvPr>
          <p:cNvSpPr/>
          <p:nvPr/>
        </p:nvSpPr>
        <p:spPr>
          <a:xfrm>
            <a:off x="318571" y="1795039"/>
            <a:ext cx="4642728" cy="3170099"/>
          </a:xfrm>
          <a:prstGeom prst="rect">
            <a:avLst/>
          </a:prstGeom>
        </p:spPr>
        <p:txBody>
          <a:bodyPr wrap="square">
            <a:spAutoFit/>
          </a:bodyPr>
          <a:lstStyle/>
          <a:p>
            <a:pPr marL="0" lvl="3" indent="-171450">
              <a:lnSpc>
                <a:spcPts val="2000"/>
              </a:lnSpc>
              <a:buClr>
                <a:srgbClr val="FF3300"/>
              </a:buClr>
              <a:buFont typeface="Arial" panose="020B0604020202020204" pitchFamily="34" charset="0"/>
              <a:buChar char="•"/>
              <a:tabLst>
                <a:tab pos="355600" algn="l"/>
              </a:tabLst>
            </a:pPr>
            <a:r>
              <a:rPr lang="en-IN" dirty="0"/>
              <a:t>Git supports the concept of branches </a:t>
            </a:r>
          </a:p>
          <a:p>
            <a:pPr marL="0" lvl="3" indent="-171450">
              <a:lnSpc>
                <a:spcPts val="2000"/>
              </a:lnSpc>
              <a:buClr>
                <a:srgbClr val="FF3300"/>
              </a:buClr>
              <a:buFont typeface="Arial" panose="020B0604020202020204" pitchFamily="34" charset="0"/>
              <a:buChar char="•"/>
              <a:tabLst>
                <a:tab pos="355600" algn="l"/>
              </a:tabLst>
            </a:pPr>
            <a:r>
              <a:rPr lang="en-IN" dirty="0"/>
              <a:t>In Git, there are branches</a:t>
            </a:r>
          </a:p>
          <a:p>
            <a:pPr marL="457200" lvl="4" indent="-171450">
              <a:lnSpc>
                <a:spcPts val="2000"/>
              </a:lnSpc>
              <a:buClr>
                <a:srgbClr val="FF3300"/>
              </a:buClr>
              <a:buFont typeface="Arial" panose="020B0604020202020204" pitchFamily="34" charset="0"/>
              <a:buChar char="•"/>
              <a:tabLst>
                <a:tab pos="355600" algn="l"/>
              </a:tabLst>
            </a:pPr>
            <a:r>
              <a:rPr lang="en-IN" dirty="0"/>
              <a:t>that exist in the local repository (local branches) and </a:t>
            </a:r>
          </a:p>
          <a:p>
            <a:pPr marL="457200" lvl="4" indent="-171450">
              <a:lnSpc>
                <a:spcPts val="2000"/>
              </a:lnSpc>
              <a:buClr>
                <a:srgbClr val="FF3300"/>
              </a:buClr>
              <a:buFont typeface="Arial" panose="020B0604020202020204" pitchFamily="34" charset="0"/>
              <a:buChar char="•"/>
              <a:tabLst>
                <a:tab pos="355600" algn="l"/>
              </a:tabLst>
            </a:pPr>
            <a:r>
              <a:rPr lang="en-IN" dirty="0"/>
              <a:t>that exist in the remote repository (remote branches). </a:t>
            </a:r>
          </a:p>
          <a:p>
            <a:pPr marL="0" lvl="3">
              <a:lnSpc>
                <a:spcPts val="2000"/>
              </a:lnSpc>
              <a:buClr>
                <a:srgbClr val="FF3300"/>
              </a:buClr>
              <a:tabLst>
                <a:tab pos="355600" algn="l"/>
              </a:tabLst>
            </a:pPr>
            <a:endParaRPr lang="en-IN" dirty="0"/>
          </a:p>
          <a:p>
            <a:pPr marL="0" lvl="3">
              <a:lnSpc>
                <a:spcPts val="2000"/>
              </a:lnSpc>
              <a:buClr>
                <a:srgbClr val="FF3300"/>
              </a:buClr>
              <a:tabLst>
                <a:tab pos="355600" algn="l"/>
              </a:tabLst>
            </a:pPr>
            <a:r>
              <a:rPr lang="en-IN" dirty="0"/>
              <a:t>Synching of these branches can be done using some of the commands working with remote repositories. </a:t>
            </a:r>
          </a:p>
          <a:p>
            <a:pPr marL="0" lvl="3">
              <a:lnSpc>
                <a:spcPts val="2000"/>
              </a:lnSpc>
              <a:buClr>
                <a:srgbClr val="FF3300"/>
              </a:buClr>
              <a:tabLst>
                <a:tab pos="355600" algn="l"/>
              </a:tabLst>
            </a:pPr>
            <a:endParaRPr lang="en-IN" dirty="0"/>
          </a:p>
          <a:p>
            <a:pPr marL="0" lvl="3">
              <a:lnSpc>
                <a:spcPts val="2000"/>
              </a:lnSpc>
              <a:buClr>
                <a:srgbClr val="FF3300"/>
              </a:buClr>
              <a:tabLst>
                <a:tab pos="355600" algn="l"/>
              </a:tabLst>
            </a:pPr>
            <a:r>
              <a:rPr lang="en-IN" dirty="0"/>
              <a:t>At any point in time, one branch is active in the local environment</a:t>
            </a:r>
            <a:endParaRPr lang="en-IN" sz="2400" dirty="0"/>
          </a:p>
        </p:txBody>
      </p:sp>
      <p:pic>
        <p:nvPicPr>
          <p:cNvPr id="8194" name="Picture 2" descr="A “commit graph”">
            <a:extLst>
              <a:ext uri="{FF2B5EF4-FFF2-40B4-BE49-F238E27FC236}">
                <a16:creationId xmlns:a16="http://schemas.microsoft.com/office/drawing/2014/main" id="{B12901EC-0519-864A-A0EC-12C6E30A9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4043" y="2354899"/>
            <a:ext cx="6216964" cy="2469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1387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10F8D0B-BAE2-44EF-B350-D0378464A00C}"/>
              </a:ext>
            </a:extLst>
          </p:cNvPr>
          <p:cNvSpPr/>
          <p:nvPr/>
        </p:nvSpPr>
        <p:spPr>
          <a:xfrm>
            <a:off x="2292822" y="6565235"/>
            <a:ext cx="8824616" cy="284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12722579-8A82-4102-918C-4ADDAFE5197C}"/>
              </a:ext>
            </a:extLst>
          </p:cNvPr>
          <p:cNvSpPr>
            <a:spLocks/>
          </p:cNvSpPr>
          <p:nvPr/>
        </p:nvSpPr>
        <p:spPr>
          <a:xfrm>
            <a:off x="318570" y="875960"/>
            <a:ext cx="11554860" cy="38941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p:txBody>
      </p:sp>
      <p:sp>
        <p:nvSpPr>
          <p:cNvPr id="35" name="TextBox 34">
            <a:extLst>
              <a:ext uri="{FF2B5EF4-FFF2-40B4-BE49-F238E27FC236}">
                <a16:creationId xmlns:a16="http://schemas.microsoft.com/office/drawing/2014/main" id="{20E5D528-D6FD-4D90-88D2-94898875E8FA}"/>
              </a:ext>
            </a:extLst>
          </p:cNvPr>
          <p:cNvSpPr txBox="1"/>
          <p:nvPr/>
        </p:nvSpPr>
        <p:spPr>
          <a:xfrm>
            <a:off x="318570" y="312031"/>
            <a:ext cx="11076982" cy="546368"/>
          </a:xfrm>
          <a:prstGeom prst="rect">
            <a:avLst/>
          </a:prstGeom>
          <a:noFill/>
        </p:spPr>
        <p:txBody>
          <a:bodyPr wrap="square" rtlCol="0">
            <a:spAutoFit/>
          </a:bodyPr>
          <a:lstStyle/>
          <a:p>
            <a:pPr defTabSz="913852">
              <a:lnSpc>
                <a:spcPct val="80000"/>
              </a:lnSpc>
              <a:defRPr/>
            </a:pPr>
            <a:r>
              <a:rPr lang="en-US" sz="3598" b="1" dirty="0">
                <a:gradFill>
                  <a:gsLst>
                    <a:gs pos="100000">
                      <a:srgbClr val="176490"/>
                    </a:gs>
                    <a:gs pos="0">
                      <a:srgbClr val="1AA4BE">
                        <a:alpha val="80000"/>
                      </a:srgbClr>
                    </a:gs>
                  </a:gsLst>
                  <a:path path="circle">
                    <a:fillToRect l="100000" t="100000"/>
                  </a:path>
                </a:gradFill>
                <a:latin typeface="+mj-lt"/>
                <a:cs typeface="Arial" pitchFamily="34" charset="0"/>
              </a:rPr>
              <a:t>Git – Sharing work</a:t>
            </a:r>
            <a:endParaRPr lang="en-US" sz="3598" b="1" dirty="0">
              <a:solidFill>
                <a:schemeClr val="tx2">
                  <a:lumMod val="75000"/>
                  <a:lumOff val="25000"/>
                </a:schemeClr>
              </a:solidFill>
              <a:latin typeface="+mj-lt"/>
              <a:cs typeface="Arial" pitchFamily="34" charset="0"/>
            </a:endParaRPr>
          </a:p>
        </p:txBody>
      </p:sp>
      <p:grpSp>
        <p:nvGrpSpPr>
          <p:cNvPr id="36" name="Group 35">
            <a:extLst>
              <a:ext uri="{FF2B5EF4-FFF2-40B4-BE49-F238E27FC236}">
                <a16:creationId xmlns:a16="http://schemas.microsoft.com/office/drawing/2014/main" id="{B5CE3339-A998-44AA-9D27-2802475479AC}"/>
              </a:ext>
            </a:extLst>
          </p:cNvPr>
          <p:cNvGrpSpPr/>
          <p:nvPr/>
        </p:nvGrpSpPr>
        <p:grpSpPr>
          <a:xfrm rot="5400000">
            <a:off x="982453" y="-331701"/>
            <a:ext cx="45707" cy="1096210"/>
            <a:chOff x="590368" y="624713"/>
            <a:chExt cx="71120" cy="463517"/>
          </a:xfrm>
        </p:grpSpPr>
        <p:sp>
          <p:nvSpPr>
            <p:cNvPr id="37" name="Rectangle: Rounded Corners 2">
              <a:extLst>
                <a:ext uri="{FF2B5EF4-FFF2-40B4-BE49-F238E27FC236}">
                  <a16:creationId xmlns:a16="http://schemas.microsoft.com/office/drawing/2014/main" id="{73647521-C86F-4DD8-BAA8-7D73D1498DF4}"/>
                </a:ext>
              </a:extLst>
            </p:cNvPr>
            <p:cNvSpPr/>
            <p:nvPr/>
          </p:nvSpPr>
          <p:spPr>
            <a:xfrm rot="16200000">
              <a:off x="556094" y="658987"/>
              <a:ext cx="139668" cy="71119"/>
            </a:xfrm>
            <a:prstGeom prst="roundRect">
              <a:avLst>
                <a:gd name="adj" fmla="val 50000"/>
              </a:avLst>
            </a:prstGeom>
            <a:solidFill>
              <a:srgbClr val="176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8" name="Rectangle: Rounded Corners 2">
              <a:extLst>
                <a:ext uri="{FF2B5EF4-FFF2-40B4-BE49-F238E27FC236}">
                  <a16:creationId xmlns:a16="http://schemas.microsoft.com/office/drawing/2014/main" id="{734834DA-8575-457A-AEDF-F7FB8A5FF996}"/>
                </a:ext>
              </a:extLst>
            </p:cNvPr>
            <p:cNvSpPr/>
            <p:nvPr/>
          </p:nvSpPr>
          <p:spPr>
            <a:xfrm rot="16200000">
              <a:off x="556095" y="820911"/>
              <a:ext cx="139668" cy="71119"/>
            </a:xfrm>
            <a:prstGeom prst="roundRect">
              <a:avLst>
                <a:gd name="adj" fmla="val 50000"/>
              </a:avLst>
            </a:prstGeom>
            <a:solidFill>
              <a:srgbClr val="1AA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sp>
          <p:nvSpPr>
            <p:cNvPr id="39" name="Rectangle: Rounded Corners 2">
              <a:extLst>
                <a:ext uri="{FF2B5EF4-FFF2-40B4-BE49-F238E27FC236}">
                  <a16:creationId xmlns:a16="http://schemas.microsoft.com/office/drawing/2014/main" id="{139A0858-6CD8-4E66-87DA-479719E4D837}"/>
                </a:ext>
              </a:extLst>
            </p:cNvPr>
            <p:cNvSpPr/>
            <p:nvPr/>
          </p:nvSpPr>
          <p:spPr>
            <a:xfrm rot="16200000">
              <a:off x="556095" y="982836"/>
              <a:ext cx="139668" cy="71119"/>
            </a:xfrm>
            <a:prstGeom prst="roundRect">
              <a:avLst>
                <a:gd name="adj" fmla="val 50000"/>
              </a:avLst>
            </a:prstGeom>
            <a:solidFill>
              <a:srgbClr val="52C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prstClr val="white"/>
                </a:solidFill>
                <a:latin typeface="+mj-lt"/>
              </a:endParaRPr>
            </a:p>
          </p:txBody>
        </p:sp>
      </p:grpSp>
      <p:grpSp>
        <p:nvGrpSpPr>
          <p:cNvPr id="25" name="Group 24">
            <a:extLst>
              <a:ext uri="{FF2B5EF4-FFF2-40B4-BE49-F238E27FC236}">
                <a16:creationId xmlns:a16="http://schemas.microsoft.com/office/drawing/2014/main" id="{29B65B06-EAFD-6648-87B4-4A3E0C8147D0}"/>
              </a:ext>
            </a:extLst>
          </p:cNvPr>
          <p:cNvGrpSpPr/>
          <p:nvPr/>
        </p:nvGrpSpPr>
        <p:grpSpPr>
          <a:xfrm>
            <a:off x="10550082" y="193551"/>
            <a:ext cx="1053195" cy="927106"/>
            <a:chOff x="2465004" y="1418736"/>
            <a:chExt cx="473319" cy="408045"/>
          </a:xfrm>
        </p:grpSpPr>
        <p:sp>
          <p:nvSpPr>
            <p:cNvPr id="26" name="Block Arc 25">
              <a:extLst>
                <a:ext uri="{FF2B5EF4-FFF2-40B4-BE49-F238E27FC236}">
                  <a16:creationId xmlns:a16="http://schemas.microsoft.com/office/drawing/2014/main" id="{059008BB-B4EC-D74D-83A0-AB6D8EFBAA04}"/>
                </a:ext>
              </a:extLst>
            </p:cNvPr>
            <p:cNvSpPr/>
            <p:nvPr/>
          </p:nvSpPr>
          <p:spPr>
            <a:xfrm rot="11099245">
              <a:off x="2465004" y="1431432"/>
              <a:ext cx="473319" cy="395349"/>
            </a:xfrm>
            <a:prstGeom prst="blockArc">
              <a:avLst>
                <a:gd name="adj1" fmla="val 11156282"/>
                <a:gd name="adj2" fmla="val 2010"/>
                <a:gd name="adj3" fmla="val 183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27" name="Rounded Rectangle 38">
              <a:extLst>
                <a:ext uri="{FF2B5EF4-FFF2-40B4-BE49-F238E27FC236}">
                  <a16:creationId xmlns:a16="http://schemas.microsoft.com/office/drawing/2014/main" id="{04BE2310-F395-FC41-907B-726826E04BFA}"/>
                </a:ext>
              </a:extLst>
            </p:cNvPr>
            <p:cNvSpPr/>
            <p:nvPr/>
          </p:nvSpPr>
          <p:spPr>
            <a:xfrm>
              <a:off x="2521711" y="1418736"/>
              <a:ext cx="359906" cy="359906"/>
            </a:xfrm>
            <a:prstGeom prst="ellipse">
              <a:avLst/>
            </a:prstGeom>
            <a:solidFill>
              <a:schemeClr val="accent1">
                <a:lumMod val="60000"/>
                <a:lumOff val="4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lumMod val="50000"/>
                  </a:schemeClr>
                </a:solidFill>
              </a:endParaRPr>
            </a:p>
          </p:txBody>
        </p:sp>
        <p:grpSp>
          <p:nvGrpSpPr>
            <p:cNvPr id="28" name="Group 27">
              <a:extLst>
                <a:ext uri="{FF2B5EF4-FFF2-40B4-BE49-F238E27FC236}">
                  <a16:creationId xmlns:a16="http://schemas.microsoft.com/office/drawing/2014/main" id="{92BD785A-C05B-D144-82CB-A9687C3E58C1}"/>
                </a:ext>
              </a:extLst>
            </p:cNvPr>
            <p:cNvGrpSpPr/>
            <p:nvPr/>
          </p:nvGrpSpPr>
          <p:grpSpPr>
            <a:xfrm>
              <a:off x="2589291" y="1476884"/>
              <a:ext cx="232961" cy="232961"/>
              <a:chOff x="3449638" y="1439863"/>
              <a:chExt cx="2249487" cy="2249488"/>
            </a:xfrm>
          </p:grpSpPr>
          <p:sp>
            <p:nvSpPr>
              <p:cNvPr id="29" name="Freeform 11">
                <a:extLst>
                  <a:ext uri="{FF2B5EF4-FFF2-40B4-BE49-F238E27FC236}">
                    <a16:creationId xmlns:a16="http://schemas.microsoft.com/office/drawing/2014/main" id="{26BE4B54-C27B-484F-B518-A1CCC68AC230}"/>
                  </a:ext>
                </a:extLst>
              </p:cNvPr>
              <p:cNvSpPr>
                <a:spLocks noEditPoints="1"/>
              </p:cNvSpPr>
              <p:nvPr/>
            </p:nvSpPr>
            <p:spPr bwMode="auto">
              <a:xfrm>
                <a:off x="3449638" y="1439863"/>
                <a:ext cx="2249487" cy="2249488"/>
              </a:xfrm>
              <a:custGeom>
                <a:avLst/>
                <a:gdLst>
                  <a:gd name="T0" fmla="*/ 600 w 600"/>
                  <a:gd name="T1" fmla="*/ 306 h 600"/>
                  <a:gd name="T2" fmla="*/ 562 w 600"/>
                  <a:gd name="T3" fmla="*/ 311 h 600"/>
                  <a:gd name="T4" fmla="*/ 531 w 600"/>
                  <a:gd name="T5" fmla="*/ 336 h 600"/>
                  <a:gd name="T6" fmla="*/ 344 w 600"/>
                  <a:gd name="T7" fmla="*/ 533 h 600"/>
                  <a:gd name="T8" fmla="*/ 313 w 600"/>
                  <a:gd name="T9" fmla="*/ 541 h 600"/>
                  <a:gd name="T10" fmla="*/ 311 w 600"/>
                  <a:gd name="T11" fmla="*/ 573 h 600"/>
                  <a:gd name="T12" fmla="*/ 311 w 600"/>
                  <a:gd name="T13" fmla="*/ 588 h 600"/>
                  <a:gd name="T14" fmla="*/ 300 w 600"/>
                  <a:gd name="T15" fmla="*/ 600 h 600"/>
                  <a:gd name="T16" fmla="*/ 289 w 600"/>
                  <a:gd name="T17" fmla="*/ 589 h 600"/>
                  <a:gd name="T18" fmla="*/ 288 w 600"/>
                  <a:gd name="T19" fmla="*/ 550 h 600"/>
                  <a:gd name="T20" fmla="*/ 276 w 600"/>
                  <a:gd name="T21" fmla="*/ 536 h 600"/>
                  <a:gd name="T22" fmla="*/ 70 w 600"/>
                  <a:gd name="T23" fmla="*/ 370 h 600"/>
                  <a:gd name="T24" fmla="*/ 60 w 600"/>
                  <a:gd name="T25" fmla="*/ 323 h 600"/>
                  <a:gd name="T26" fmla="*/ 48 w 600"/>
                  <a:gd name="T27" fmla="*/ 312 h 600"/>
                  <a:gd name="T28" fmla="*/ 7 w 600"/>
                  <a:gd name="T29" fmla="*/ 311 h 600"/>
                  <a:gd name="T30" fmla="*/ 0 w 600"/>
                  <a:gd name="T31" fmla="*/ 306 h 600"/>
                  <a:gd name="T32" fmla="*/ 0 w 600"/>
                  <a:gd name="T33" fmla="*/ 294 h 600"/>
                  <a:gd name="T34" fmla="*/ 27 w 600"/>
                  <a:gd name="T35" fmla="*/ 289 h 600"/>
                  <a:gd name="T36" fmla="*/ 63 w 600"/>
                  <a:gd name="T37" fmla="*/ 258 h 600"/>
                  <a:gd name="T38" fmla="*/ 272 w 600"/>
                  <a:gd name="T39" fmla="*/ 64 h 600"/>
                  <a:gd name="T40" fmla="*/ 289 w 600"/>
                  <a:gd name="T41" fmla="*/ 45 h 600"/>
                  <a:gd name="T42" fmla="*/ 294 w 600"/>
                  <a:gd name="T43" fmla="*/ 0 h 600"/>
                  <a:gd name="T44" fmla="*/ 306 w 600"/>
                  <a:gd name="T45" fmla="*/ 0 h 600"/>
                  <a:gd name="T46" fmla="*/ 311 w 600"/>
                  <a:gd name="T47" fmla="*/ 20 h 600"/>
                  <a:gd name="T48" fmla="*/ 311 w 600"/>
                  <a:gd name="T49" fmla="*/ 51 h 600"/>
                  <a:gd name="T50" fmla="*/ 323 w 600"/>
                  <a:gd name="T51" fmla="*/ 64 h 600"/>
                  <a:gd name="T52" fmla="*/ 532 w 600"/>
                  <a:gd name="T53" fmla="*/ 271 h 600"/>
                  <a:gd name="T54" fmla="*/ 553 w 600"/>
                  <a:gd name="T55" fmla="*/ 289 h 600"/>
                  <a:gd name="T56" fmla="*/ 600 w 600"/>
                  <a:gd name="T57" fmla="*/ 294 h 600"/>
                  <a:gd name="T58" fmla="*/ 600 w 600"/>
                  <a:gd name="T59" fmla="*/ 306 h 600"/>
                  <a:gd name="T60" fmla="*/ 114 w 600"/>
                  <a:gd name="T61" fmla="*/ 312 h 600"/>
                  <a:gd name="T62" fmla="*/ 96 w 600"/>
                  <a:gd name="T63" fmla="*/ 312 h 600"/>
                  <a:gd name="T64" fmla="*/ 84 w 600"/>
                  <a:gd name="T65" fmla="*/ 326 h 600"/>
                  <a:gd name="T66" fmla="*/ 152 w 600"/>
                  <a:gd name="T67" fmla="*/ 457 h 600"/>
                  <a:gd name="T68" fmla="*/ 275 w 600"/>
                  <a:gd name="T69" fmla="*/ 513 h 600"/>
                  <a:gd name="T70" fmla="*/ 288 w 600"/>
                  <a:gd name="T71" fmla="*/ 501 h 600"/>
                  <a:gd name="T72" fmla="*/ 288 w 600"/>
                  <a:gd name="T73" fmla="*/ 472 h 600"/>
                  <a:gd name="T74" fmla="*/ 300 w 600"/>
                  <a:gd name="T75" fmla="*/ 451 h 600"/>
                  <a:gd name="T76" fmla="*/ 311 w 600"/>
                  <a:gd name="T77" fmla="*/ 472 h 600"/>
                  <a:gd name="T78" fmla="*/ 311 w 600"/>
                  <a:gd name="T79" fmla="*/ 502 h 600"/>
                  <a:gd name="T80" fmla="*/ 323 w 600"/>
                  <a:gd name="T81" fmla="*/ 512 h 600"/>
                  <a:gd name="T82" fmla="*/ 455 w 600"/>
                  <a:gd name="T83" fmla="*/ 444 h 600"/>
                  <a:gd name="T84" fmla="*/ 510 w 600"/>
                  <a:gd name="T85" fmla="*/ 325 h 600"/>
                  <a:gd name="T86" fmla="*/ 498 w 600"/>
                  <a:gd name="T87" fmla="*/ 312 h 600"/>
                  <a:gd name="T88" fmla="*/ 463 w 600"/>
                  <a:gd name="T89" fmla="*/ 312 h 600"/>
                  <a:gd name="T90" fmla="*/ 450 w 600"/>
                  <a:gd name="T91" fmla="*/ 300 h 600"/>
                  <a:gd name="T92" fmla="*/ 463 w 600"/>
                  <a:gd name="T93" fmla="*/ 289 h 600"/>
                  <a:gd name="T94" fmla="*/ 495 w 600"/>
                  <a:gd name="T95" fmla="*/ 289 h 600"/>
                  <a:gd name="T96" fmla="*/ 509 w 600"/>
                  <a:gd name="T97" fmla="*/ 273 h 600"/>
                  <a:gd name="T98" fmla="*/ 435 w 600"/>
                  <a:gd name="T99" fmla="*/ 137 h 600"/>
                  <a:gd name="T100" fmla="*/ 326 w 600"/>
                  <a:gd name="T101" fmla="*/ 87 h 600"/>
                  <a:gd name="T102" fmla="*/ 311 w 600"/>
                  <a:gd name="T103" fmla="*/ 101 h 600"/>
                  <a:gd name="T104" fmla="*/ 311 w 600"/>
                  <a:gd name="T105" fmla="*/ 137 h 600"/>
                  <a:gd name="T106" fmla="*/ 300 w 600"/>
                  <a:gd name="T107" fmla="*/ 150 h 600"/>
                  <a:gd name="T108" fmla="*/ 288 w 600"/>
                  <a:gd name="T109" fmla="*/ 137 h 600"/>
                  <a:gd name="T110" fmla="*/ 288 w 600"/>
                  <a:gd name="T111" fmla="*/ 107 h 600"/>
                  <a:gd name="T112" fmla="*/ 267 w 600"/>
                  <a:gd name="T113" fmla="*/ 88 h 600"/>
                  <a:gd name="T114" fmla="*/ 84 w 600"/>
                  <a:gd name="T115" fmla="*/ 275 h 600"/>
                  <a:gd name="T116" fmla="*/ 95 w 600"/>
                  <a:gd name="T117" fmla="*/ 289 h 600"/>
                  <a:gd name="T118" fmla="*/ 136 w 600"/>
                  <a:gd name="T119" fmla="*/ 289 h 600"/>
                  <a:gd name="T120" fmla="*/ 149 w 600"/>
                  <a:gd name="T121" fmla="*/ 300 h 600"/>
                  <a:gd name="T122" fmla="*/ 135 w 600"/>
                  <a:gd name="T123" fmla="*/ 312 h 600"/>
                  <a:gd name="T124" fmla="*/ 114 w 600"/>
                  <a:gd name="T125" fmla="*/ 312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0" h="600">
                    <a:moveTo>
                      <a:pt x="600" y="306"/>
                    </a:moveTo>
                    <a:cubicBezTo>
                      <a:pt x="588" y="316"/>
                      <a:pt x="575" y="311"/>
                      <a:pt x="562" y="311"/>
                    </a:cubicBezTo>
                    <a:cubicBezTo>
                      <a:pt x="536" y="312"/>
                      <a:pt x="536" y="312"/>
                      <a:pt x="531" y="336"/>
                    </a:cubicBezTo>
                    <a:cubicBezTo>
                      <a:pt x="513" y="438"/>
                      <a:pt x="444" y="510"/>
                      <a:pt x="344" y="533"/>
                    </a:cubicBezTo>
                    <a:cubicBezTo>
                      <a:pt x="333" y="535"/>
                      <a:pt x="318" y="531"/>
                      <a:pt x="313" y="541"/>
                    </a:cubicBezTo>
                    <a:cubicBezTo>
                      <a:pt x="308" y="550"/>
                      <a:pt x="311" y="563"/>
                      <a:pt x="311" y="573"/>
                    </a:cubicBezTo>
                    <a:cubicBezTo>
                      <a:pt x="311" y="578"/>
                      <a:pt x="312" y="584"/>
                      <a:pt x="311" y="588"/>
                    </a:cubicBezTo>
                    <a:cubicBezTo>
                      <a:pt x="310" y="595"/>
                      <a:pt x="307" y="600"/>
                      <a:pt x="300" y="600"/>
                    </a:cubicBezTo>
                    <a:cubicBezTo>
                      <a:pt x="292" y="600"/>
                      <a:pt x="289" y="595"/>
                      <a:pt x="289" y="589"/>
                    </a:cubicBezTo>
                    <a:cubicBezTo>
                      <a:pt x="288" y="576"/>
                      <a:pt x="288" y="563"/>
                      <a:pt x="288" y="550"/>
                    </a:cubicBezTo>
                    <a:cubicBezTo>
                      <a:pt x="289" y="540"/>
                      <a:pt x="285" y="538"/>
                      <a:pt x="276" y="536"/>
                    </a:cubicBezTo>
                    <a:cubicBezTo>
                      <a:pt x="173" y="523"/>
                      <a:pt x="104" y="467"/>
                      <a:pt x="70" y="370"/>
                    </a:cubicBezTo>
                    <a:cubicBezTo>
                      <a:pt x="64" y="355"/>
                      <a:pt x="61" y="339"/>
                      <a:pt x="60" y="323"/>
                    </a:cubicBezTo>
                    <a:cubicBezTo>
                      <a:pt x="60" y="313"/>
                      <a:pt x="56" y="311"/>
                      <a:pt x="48" y="312"/>
                    </a:cubicBezTo>
                    <a:cubicBezTo>
                      <a:pt x="34" y="312"/>
                      <a:pt x="21" y="311"/>
                      <a:pt x="7" y="311"/>
                    </a:cubicBezTo>
                    <a:cubicBezTo>
                      <a:pt x="5" y="310"/>
                      <a:pt x="2" y="308"/>
                      <a:pt x="0" y="306"/>
                    </a:cubicBezTo>
                    <a:cubicBezTo>
                      <a:pt x="0" y="302"/>
                      <a:pt x="0" y="298"/>
                      <a:pt x="0" y="294"/>
                    </a:cubicBezTo>
                    <a:cubicBezTo>
                      <a:pt x="8" y="287"/>
                      <a:pt x="17" y="289"/>
                      <a:pt x="27" y="289"/>
                    </a:cubicBezTo>
                    <a:cubicBezTo>
                      <a:pt x="58" y="289"/>
                      <a:pt x="58" y="289"/>
                      <a:pt x="63" y="258"/>
                    </a:cubicBezTo>
                    <a:cubicBezTo>
                      <a:pt x="77" y="159"/>
                      <a:pt x="172" y="70"/>
                      <a:pt x="272" y="64"/>
                    </a:cubicBezTo>
                    <a:cubicBezTo>
                      <a:pt x="287" y="63"/>
                      <a:pt x="288" y="57"/>
                      <a:pt x="289" y="45"/>
                    </a:cubicBezTo>
                    <a:cubicBezTo>
                      <a:pt x="289" y="30"/>
                      <a:pt x="284" y="14"/>
                      <a:pt x="294" y="0"/>
                    </a:cubicBezTo>
                    <a:cubicBezTo>
                      <a:pt x="298" y="0"/>
                      <a:pt x="302" y="0"/>
                      <a:pt x="306" y="0"/>
                    </a:cubicBezTo>
                    <a:cubicBezTo>
                      <a:pt x="310" y="6"/>
                      <a:pt x="312" y="12"/>
                      <a:pt x="311" y="20"/>
                    </a:cubicBezTo>
                    <a:cubicBezTo>
                      <a:pt x="311" y="30"/>
                      <a:pt x="312" y="41"/>
                      <a:pt x="311" y="51"/>
                    </a:cubicBezTo>
                    <a:cubicBezTo>
                      <a:pt x="311" y="60"/>
                      <a:pt x="313" y="63"/>
                      <a:pt x="323" y="64"/>
                    </a:cubicBezTo>
                    <a:cubicBezTo>
                      <a:pt x="433" y="77"/>
                      <a:pt x="519" y="161"/>
                      <a:pt x="532" y="271"/>
                    </a:cubicBezTo>
                    <a:cubicBezTo>
                      <a:pt x="534" y="287"/>
                      <a:pt x="539" y="289"/>
                      <a:pt x="553" y="289"/>
                    </a:cubicBezTo>
                    <a:cubicBezTo>
                      <a:pt x="569" y="289"/>
                      <a:pt x="585" y="284"/>
                      <a:pt x="600" y="294"/>
                    </a:cubicBezTo>
                    <a:cubicBezTo>
                      <a:pt x="600" y="298"/>
                      <a:pt x="600" y="302"/>
                      <a:pt x="600" y="306"/>
                    </a:cubicBezTo>
                    <a:close/>
                    <a:moveTo>
                      <a:pt x="114" y="312"/>
                    </a:moveTo>
                    <a:cubicBezTo>
                      <a:pt x="108" y="312"/>
                      <a:pt x="102" y="312"/>
                      <a:pt x="96" y="312"/>
                    </a:cubicBezTo>
                    <a:cubicBezTo>
                      <a:pt x="85" y="310"/>
                      <a:pt x="83" y="315"/>
                      <a:pt x="84" y="326"/>
                    </a:cubicBezTo>
                    <a:cubicBezTo>
                      <a:pt x="92" y="377"/>
                      <a:pt x="114" y="422"/>
                      <a:pt x="152" y="457"/>
                    </a:cubicBezTo>
                    <a:cubicBezTo>
                      <a:pt x="187" y="489"/>
                      <a:pt x="229" y="507"/>
                      <a:pt x="275" y="513"/>
                    </a:cubicBezTo>
                    <a:cubicBezTo>
                      <a:pt x="285" y="514"/>
                      <a:pt x="289" y="511"/>
                      <a:pt x="288" y="501"/>
                    </a:cubicBezTo>
                    <a:cubicBezTo>
                      <a:pt x="288" y="491"/>
                      <a:pt x="288" y="482"/>
                      <a:pt x="288" y="472"/>
                    </a:cubicBezTo>
                    <a:cubicBezTo>
                      <a:pt x="289" y="463"/>
                      <a:pt x="286" y="451"/>
                      <a:pt x="300" y="451"/>
                    </a:cubicBezTo>
                    <a:cubicBezTo>
                      <a:pt x="313" y="451"/>
                      <a:pt x="311" y="463"/>
                      <a:pt x="311" y="472"/>
                    </a:cubicBezTo>
                    <a:cubicBezTo>
                      <a:pt x="311" y="482"/>
                      <a:pt x="312" y="492"/>
                      <a:pt x="311" y="502"/>
                    </a:cubicBezTo>
                    <a:cubicBezTo>
                      <a:pt x="311" y="511"/>
                      <a:pt x="313" y="514"/>
                      <a:pt x="323" y="512"/>
                    </a:cubicBezTo>
                    <a:cubicBezTo>
                      <a:pt x="375" y="505"/>
                      <a:pt x="419" y="482"/>
                      <a:pt x="455" y="444"/>
                    </a:cubicBezTo>
                    <a:cubicBezTo>
                      <a:pt x="486" y="410"/>
                      <a:pt x="503" y="370"/>
                      <a:pt x="510" y="325"/>
                    </a:cubicBezTo>
                    <a:cubicBezTo>
                      <a:pt x="511" y="315"/>
                      <a:pt x="508" y="311"/>
                      <a:pt x="498" y="312"/>
                    </a:cubicBezTo>
                    <a:cubicBezTo>
                      <a:pt x="486" y="312"/>
                      <a:pt x="475" y="312"/>
                      <a:pt x="463" y="312"/>
                    </a:cubicBezTo>
                    <a:cubicBezTo>
                      <a:pt x="456" y="312"/>
                      <a:pt x="450" y="308"/>
                      <a:pt x="450" y="300"/>
                    </a:cubicBezTo>
                    <a:cubicBezTo>
                      <a:pt x="450" y="292"/>
                      <a:pt x="456" y="289"/>
                      <a:pt x="463" y="289"/>
                    </a:cubicBezTo>
                    <a:cubicBezTo>
                      <a:pt x="474" y="289"/>
                      <a:pt x="484" y="288"/>
                      <a:pt x="495" y="289"/>
                    </a:cubicBezTo>
                    <a:cubicBezTo>
                      <a:pt x="508" y="290"/>
                      <a:pt x="511" y="285"/>
                      <a:pt x="509" y="273"/>
                    </a:cubicBezTo>
                    <a:cubicBezTo>
                      <a:pt x="501" y="218"/>
                      <a:pt x="477" y="172"/>
                      <a:pt x="435" y="137"/>
                    </a:cubicBezTo>
                    <a:cubicBezTo>
                      <a:pt x="403" y="110"/>
                      <a:pt x="366" y="94"/>
                      <a:pt x="326" y="87"/>
                    </a:cubicBezTo>
                    <a:cubicBezTo>
                      <a:pt x="315" y="86"/>
                      <a:pt x="310" y="89"/>
                      <a:pt x="311" y="101"/>
                    </a:cubicBezTo>
                    <a:cubicBezTo>
                      <a:pt x="312" y="113"/>
                      <a:pt x="311" y="125"/>
                      <a:pt x="311" y="137"/>
                    </a:cubicBezTo>
                    <a:cubicBezTo>
                      <a:pt x="311" y="144"/>
                      <a:pt x="308" y="150"/>
                      <a:pt x="300" y="150"/>
                    </a:cubicBezTo>
                    <a:cubicBezTo>
                      <a:pt x="292" y="150"/>
                      <a:pt x="289" y="144"/>
                      <a:pt x="288" y="137"/>
                    </a:cubicBezTo>
                    <a:cubicBezTo>
                      <a:pt x="288" y="127"/>
                      <a:pt x="288" y="117"/>
                      <a:pt x="288" y="107"/>
                    </a:cubicBezTo>
                    <a:cubicBezTo>
                      <a:pt x="288" y="85"/>
                      <a:pt x="287" y="84"/>
                      <a:pt x="267" y="88"/>
                    </a:cubicBezTo>
                    <a:cubicBezTo>
                      <a:pt x="170" y="103"/>
                      <a:pt x="97" y="178"/>
                      <a:pt x="84" y="275"/>
                    </a:cubicBezTo>
                    <a:cubicBezTo>
                      <a:pt x="83" y="284"/>
                      <a:pt x="84" y="290"/>
                      <a:pt x="95" y="289"/>
                    </a:cubicBezTo>
                    <a:cubicBezTo>
                      <a:pt x="109" y="288"/>
                      <a:pt x="122" y="289"/>
                      <a:pt x="136" y="289"/>
                    </a:cubicBezTo>
                    <a:cubicBezTo>
                      <a:pt x="143" y="289"/>
                      <a:pt x="149" y="292"/>
                      <a:pt x="149" y="300"/>
                    </a:cubicBezTo>
                    <a:cubicBezTo>
                      <a:pt x="149" y="309"/>
                      <a:pt x="143" y="312"/>
                      <a:pt x="135" y="312"/>
                    </a:cubicBezTo>
                    <a:cubicBezTo>
                      <a:pt x="128" y="312"/>
                      <a:pt x="121" y="312"/>
                      <a:pt x="114" y="312"/>
                    </a:cubicBez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dirty="0"/>
              </a:p>
            </p:txBody>
          </p:sp>
          <p:sp>
            <p:nvSpPr>
              <p:cNvPr id="30" name="Oval 29">
                <a:extLst>
                  <a:ext uri="{FF2B5EF4-FFF2-40B4-BE49-F238E27FC236}">
                    <a16:creationId xmlns:a16="http://schemas.microsoft.com/office/drawing/2014/main" id="{72D7CC90-4449-8A45-8B7D-E870EDA30DD8}"/>
                  </a:ext>
                </a:extLst>
              </p:cNvPr>
              <p:cNvSpPr/>
              <p:nvPr/>
            </p:nvSpPr>
            <p:spPr bwMode="auto">
              <a:xfrm>
                <a:off x="4254341" y="2244567"/>
                <a:ext cx="640080" cy="640080"/>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r" defTabSz="914126" fontAlgn="base">
                  <a:spcBef>
                    <a:spcPct val="0"/>
                  </a:spcBef>
                  <a:spcAft>
                    <a:spcPct val="0"/>
                  </a:spcAft>
                </a:pPr>
                <a:endParaRPr lang="en-GB" sz="1600" b="1" dirty="0">
                  <a:latin typeface="Arial" charset="0"/>
                </a:endParaRPr>
              </a:p>
            </p:txBody>
          </p:sp>
        </p:grpSp>
      </p:grpSp>
      <p:sp>
        <p:nvSpPr>
          <p:cNvPr id="33" name="Rectangle 32">
            <a:extLst>
              <a:ext uri="{FF2B5EF4-FFF2-40B4-BE49-F238E27FC236}">
                <a16:creationId xmlns:a16="http://schemas.microsoft.com/office/drawing/2014/main" id="{C12BBF97-EA3F-48B4-860B-AFA0078A513A}"/>
              </a:ext>
            </a:extLst>
          </p:cNvPr>
          <p:cNvSpPr/>
          <p:nvPr/>
        </p:nvSpPr>
        <p:spPr>
          <a:xfrm>
            <a:off x="173644" y="2527284"/>
            <a:ext cx="1898259" cy="369332"/>
          </a:xfrm>
          <a:prstGeom prst="rect">
            <a:avLst/>
          </a:prstGeom>
        </p:spPr>
        <p:txBody>
          <a:bodyPr wrap="square">
            <a:spAutoFit/>
          </a:bodyPr>
          <a:lstStyle/>
          <a:p>
            <a:pPr lvl="0" algn="ctr"/>
            <a:r>
              <a:rPr lang="en-IN" b="1" dirty="0">
                <a:solidFill>
                  <a:schemeClr val="bg1"/>
                </a:solidFill>
              </a:rPr>
              <a:t>MVP Phase </a:t>
            </a:r>
            <a:endParaRPr lang="en-IN" sz="1600" b="1" dirty="0">
              <a:solidFill>
                <a:schemeClr val="bg2">
                  <a:lumMod val="85000"/>
                </a:schemeClr>
              </a:solidFill>
            </a:endParaRPr>
          </a:p>
        </p:txBody>
      </p:sp>
      <p:sp>
        <p:nvSpPr>
          <p:cNvPr id="34" name="Rectangle 33">
            <a:extLst>
              <a:ext uri="{FF2B5EF4-FFF2-40B4-BE49-F238E27FC236}">
                <a16:creationId xmlns:a16="http://schemas.microsoft.com/office/drawing/2014/main" id="{04360593-F597-49C0-90D8-59358E887D34}"/>
              </a:ext>
            </a:extLst>
          </p:cNvPr>
          <p:cNvSpPr/>
          <p:nvPr/>
        </p:nvSpPr>
        <p:spPr>
          <a:xfrm>
            <a:off x="318571" y="1324027"/>
            <a:ext cx="5520914" cy="4965462"/>
          </a:xfrm>
          <a:prstGeom prst="rect">
            <a:avLst/>
          </a:prstGeom>
        </p:spPr>
        <p:txBody>
          <a:bodyPr wrap="square">
            <a:spAutoFit/>
          </a:bodyPr>
          <a:lstStyle/>
          <a:p>
            <a:pPr marL="0" lvl="3">
              <a:lnSpc>
                <a:spcPts val="2000"/>
              </a:lnSpc>
              <a:buClr>
                <a:srgbClr val="FF3300"/>
              </a:buClr>
              <a:tabLst>
                <a:tab pos="355600" algn="l"/>
              </a:tabLst>
            </a:pPr>
            <a:r>
              <a:rPr lang="en-IN" dirty="0"/>
              <a:t>Sharing work between repositories via operations called “push” and “pull”: </a:t>
            </a:r>
          </a:p>
          <a:p>
            <a:pPr marL="0" lvl="3">
              <a:lnSpc>
                <a:spcPts val="2000"/>
              </a:lnSpc>
              <a:buClr>
                <a:srgbClr val="FF3300"/>
              </a:buClr>
              <a:tabLst>
                <a:tab pos="355600" algn="l"/>
              </a:tabLst>
            </a:pPr>
            <a:r>
              <a:rPr lang="en-IN" dirty="0"/>
              <a:t>	You pull changes from a remote repository and </a:t>
            </a:r>
          </a:p>
          <a:p>
            <a:pPr marL="0" lvl="3">
              <a:lnSpc>
                <a:spcPts val="2000"/>
              </a:lnSpc>
              <a:buClr>
                <a:srgbClr val="FF3300"/>
              </a:buClr>
              <a:tabLst>
                <a:tab pos="355600" algn="l"/>
              </a:tabLst>
            </a:pPr>
            <a:r>
              <a:rPr lang="en-IN" dirty="0"/>
              <a:t>       push changes to it.</a:t>
            </a:r>
            <a:endParaRPr lang="en-IN" sz="2400" dirty="0"/>
          </a:p>
          <a:p>
            <a:pPr marL="285750" lvl="4">
              <a:lnSpc>
                <a:spcPts val="2000"/>
              </a:lnSpc>
              <a:buClr>
                <a:srgbClr val="FF3300"/>
              </a:buClr>
              <a:tabLst>
                <a:tab pos="355600" algn="l"/>
              </a:tabLst>
            </a:pPr>
            <a:endParaRPr lang="en-IN" sz="2400" dirty="0"/>
          </a:p>
          <a:p>
            <a:pPr marL="0" lvl="3" indent="-171450">
              <a:lnSpc>
                <a:spcPts val="2000"/>
              </a:lnSpc>
              <a:buClr>
                <a:srgbClr val="FF3300"/>
              </a:buClr>
              <a:buFont typeface="Arial" panose="020B0604020202020204" pitchFamily="34" charset="0"/>
              <a:buChar char="•"/>
              <a:tabLst>
                <a:tab pos="355600" algn="l"/>
              </a:tabLst>
            </a:pPr>
            <a:r>
              <a:rPr lang="en-IN" dirty="0"/>
              <a:t>“</a:t>
            </a:r>
            <a:r>
              <a:rPr lang="en-IN" b="1" dirty="0"/>
              <a:t>Clone</a:t>
            </a:r>
            <a:r>
              <a:rPr lang="en-IN" dirty="0"/>
              <a:t>” it from an existing repository over a network    via protocols    such as HTTP and SSH</a:t>
            </a:r>
          </a:p>
          <a:p>
            <a:pPr marL="0" lvl="3" indent="-171450">
              <a:lnSpc>
                <a:spcPts val="2000"/>
              </a:lnSpc>
              <a:buClr>
                <a:srgbClr val="FF3300"/>
              </a:buClr>
              <a:buFont typeface="Arial" panose="020B0604020202020204" pitchFamily="34" charset="0"/>
              <a:buChar char="•"/>
              <a:tabLst>
                <a:tab pos="355600" algn="l"/>
              </a:tabLst>
            </a:pPr>
            <a:r>
              <a:rPr lang="en-IN" dirty="0"/>
              <a:t>New repository does retain a reference to the original one, called a “</a:t>
            </a:r>
            <a:r>
              <a:rPr lang="en-IN" b="1" dirty="0"/>
              <a:t>remote</a:t>
            </a:r>
            <a:r>
              <a:rPr lang="en-IN" dirty="0"/>
              <a:t>.” </a:t>
            </a:r>
          </a:p>
          <a:p>
            <a:pPr marL="0" lvl="3" indent="-171450">
              <a:lnSpc>
                <a:spcPts val="2000"/>
              </a:lnSpc>
              <a:buClr>
                <a:srgbClr val="FF3300"/>
              </a:buClr>
              <a:buFont typeface="Arial" panose="020B0604020202020204" pitchFamily="34" charset="0"/>
              <a:buChar char="•"/>
              <a:tabLst>
                <a:tab pos="355600" algn="l"/>
              </a:tabLst>
            </a:pPr>
            <a:r>
              <a:rPr lang="en-IN" dirty="0"/>
              <a:t>This reference includes the state of the branches in the remote as of the last time you pulled from it; these are called “</a:t>
            </a:r>
            <a:r>
              <a:rPr lang="en-IN" b="1" dirty="0"/>
              <a:t>remote tracking” </a:t>
            </a:r>
            <a:r>
              <a:rPr lang="en-IN" dirty="0"/>
              <a:t>branches</a:t>
            </a:r>
          </a:p>
          <a:p>
            <a:pPr marL="0" lvl="3" indent="-171450">
              <a:lnSpc>
                <a:spcPts val="2000"/>
              </a:lnSpc>
              <a:buClr>
                <a:srgbClr val="FF3300"/>
              </a:buClr>
              <a:buFont typeface="Arial" panose="020B0604020202020204" pitchFamily="34" charset="0"/>
              <a:buChar char="•"/>
              <a:tabLst>
                <a:tab pos="355600" algn="l"/>
              </a:tabLst>
            </a:pPr>
            <a:r>
              <a:rPr lang="en-IN" dirty="0"/>
              <a:t>When you pull, Git updates the remote-tracking branches with the current state of the origin repository; conversely, when you push, it updates the remote with any changes you’ve made to corresponding </a:t>
            </a:r>
            <a:r>
              <a:rPr lang="en-IN" b="1" dirty="0"/>
              <a:t>local  branches.</a:t>
            </a:r>
          </a:p>
          <a:p>
            <a:pPr marL="0" lvl="3" indent="-171450">
              <a:lnSpc>
                <a:spcPts val="2000"/>
              </a:lnSpc>
              <a:buClr>
                <a:srgbClr val="FF3300"/>
              </a:buClr>
              <a:buFont typeface="Arial" panose="020B0604020202020204" pitchFamily="34" charset="0"/>
              <a:buChar char="•"/>
              <a:tabLst>
                <a:tab pos="355600" algn="l"/>
              </a:tabLst>
            </a:pPr>
            <a:r>
              <a:rPr lang="en-IN" dirty="0"/>
              <a:t> If these changes </a:t>
            </a:r>
            <a:r>
              <a:rPr lang="en-IN" b="1" dirty="0"/>
              <a:t>conflict</a:t>
            </a:r>
            <a:r>
              <a:rPr lang="en-IN" dirty="0"/>
              <a:t>, Git prompts you to </a:t>
            </a:r>
            <a:r>
              <a:rPr lang="en-IN" b="1" dirty="0"/>
              <a:t>merge      the changes </a:t>
            </a:r>
            <a:r>
              <a:rPr lang="en-IN" dirty="0"/>
              <a:t>before accepting or sending them, so  that neither side loses any history in the process. </a:t>
            </a:r>
            <a:endParaRPr lang="en-IN" sz="1600" dirty="0"/>
          </a:p>
        </p:txBody>
      </p:sp>
      <p:pic>
        <p:nvPicPr>
          <p:cNvPr id="6146" name="Picture 2" descr="Image result for git push pull pictures">
            <a:extLst>
              <a:ext uri="{FF2B5EF4-FFF2-40B4-BE49-F238E27FC236}">
                <a16:creationId xmlns:a16="http://schemas.microsoft.com/office/drawing/2014/main" id="{63D86FC6-6591-D841-BD5E-F8434A766F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4253" y="1708926"/>
            <a:ext cx="6014103" cy="3926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1769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2_Office Theme">
  <a:themeElements>
    <a:clrScheme name="Blue Scale">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nfinite Overview - APR 2019" id="{BD312ADB-5937-41ED-AB2B-A4A66ECAE2BC}" vid="{68CC459F-BD5F-46AC-8775-0D95CA5BD642}"/>
    </a:ext>
  </a:extLst>
</a:theme>
</file>

<file path=ppt/theme/theme2.xml><?xml version="1.0" encoding="utf-8"?>
<a:theme xmlns:a="http://schemas.openxmlformats.org/drawingml/2006/main" name="396_Office Theme">
  <a:themeElements>
    <a:clrScheme name="Blue Scale">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nfinite Overview - APR 2019" id="{BD312ADB-5937-41ED-AB2B-A4A66ECAE2BC}" vid="{A0D26C13-E131-4A4E-884D-1D8811626655}"/>
    </a:ext>
  </a:extLst>
</a:theme>
</file>

<file path=ppt/theme/theme3.xml><?xml version="1.0" encoding="utf-8"?>
<a:theme xmlns:a="http://schemas.openxmlformats.org/drawingml/2006/main" name="3_Office Theme">
  <a:themeElements>
    <a:clrScheme name="Blue Scale">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Infinite Blue">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773801D7202D044A5C66B29B33A18C6" ma:contentTypeVersion="3" ma:contentTypeDescription="Create a new document." ma:contentTypeScope="" ma:versionID="777898094714174bb3b4d87fabe6953f">
  <xsd:schema xmlns:xsd="http://www.w3.org/2001/XMLSchema" xmlns:xs="http://www.w3.org/2001/XMLSchema" xmlns:p="http://schemas.microsoft.com/office/2006/metadata/properties" xmlns:ns2="2161f9d7-60af-4494-a848-9a4ee4cba056" targetNamespace="http://schemas.microsoft.com/office/2006/metadata/properties" ma:root="true" ma:fieldsID="4558459eb664655caea8153c20442b0a" ns2:_="">
    <xsd:import namespace="2161f9d7-60af-4494-a848-9a4ee4cba056"/>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61f9d7-60af-4494-a848-9a4ee4cba0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70EB7A4-E947-4F6A-ACEB-398D2DB502B2}">
  <ds:schemaRefs>
    <ds:schemaRef ds:uri="http://purl.org/dc/terms/"/>
    <ds:schemaRef ds:uri="http://schemas.openxmlformats.org/package/2006/metadata/core-properties"/>
    <ds:schemaRef ds:uri="http://www.w3.org/XML/1998/namespace"/>
    <ds:schemaRef ds:uri="http://schemas.microsoft.com/office/2006/documentManagement/types"/>
    <ds:schemaRef ds:uri="http://schemas.microsoft.com/office/2006/metadata/properties"/>
    <ds:schemaRef ds:uri="http://purl.org/dc/elements/1.1/"/>
    <ds:schemaRef ds:uri="http://purl.org/dc/dcmitype/"/>
    <ds:schemaRef ds:uri="http://schemas.microsoft.com/office/infopath/2007/PartnerControls"/>
    <ds:schemaRef ds:uri="1b2d7acd-1efe-4e92-9cd4-80214ffa32ea"/>
    <ds:schemaRef ds:uri="d6c10c49-ed4c-4c23-b053-8d802123dd9c"/>
  </ds:schemaRefs>
</ds:datastoreItem>
</file>

<file path=customXml/itemProps2.xml><?xml version="1.0" encoding="utf-8"?>
<ds:datastoreItem xmlns:ds="http://schemas.openxmlformats.org/officeDocument/2006/customXml" ds:itemID="{077FEC87-78A1-4E77-A65A-8E8C05B7FE5C}">
  <ds:schemaRefs>
    <ds:schemaRef ds:uri="http://schemas.microsoft.com/sharepoint/v3/contenttype/forms"/>
  </ds:schemaRefs>
</ds:datastoreItem>
</file>

<file path=customXml/itemProps3.xml><?xml version="1.0" encoding="utf-8"?>
<ds:datastoreItem xmlns:ds="http://schemas.openxmlformats.org/officeDocument/2006/customXml" ds:itemID="{0CD6D2B3-2095-4545-9D8A-5CAC0700461C}"/>
</file>

<file path=docProps/app.xml><?xml version="1.0" encoding="utf-8"?>
<Properties xmlns="http://schemas.openxmlformats.org/officeDocument/2006/extended-properties" xmlns:vt="http://schemas.openxmlformats.org/officeDocument/2006/docPropsVTypes">
  <Template>PPT- Template 1</Template>
  <TotalTime>10144</TotalTime>
  <Words>2634</Words>
  <Application>Microsoft Macintosh PowerPoint</Application>
  <PresentationFormat>Widescreen</PresentationFormat>
  <Paragraphs>329</Paragraphs>
  <Slides>20</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20</vt:i4>
      </vt:variant>
    </vt:vector>
  </HeadingPairs>
  <TitlesOfParts>
    <vt:vector size="29" baseType="lpstr">
      <vt:lpstr>Arial</vt:lpstr>
      <vt:lpstr>Calibri</vt:lpstr>
      <vt:lpstr>Franklin Gothic Medium Cond</vt:lpstr>
      <vt:lpstr>Georgia</vt:lpstr>
      <vt:lpstr>Segoe UI</vt:lpstr>
      <vt:lpstr>2_Office Theme</vt:lpstr>
      <vt:lpstr>396_Office Theme</vt:lpstr>
      <vt:lpstr>3_Office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Infinite</dc:creator>
  <cp:lastModifiedBy>Eswaran Srirengan</cp:lastModifiedBy>
  <cp:revision>442</cp:revision>
  <dcterms:created xsi:type="dcterms:W3CDTF">2019-07-29T10:03:57Z</dcterms:created>
  <dcterms:modified xsi:type="dcterms:W3CDTF">2021-02-21T12:35:42Z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0x0101000773801D7202D044A5C66B29B33A18C6</vt:lpwstr>
  </property>
  <property fmtid="{D5CDD505-2E9C-101B-9397-08002B2CF9AE}" pid="3" name="Created">
    <vt:filetime>2017-11-14T00:00:00Z</vt:filetime>
  </property>
  <property fmtid="{D5CDD505-2E9C-101B-9397-08002B2CF9AE}" pid="4" name="Creator">
    <vt:lpwstr>Microsoft® PowerPoint® 2013</vt:lpwstr>
  </property>
  <property fmtid="{D5CDD505-2E9C-101B-9397-08002B2CF9AE}" pid="5" name="LastSaved">
    <vt:filetime>2018-01-20T00:00:00Z</vt:filetime>
  </property>
  <property fmtid="{D5CDD505-2E9C-101B-9397-08002B2CF9AE}" pid="6" name="NXPowerLiteLastOptimized">
    <vt:lpwstr>6524632</vt:lpwstr>
  </property>
  <property fmtid="{D5CDD505-2E9C-101B-9397-08002B2CF9AE}" pid="7" name="NXPowerLiteSettings">
    <vt:lpwstr>C7000400038000</vt:lpwstr>
  </property>
  <property fmtid="{D5CDD505-2E9C-101B-9397-08002B2CF9AE}" pid="8" name="NXPowerLiteVersion">
    <vt:lpwstr>S8.2.1</vt:lpwstr>
  </property>
</Properties>
</file>