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83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2E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06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49749" y="667583"/>
            <a:ext cx="5517833" cy="689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kern="0" spc="-43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                           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49749" y="1721287"/>
            <a:ext cx="12930902" cy="3640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49749" y="2449473"/>
            <a:ext cx="8713708" cy="689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800" b="1" kern="0" spc="-43" dirty="0">
                <a:solidFill>
                  <a:srgbClr val="FFFFFF"/>
                </a:solidFill>
                <a:ea typeface="Montserrat Bold" pitchFamily="34" charset="-122"/>
                <a:cs typeface="Montserrat Bold" pitchFamily="34" charset="-120"/>
              </a:rPr>
              <a:t>                                                             </a:t>
            </a:r>
            <a:r>
              <a:rPr lang="en-US" sz="6000" b="1" kern="0" spc="-43" dirty="0" err="1">
                <a:solidFill>
                  <a:srgbClr val="F2F2F2"/>
                </a:solidFill>
                <a:ea typeface="Montserrat Bold" pitchFamily="34" charset="-122"/>
                <a:cs typeface="Montserrat Bold" pitchFamily="34" charset="-120"/>
              </a:rPr>
              <a:t>Velvetone</a:t>
            </a:r>
            <a:endParaRPr lang="en-US" sz="6000" b="1" kern="0" spc="-43" dirty="0">
              <a:solidFill>
                <a:srgbClr val="F2F2F2"/>
              </a:solidFill>
              <a:ea typeface="Montserrat Bold" pitchFamily="34" charset="-122"/>
              <a:cs typeface="Montserrat Bold" pitchFamily="34" charset="-120"/>
            </a:endParaRPr>
          </a:p>
          <a:p>
            <a:pPr marL="0" indent="0">
              <a:lnSpc>
                <a:spcPts val="5400"/>
              </a:lnSpc>
              <a:buNone/>
            </a:pPr>
            <a:r>
              <a:rPr lang="en-US" sz="4800" dirty="0">
                <a:solidFill>
                  <a:srgbClr val="FFFFFF"/>
                </a:solidFill>
                <a:ea typeface="Source Sans Pro" pitchFamily="34" charset="-122"/>
                <a:cs typeface="Source Sans Pro" pitchFamily="34" charset="-120"/>
              </a:rPr>
              <a:t>                                                         </a:t>
            </a:r>
            <a:r>
              <a:rPr lang="en-US" sz="2800" b="1" dirty="0">
                <a:solidFill>
                  <a:srgbClr val="FFFFFF"/>
                </a:solidFill>
                <a:ea typeface="Source Sans Pro" pitchFamily="34" charset="-122"/>
                <a:cs typeface="Source Sans Pro" pitchFamily="34" charset="-120"/>
              </a:rPr>
              <a:t>Frames for Every Home</a:t>
            </a:r>
          </a:p>
          <a:p>
            <a:pPr marL="0" indent="0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ea typeface="Source Sans Pro" pitchFamily="34" charset="-122"/>
              </a:rPr>
              <a:t>                                                                                               </a:t>
            </a:r>
          </a:p>
          <a:p>
            <a:pPr marL="0" indent="0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ea typeface="Source Sans Pro" pitchFamily="34" charset="-122"/>
                <a:cs typeface="Source Sans Pro" pitchFamily="34" charset="-120"/>
              </a:rPr>
              <a:t>                                                                                     </a:t>
            </a:r>
            <a:r>
              <a:rPr lang="en-US" sz="1800" dirty="0">
                <a:solidFill>
                  <a:srgbClr val="FFFFFF"/>
                </a:solidFill>
                <a:ea typeface="Source Sans Pro" pitchFamily="34" charset="-122"/>
                <a:cs typeface="Source Sans Pro" pitchFamily="34" charset="-120"/>
              </a:rPr>
              <a:t>Introducing </a:t>
            </a:r>
            <a:r>
              <a:rPr lang="en-US" sz="1800" dirty="0" err="1">
                <a:solidFill>
                  <a:srgbClr val="FFFFFF"/>
                </a:solidFill>
                <a:ea typeface="Source Sans Pro" pitchFamily="34" charset="-122"/>
                <a:cs typeface="Source Sans Pro" pitchFamily="34" charset="-120"/>
              </a:rPr>
              <a:t>Velvetone</a:t>
            </a:r>
            <a:r>
              <a:rPr lang="en-US" sz="1800" dirty="0">
                <a:solidFill>
                  <a:srgbClr val="FFFFFF"/>
                </a:solidFill>
                <a:ea typeface="Source Sans Pro" pitchFamily="34" charset="-122"/>
                <a:cs typeface="Source Sans Pro" pitchFamily="34" charset="-120"/>
              </a:rPr>
              <a:t>, a digital platform dedicated to providing </a:t>
            </a:r>
          </a:p>
          <a:p>
            <a:pPr marL="0" indent="0">
              <a:lnSpc>
                <a:spcPts val="2250"/>
              </a:lnSpc>
              <a:buNone/>
            </a:pPr>
            <a:r>
              <a:rPr lang="en-US" sz="1800" dirty="0">
                <a:solidFill>
                  <a:srgbClr val="FFFFFF"/>
                </a:solidFill>
                <a:ea typeface="Source Sans Pro" pitchFamily="34" charset="-122"/>
                <a:cs typeface="Source Sans Pro" pitchFamily="34" charset="-120"/>
              </a:rPr>
              <a:t>                                                                                                                                high- quality , decorative picture frames for your home and office .   </a:t>
            </a:r>
            <a:endParaRPr lang="en-US" sz="1800" dirty="0"/>
          </a:p>
          <a:p>
            <a:pPr marL="0" indent="0">
              <a:lnSpc>
                <a:spcPts val="5400"/>
              </a:lnSpc>
              <a:buNone/>
            </a:pP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849749" y="3503176"/>
            <a:ext cx="12930902" cy="455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endParaRPr lang="en-US" sz="2350" dirty="0"/>
          </a:p>
        </p:txBody>
      </p:sp>
      <p:sp>
        <p:nvSpPr>
          <p:cNvPr id="7" name="Text 4"/>
          <p:cNvSpPr/>
          <p:nvPr/>
        </p:nvSpPr>
        <p:spPr>
          <a:xfrm>
            <a:off x="849749" y="4231481"/>
            <a:ext cx="12930902" cy="291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                                                                                                                                               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849749" y="4795838"/>
            <a:ext cx="12930902" cy="291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849749" y="5360194"/>
            <a:ext cx="12930902" cy="291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                                                                                                                                  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849749" y="5924550"/>
            <a:ext cx="12930902" cy="3640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849749" y="6561772"/>
            <a:ext cx="12930902" cy="3640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849749" y="7198995"/>
            <a:ext cx="12930902" cy="3640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                                  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3798" y="3070027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5" name="Text 2"/>
          <p:cNvSpPr/>
          <p:nvPr/>
        </p:nvSpPr>
        <p:spPr>
          <a:xfrm>
            <a:off x="863798" y="4141470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000000"/>
                </a:solidFill>
                <a:ea typeface="Source Sans Pro" pitchFamily="34" charset="-122"/>
                <a:cs typeface="Source Sans Pro" pitchFamily="34" charset="-120"/>
              </a:rPr>
              <a:t>"Velvetone is not just a website; it's a gateway to preserving memories and enhancing spaces with style and convenience."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3798" y="478928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90668"/>
            <a:ext cx="6451521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Introducing Velvetone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80892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Velvetone Platform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406384"/>
            <a:ext cx="615029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Velvetone is an e-commerce website that provides a seamless shopping experience for purchasing a wide range of frames.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80892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Mission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4406384"/>
            <a:ext cx="615029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Our mission is to offer customers a curated selection of high-quality decorative frames with easy-to-use website navigation and functionality.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218248"/>
            <a:ext cx="558760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Motivation: 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2289691"/>
            <a:ext cx="558760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Why Frames?</a:t>
            </a:r>
            <a:endParaRPr lang="en-US" sz="4400" dirty="0"/>
          </a:p>
        </p:txBody>
      </p:sp>
      <p:sp>
        <p:nvSpPr>
          <p:cNvPr id="5" name="Shape 2"/>
          <p:cNvSpPr/>
          <p:nvPr/>
        </p:nvSpPr>
        <p:spPr>
          <a:xfrm>
            <a:off x="863798" y="3638788"/>
            <a:ext cx="431840" cy="431840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542455" y="363878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Rising Demand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42455" y="4137422"/>
            <a:ext cx="4908947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Frames have become increasingly popular in home decor, offering a way to personalize and elevate spaces.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63798" y="5772388"/>
            <a:ext cx="431840" cy="431840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542455" y="5772388"/>
            <a:ext cx="413527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Functionality and Aesthetics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542455" y="6271022"/>
            <a:ext cx="490894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Frames not only protect precious memories but also add a touch of elegance to any space.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982153"/>
            <a:ext cx="5672971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Problem Statement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3053596"/>
            <a:ext cx="3584853" cy="3193733"/>
          </a:xfrm>
          <a:prstGeom prst="roundRect">
            <a:avLst>
              <a:gd name="adj" fmla="val 1159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110615" y="3300412"/>
            <a:ext cx="309122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Lack of Dedicated Platforms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110615" y="4149685"/>
            <a:ext cx="3091220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There is a lack of dedicated e-commerce sites specializing in frames with a focus on user-friendly design and functionality.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3053596"/>
            <a:ext cx="3584853" cy="3193733"/>
          </a:xfrm>
          <a:prstGeom prst="roundRect">
            <a:avLst>
              <a:gd name="adj" fmla="val 1159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42284" y="3300412"/>
            <a:ext cx="309122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ea typeface="Montserrat Bold" pitchFamily="34" charset="-122"/>
                <a:cs typeface="Montserrat Bold" pitchFamily="34" charset="-120"/>
              </a:rPr>
              <a:t>Need for a Focused Site</a:t>
            </a:r>
            <a:endParaRPr lang="en-US" sz="2200" b="1" dirty="0"/>
          </a:p>
        </p:txBody>
      </p:sp>
      <p:sp>
        <p:nvSpPr>
          <p:cNvPr id="9" name="Text 6"/>
          <p:cNvSpPr/>
          <p:nvPr/>
        </p:nvSpPr>
        <p:spPr>
          <a:xfrm>
            <a:off x="4942284" y="4149685"/>
            <a:ext cx="3091220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There is a need for a platform that combines the aesthetic appeal of frames with an easy-to-use and intuitive shopping experience.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3885247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Target Market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8" y="4956691"/>
            <a:ext cx="616982" cy="6169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3798" y="5820489"/>
            <a:ext cx="357247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Home Decor Enthusiasts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863798" y="6319123"/>
            <a:ext cx="4054078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Individuals who enjoy decorating their homes with stylish and personalized accents.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042" y="4956691"/>
            <a:ext cx="616982" cy="6169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88042" y="5820489"/>
            <a:ext cx="381535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Artists and Photographers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88042" y="6319123"/>
            <a:ext cx="4054197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Professionals and hobbyists seeking custom framing solutions for their artwork and photography.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404" y="4956691"/>
            <a:ext cx="616982" cy="6169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2404" y="5820489"/>
            <a:ext cx="332577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Businesses and Offices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2404" y="6319123"/>
            <a:ext cx="4054197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Organizations requiring professional and aesthetically pleasing display solutions for their spaces.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2243" y="974646"/>
            <a:ext cx="5885736" cy="651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b="1" kern="0" spc="-41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Website Functionality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1130737" y="1969413"/>
            <a:ext cx="30480" cy="5285423"/>
          </a:xfrm>
          <a:prstGeom prst="roundRect">
            <a:avLst>
              <a:gd name="adj" fmla="val 112803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1373326" y="2469713"/>
            <a:ext cx="802243" cy="30480"/>
          </a:xfrm>
          <a:prstGeom prst="roundRect">
            <a:avLst>
              <a:gd name="adj" fmla="val 112803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888147" y="2227183"/>
            <a:ext cx="515660" cy="515660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086267" y="2328743"/>
            <a:ext cx="119420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25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406610" y="2198608"/>
            <a:ext cx="2604611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2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Responsive Design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2406610" y="2661761"/>
            <a:ext cx="5935147" cy="687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The website is optimized for all devices, ensuring a smooth and seamless experience for all users.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1373326" y="4307919"/>
            <a:ext cx="802243" cy="30480"/>
          </a:xfrm>
          <a:prstGeom prst="roundRect">
            <a:avLst>
              <a:gd name="adj" fmla="val 112803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888147" y="4065389"/>
            <a:ext cx="515660" cy="515660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055310" y="4166949"/>
            <a:ext cx="181213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25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2406610" y="4036814"/>
            <a:ext cx="3943112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2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Detailed Product Information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2406610" y="4499967"/>
            <a:ext cx="5935147" cy="687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Each product page includes detailed descriptions, specifications, and high-resolution images of the frames.</a:t>
            </a:r>
            <a:endParaRPr lang="en-US" sz="1800" dirty="0"/>
          </a:p>
        </p:txBody>
      </p:sp>
      <p:sp>
        <p:nvSpPr>
          <p:cNvPr id="15" name="Shape 12"/>
          <p:cNvSpPr/>
          <p:nvPr/>
        </p:nvSpPr>
        <p:spPr>
          <a:xfrm>
            <a:off x="1373326" y="6146125"/>
            <a:ext cx="802243" cy="30480"/>
          </a:xfrm>
          <a:prstGeom prst="roundRect">
            <a:avLst>
              <a:gd name="adj" fmla="val 112803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3"/>
          <p:cNvSpPr/>
          <p:nvPr/>
        </p:nvSpPr>
        <p:spPr>
          <a:xfrm>
            <a:off x="888147" y="5903595"/>
            <a:ext cx="515660" cy="515660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7" name="Text 14"/>
          <p:cNvSpPr/>
          <p:nvPr/>
        </p:nvSpPr>
        <p:spPr>
          <a:xfrm>
            <a:off x="1054953" y="6005155"/>
            <a:ext cx="181928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25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2406610" y="5875020"/>
            <a:ext cx="2604611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2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Secure Checkout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2406610" y="6338173"/>
            <a:ext cx="5935147" cy="687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8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Velvetone utilizes secure payment gateways to protect sensitive customer information and ensure safe transactions.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856774"/>
            <a:ext cx="711338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Theme Selection Criteria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02" y="2051685"/>
            <a:ext cx="2128957" cy="1732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 flipH="1">
            <a:off x="3912867" y="2834164"/>
            <a:ext cx="352907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5400675" y="248352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Neutral Tones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400675" y="2982158"/>
            <a:ext cx="7097792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A sophisticated and timeless color palette to complement the frames.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15533" y="3799880"/>
            <a:ext cx="8489394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483" y="3845957"/>
            <a:ext cx="4257913" cy="173259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03235" y="4471641"/>
            <a:ext cx="372169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Calibri" panose="020F0502020204030204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465213" y="409277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Sleek Typography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65213" y="4591407"/>
            <a:ext cx="7054572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A modern and easily readable font that enhances the user experience.</a:t>
            </a:r>
            <a:endParaRPr lang="en-US" sz="1900" dirty="0"/>
          </a:p>
        </p:txBody>
      </p:sp>
      <p:sp>
        <p:nvSpPr>
          <p:cNvPr id="12" name="Shape 8"/>
          <p:cNvSpPr/>
          <p:nvPr/>
        </p:nvSpPr>
        <p:spPr>
          <a:xfrm>
            <a:off x="6280071" y="5594152"/>
            <a:ext cx="7424857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45" y="5640229"/>
            <a:ext cx="6386870" cy="173259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89918" y="6204239"/>
            <a:ext cx="275856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0"/>
          <p:cNvSpPr/>
          <p:nvPr/>
        </p:nvSpPr>
        <p:spPr>
          <a:xfrm>
            <a:off x="7539571" y="588704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Clean Interface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29632" y="6385679"/>
            <a:ext cx="599015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A simple and intuitive design that prioritizes usability and aesthetics.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980123"/>
            <a:ext cx="714589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Website Responsiveness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2175034"/>
            <a:ext cx="2150388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110614" y="2624852"/>
            <a:ext cx="489585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Calibri" panose="020F0502020204030204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3261003" y="2421850"/>
            <a:ext cx="318277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Desktop Optimization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261003" y="2920484"/>
            <a:ext cx="814328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The site is designed to be user-friendly and visually appealing on larger screens.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3137535" y="3522226"/>
            <a:ext cx="10505718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863798" y="3660815"/>
            <a:ext cx="4300895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110615" y="4295775"/>
            <a:ext cx="489584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Calibri" panose="020F0502020204030204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411510" y="390763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Tablet Adaptation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411510" y="4406265"/>
            <a:ext cx="810827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The layout adjusts seamlessly for tablet users, providing an optimized viewing experience.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5288042" y="5378172"/>
            <a:ext cx="8355211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863798" y="5516761"/>
            <a:ext cx="6451402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110615" y="6151721"/>
            <a:ext cx="489584" cy="462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kern="0" spc="-24" dirty="0">
                <a:solidFill>
                  <a:srgbClr val="3D3838"/>
                </a:solidFill>
                <a:latin typeface="Calibri" panose="020F0502020204030204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562017" y="5763578"/>
            <a:ext cx="335720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Mobile Responsiveness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62017" y="6262211"/>
            <a:ext cx="5957768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The website adapts to smaller screens, ensuring easy navigation and product browsing on mobile devices.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" y="0"/>
            <a:ext cx="14630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355574" y="834887"/>
            <a:ext cx="6198352" cy="20177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           Future Development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3346133"/>
            <a:ext cx="4054078" cy="814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endParaRPr lang="en-US" sz="6400" dirty="0"/>
          </a:p>
        </p:txBody>
      </p:sp>
      <p:sp>
        <p:nvSpPr>
          <p:cNvPr id="5" name="Text 2"/>
          <p:cNvSpPr/>
          <p:nvPr/>
        </p:nvSpPr>
        <p:spPr>
          <a:xfrm>
            <a:off x="1908312" y="2286001"/>
            <a:ext cx="3009563" cy="1828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400" b="1" dirty="0">
                <a:ea typeface="Source Sans Pro" pitchFamily="34" charset="-122"/>
                <a:cs typeface="Source Sans Pro" pitchFamily="34" charset="-120"/>
              </a:rPr>
              <a:t>Backend Integration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908312" y="2852618"/>
            <a:ext cx="3009563" cy="1616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dirty="0">
                <a:ea typeface="Source Sans Pro" pitchFamily="34" charset="-122"/>
                <a:cs typeface="Source Sans Pro" pitchFamily="34" charset="-120"/>
              </a:rPr>
              <a:t>Implementing a robust backend system for managing product inventory, orders, and customer data.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5288042" y="3346133"/>
            <a:ext cx="4054197" cy="814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endParaRPr lang="en-US" sz="6400" dirty="0"/>
          </a:p>
        </p:txBody>
      </p:sp>
      <p:sp>
        <p:nvSpPr>
          <p:cNvPr id="8" name="Text 5"/>
          <p:cNvSpPr/>
          <p:nvPr/>
        </p:nvSpPr>
        <p:spPr>
          <a:xfrm>
            <a:off x="5288042" y="4114801"/>
            <a:ext cx="3438525" cy="704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Real-Time Payment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10540" y="4608315"/>
            <a:ext cx="4531700" cy="814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Integrating real-time payment gateways for seamless and secure transactions.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9712404" y="3346133"/>
            <a:ext cx="4054197" cy="814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endParaRPr lang="en-US" sz="6400" dirty="0"/>
          </a:p>
        </p:txBody>
      </p:sp>
      <p:sp>
        <p:nvSpPr>
          <p:cNvPr id="11" name="Text 8"/>
          <p:cNvSpPr/>
          <p:nvPr/>
        </p:nvSpPr>
        <p:spPr>
          <a:xfrm>
            <a:off x="9253330" y="6078141"/>
            <a:ext cx="2613992" cy="441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22" dirty="0">
                <a:ea typeface="Montserrat Bold" pitchFamily="34" charset="-122"/>
                <a:cs typeface="Montserrat Bold" pitchFamily="34" charset="-120"/>
              </a:rPr>
              <a:t>Product Expansion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8438322" y="6520070"/>
            <a:ext cx="4204253" cy="1321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900" dirty="0">
                <a:ea typeface="Source Sans Pro" pitchFamily="34" charset="-122"/>
                <a:cs typeface="Source Sans Pro" pitchFamily="34" charset="-120"/>
              </a:rPr>
              <a:t>Adding new product categories and customization options to expand product offerings.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468</Words>
  <Application>Microsoft Office PowerPoint</Application>
  <PresentationFormat>Custom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Montserrat Bold</vt:lpstr>
      <vt:lpstr>Source Sans 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Abdul Rehman Nadeem</cp:lastModifiedBy>
  <cp:revision>10</cp:revision>
  <dcterms:created xsi:type="dcterms:W3CDTF">2024-11-24T18:19:31Z</dcterms:created>
  <dcterms:modified xsi:type="dcterms:W3CDTF">2024-11-24T19:17:05Z</dcterms:modified>
</cp:coreProperties>
</file>