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7" r:id="rId4"/>
    <p:sldId id="280" r:id="rId5"/>
    <p:sldId id="305" r:id="rId6"/>
    <p:sldId id="306" r:id="rId7"/>
    <p:sldId id="281" r:id="rId8"/>
    <p:sldId id="282" r:id="rId9"/>
    <p:sldId id="283" r:id="rId10"/>
    <p:sldId id="301" r:id="rId11"/>
    <p:sldId id="303" r:id="rId12"/>
    <p:sldId id="30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EC5-0F0F-4A03-AA1B-4CA448222A1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F88-18DB-4AB3-AED4-007D35090315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3BB-BCF6-40CE-B866-3E50A1017E61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6BDF-CB1D-4E06-87F2-B1EA9A1A714F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4C2-70DD-4578-BE8D-B8BB8231BA49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2F5F-F34F-47BB-A93D-07F66B0C266B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2332-06BD-4814-B06D-776629A4E356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383D-89FA-4D44-A877-EFD6E939A5BE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F0A7-5D3C-43AC-BCF5-216C2314102C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91-E924-48A5-AB27-336AB6D85FDB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19DB-D78A-43EA-86B2-3EE15A1D2FA7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AB4A-FF4E-4A37-A05E-127FF3B75FBD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4 - Intents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 smtClean="0"/>
              <a:t>(Credits to Google developers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on second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public class </a:t>
            </a:r>
            <a:r>
              <a:rPr lang="en-US" dirty="0" err="1">
                <a:latin typeface="+mj-lt"/>
              </a:rPr>
              <a:t>SecondActivity</a:t>
            </a:r>
            <a:r>
              <a:rPr lang="en-US" dirty="0">
                <a:latin typeface="+mj-lt"/>
              </a:rPr>
              <a:t> extends Activity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public void </a:t>
            </a:r>
            <a:r>
              <a:rPr lang="en-US" dirty="0" err="1">
                <a:latin typeface="+mj-lt"/>
              </a:rPr>
              <a:t>onCreate</a:t>
            </a:r>
            <a:r>
              <a:rPr lang="en-US" dirty="0">
                <a:latin typeface="+mj-lt"/>
              </a:rPr>
              <a:t>(Bundle </a:t>
            </a:r>
            <a:r>
              <a:rPr lang="en-US" dirty="0" err="1">
                <a:latin typeface="+mj-lt"/>
              </a:rPr>
              <a:t>savedState</a:t>
            </a:r>
            <a:r>
              <a:rPr lang="en-US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super.onCreate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savedState</a:t>
            </a:r>
            <a:r>
              <a:rPr lang="en-US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setContentView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R.layout.activity_second</a:t>
            </a:r>
            <a:r>
              <a:rPr lang="en-US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Bundle b = </a:t>
            </a:r>
            <a:r>
              <a:rPr lang="en-US" b="1" dirty="0" err="1">
                <a:latin typeface="+mj-lt"/>
              </a:rPr>
              <a:t>getIntent</a:t>
            </a:r>
            <a:r>
              <a:rPr lang="en-US" b="1" dirty="0">
                <a:latin typeface="+mj-lt"/>
              </a:rPr>
              <a:t>().</a:t>
            </a:r>
            <a:r>
              <a:rPr lang="en-US" b="1" dirty="0" err="1">
                <a:latin typeface="+mj-lt"/>
              </a:rPr>
              <a:t>getExtras</a:t>
            </a:r>
            <a:r>
              <a:rPr lang="en-US" b="1" dirty="0" smtClean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String extra = </a:t>
            </a:r>
            <a:r>
              <a:rPr lang="en-US" b="1" dirty="0" err="1" smtClean="0">
                <a:latin typeface="+mj-lt"/>
              </a:rPr>
              <a:t>b.getString</a:t>
            </a:r>
            <a:r>
              <a:rPr lang="en-US" b="1" dirty="0" smtClean="0">
                <a:latin typeface="+mj-lt"/>
              </a:rPr>
              <a:t>("</a:t>
            </a:r>
            <a:r>
              <a:rPr lang="en-US" b="1" dirty="0">
                <a:latin typeface="+mj-lt"/>
              </a:rPr>
              <a:t>name");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startActivityForResult</a:t>
            </a:r>
            <a:r>
              <a:rPr lang="en-US" dirty="0"/>
              <a:t>(intent, </a:t>
            </a:r>
            <a:r>
              <a:rPr lang="en-US" dirty="0" err="1"/>
              <a:t>requestCode</a:t>
            </a:r>
            <a:r>
              <a:rPr lang="en-US" dirty="0"/>
              <a:t>);</a:t>
            </a:r>
          </a:p>
          <a:p>
            <a:r>
              <a:rPr lang="en-US" dirty="0"/>
              <a:t>Starts activity (intent), assigns it identifier (</a:t>
            </a:r>
            <a:r>
              <a:rPr lang="en-US" dirty="0" err="1"/>
              <a:t>requestCode</a:t>
            </a:r>
            <a:r>
              <a:rPr lang="en-US" dirty="0"/>
              <a:t>)</a:t>
            </a:r>
          </a:p>
          <a:p>
            <a:r>
              <a:rPr lang="en-US" dirty="0"/>
              <a:t>Returns data via intent extras</a:t>
            </a:r>
          </a:p>
          <a:p>
            <a:r>
              <a:rPr lang="en-US" dirty="0"/>
              <a:t>When done, pop stack, return to previous activity, and execute </a:t>
            </a:r>
            <a:r>
              <a:rPr lang="en-US" dirty="0" err="1"/>
              <a:t>onActivityResult</a:t>
            </a:r>
            <a:r>
              <a:rPr lang="en-US" dirty="0"/>
              <a:t>() callback to process returned data</a:t>
            </a:r>
          </a:p>
          <a:p>
            <a:r>
              <a:rPr lang="en-US" dirty="0"/>
              <a:t>Use </a:t>
            </a:r>
            <a:r>
              <a:rPr lang="en-US" dirty="0" err="1"/>
              <a:t>requestCode</a:t>
            </a:r>
            <a:r>
              <a:rPr lang="en-US" dirty="0"/>
              <a:t> to identify which activity has "returned"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data to the starting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AutoNum type="arabicPeriod"/>
            </a:pPr>
            <a:r>
              <a:rPr lang="en-US" dirty="0"/>
              <a:t>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startActivityForResult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/>
              <a:t>) to start the second activity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To return data from the second Activity:</a:t>
            </a:r>
          </a:p>
          <a:p>
            <a:pPr marL="914400" lvl="0" indent="-355600">
              <a:spcBef>
                <a:spcPts val="0"/>
              </a:spcBef>
              <a:buSzPts val="2000"/>
              <a:buChar char="●"/>
            </a:pPr>
            <a:r>
              <a:rPr lang="en-US" dirty="0"/>
              <a:t>Create a </a:t>
            </a:r>
            <a:r>
              <a:rPr lang="en-US" b="1" i="1" dirty="0"/>
              <a:t>new</a:t>
            </a:r>
            <a:r>
              <a:rPr lang="en-US" dirty="0"/>
              <a:t> Intent</a:t>
            </a:r>
          </a:p>
          <a:p>
            <a:pPr marL="914400" lvl="0" indent="-355600">
              <a:spcBef>
                <a:spcPts val="0"/>
              </a:spcBef>
              <a:buSzPts val="2000"/>
              <a:buChar char="●"/>
            </a:pPr>
            <a:r>
              <a:rPr lang="en-US" dirty="0"/>
              <a:t>Put the response data in the Intent using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putExtra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400" lvl="0" indent="-355600">
              <a:spcBef>
                <a:spcPts val="0"/>
              </a:spcBef>
              <a:buSzPts val="2000"/>
              <a:buChar char="●"/>
            </a:pPr>
            <a:r>
              <a:rPr lang="en-US" dirty="0"/>
              <a:t>Set the result to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-US" dirty="0"/>
              <a:t>, if the user cancelled out</a:t>
            </a:r>
          </a:p>
          <a:p>
            <a:pPr marL="914400" lvl="0" indent="-355600">
              <a:spcBef>
                <a:spcPts val="0"/>
              </a:spcBef>
              <a:buSzPts val="2000"/>
              <a:buChar char="●"/>
            </a:pPr>
            <a:r>
              <a:rPr lang="en-US" dirty="0"/>
              <a:t>call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-US" dirty="0"/>
              <a:t> to close the activity</a:t>
            </a:r>
          </a:p>
          <a:p>
            <a:pPr marL="457200" lvl="0" indent="-381000">
              <a:buSzPts val="2400"/>
              <a:buAutoNum type="arabicPeriod"/>
            </a:pPr>
            <a:r>
              <a:rPr lang="en-US" dirty="0"/>
              <a:t>Implement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onActivityResult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 in first activity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intent is a description of an operation to be </a:t>
            </a:r>
            <a:r>
              <a:rPr lang="en-US" dirty="0" smtClean="0"/>
              <a:t>performed</a:t>
            </a:r>
            <a:endParaRPr lang="en-US" dirty="0"/>
          </a:p>
          <a:p>
            <a:r>
              <a:rPr lang="en-US" dirty="0"/>
              <a:t>An Intent is an object used to request an action from another app component via the Android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intents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activities</a:t>
            </a:r>
          </a:p>
          <a:p>
            <a:pPr lvl="1"/>
            <a:r>
              <a:rPr lang="en-US" dirty="0"/>
              <a:t>A button click starts a new activity for text entry</a:t>
            </a:r>
          </a:p>
          <a:p>
            <a:pPr lvl="1"/>
            <a:r>
              <a:rPr lang="en-US" dirty="0"/>
              <a:t>Clicking Share opens an app that allows you to post a photo</a:t>
            </a:r>
          </a:p>
          <a:p>
            <a:r>
              <a:rPr lang="en-US" dirty="0"/>
              <a:t>Start services</a:t>
            </a:r>
          </a:p>
          <a:p>
            <a:pPr lvl="1"/>
            <a:r>
              <a:rPr lang="en-US" dirty="0"/>
              <a:t>Initiate downloading a file in the background</a:t>
            </a:r>
          </a:p>
          <a:p>
            <a:r>
              <a:rPr lang="en-US" dirty="0"/>
              <a:t>Deliver broadcasts</a:t>
            </a:r>
          </a:p>
          <a:p>
            <a:pPr lvl="1"/>
            <a:r>
              <a:rPr lang="en-US" dirty="0"/>
              <a:t>The system informs everybody that the phone is now charging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vs Implicit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Intent </a:t>
            </a:r>
          </a:p>
          <a:p>
            <a:pPr lvl="1"/>
            <a:r>
              <a:rPr lang="en-US" dirty="0"/>
              <a:t>Starts a specific activity</a:t>
            </a:r>
          </a:p>
          <a:p>
            <a:r>
              <a:rPr lang="en-US" dirty="0"/>
              <a:t>Implicit Intent </a:t>
            </a:r>
          </a:p>
          <a:p>
            <a:pPr lvl="1"/>
            <a:r>
              <a:rPr lang="en-US" dirty="0"/>
              <a:t>Asks system to find an activity that can handle this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Start an Activity with </a:t>
            </a:r>
            <a:r>
              <a:rPr lang="en" dirty="0" smtClean="0"/>
              <a:t>Implicit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intent</a:t>
            </a:r>
          </a:p>
          <a:p>
            <a:pPr marL="0" indent="0">
              <a:buNone/>
            </a:pPr>
            <a:r>
              <a:rPr lang="en-US" dirty="0" smtClean="0"/>
              <a:t>	Intent </a:t>
            </a:r>
            <a:r>
              <a:rPr lang="en-US" dirty="0" err="1"/>
              <a:t>intent</a:t>
            </a:r>
            <a:r>
              <a:rPr lang="en-US" dirty="0"/>
              <a:t> = new Intent(action, </a:t>
            </a:r>
            <a:r>
              <a:rPr lang="en-US" dirty="0" err="1"/>
              <a:t>uri</a:t>
            </a:r>
            <a:r>
              <a:rPr lang="en-US" dirty="0"/>
              <a:t>);</a:t>
            </a:r>
          </a:p>
          <a:p>
            <a:r>
              <a:rPr lang="en-US" dirty="0"/>
              <a:t>Use the intent to start the activity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startActivity</a:t>
            </a:r>
            <a:r>
              <a:rPr lang="en-US" dirty="0" smtClean="0"/>
              <a:t>(intent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web page</a:t>
            </a:r>
            <a:br>
              <a:rPr lang="en-US" dirty="0"/>
            </a:br>
            <a:r>
              <a:rPr lang="en-US" dirty="0"/>
              <a:t>Uri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Uri.parse</a:t>
            </a:r>
            <a:r>
              <a:rPr lang="en-US" dirty="0"/>
              <a:t>("http://www.google.com"); </a:t>
            </a:r>
            <a:br>
              <a:rPr lang="en-US" dirty="0"/>
            </a:br>
            <a:r>
              <a:rPr lang="en-US" dirty="0"/>
              <a:t>Intent it = new Intent(</a:t>
            </a:r>
            <a:r>
              <a:rPr lang="en-US" dirty="0" err="1"/>
              <a:t>Intent.ACTION_VIEW,uri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 err="1"/>
              <a:t>startActivity</a:t>
            </a:r>
            <a:r>
              <a:rPr lang="en-US" dirty="0"/>
              <a:t>(it);</a:t>
            </a:r>
          </a:p>
          <a:p>
            <a:r>
              <a:rPr lang="en-US" dirty="0"/>
              <a:t>Dial a phone number</a:t>
            </a:r>
            <a:br>
              <a:rPr lang="en-US" dirty="0"/>
            </a:br>
            <a:r>
              <a:rPr lang="en-US" dirty="0"/>
              <a:t>Uri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Uri.parse</a:t>
            </a:r>
            <a:r>
              <a:rPr lang="en-US" dirty="0"/>
              <a:t>("tel:8005551234"); </a:t>
            </a:r>
          </a:p>
          <a:p>
            <a:pPr marL="0" indent="0">
              <a:buNone/>
            </a:pPr>
            <a:r>
              <a:rPr lang="en-US" dirty="0" smtClean="0"/>
              <a:t>   Intent </a:t>
            </a:r>
            <a:r>
              <a:rPr lang="en-US" dirty="0"/>
              <a:t>it = new Intent(</a:t>
            </a:r>
            <a:r>
              <a:rPr lang="en-US" dirty="0" err="1"/>
              <a:t>Intent.ACTION_DIAL</a:t>
            </a:r>
            <a:r>
              <a:rPr lang="en-US" dirty="0"/>
              <a:t>, </a:t>
            </a:r>
            <a:r>
              <a:rPr lang="en-US" dirty="0" err="1"/>
              <a:t>uri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startActivity</a:t>
            </a:r>
            <a:r>
              <a:rPr lang="en-US" dirty="0" smtClean="0"/>
              <a:t>(it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Start an Activity with Explicit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To start a specific activity, use an explicit intent</a:t>
            </a: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Create an intent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Intent 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intent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 = new Intent(this, 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ActivityName.class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Use the intent to start the activity</a:t>
            </a:r>
          </a:p>
          <a:p>
            <a:pPr lvl="1">
              <a:lnSpc>
                <a:spcPct val="115000"/>
              </a:lnSpc>
            </a:pP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startActivity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(intent);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pass any parameters or data to the </a:t>
            </a:r>
            <a:r>
              <a:rPr lang="en-US" dirty="0" smtClean="0"/>
              <a:t>second activity</a:t>
            </a:r>
            <a:r>
              <a:rPr lang="en-US" dirty="0"/>
              <a:t>, call </a:t>
            </a:r>
            <a:r>
              <a:rPr lang="en-US" dirty="0" err="1"/>
              <a:t>putExtra</a:t>
            </a:r>
            <a:r>
              <a:rPr lang="en-US" dirty="0"/>
              <a:t> on the intent.</a:t>
            </a:r>
          </a:p>
          <a:p>
            <a:r>
              <a:rPr lang="en-US" dirty="0" smtClean="0"/>
              <a:t>It </a:t>
            </a:r>
            <a:r>
              <a:rPr lang="en-US" dirty="0"/>
              <a:t>stores "extra" data as key/value pairs, not unlike a Map.</a:t>
            </a:r>
          </a:p>
          <a:p>
            <a:pPr lvl="1"/>
            <a:r>
              <a:rPr lang="en-US" dirty="0"/>
              <a:t>Intent </a:t>
            </a:r>
            <a:r>
              <a:rPr lang="en-US" dirty="0" err="1"/>
              <a:t>intent</a:t>
            </a:r>
            <a:r>
              <a:rPr lang="en-US" dirty="0"/>
              <a:t> = new Intent(this, </a:t>
            </a:r>
            <a:r>
              <a:rPr lang="en-US" dirty="0" err="1"/>
              <a:t>ActivityName.class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intent.putExtra</a:t>
            </a:r>
            <a:r>
              <a:rPr lang="en-US" dirty="0"/>
              <a:t>("name", value);</a:t>
            </a:r>
          </a:p>
          <a:p>
            <a:pPr lvl="1"/>
            <a:r>
              <a:rPr lang="en-US" dirty="0" err="1"/>
              <a:t>intent.putExtra</a:t>
            </a:r>
            <a:r>
              <a:rPr lang="en-US" dirty="0"/>
              <a:t>("name", value);</a:t>
            </a:r>
          </a:p>
          <a:p>
            <a:pPr lvl="1"/>
            <a:r>
              <a:rPr lang="en-US" dirty="0" err="1"/>
              <a:t>startActivity</a:t>
            </a:r>
            <a:r>
              <a:rPr lang="en-US" dirty="0"/>
              <a:t>(intent);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on second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public class </a:t>
            </a:r>
            <a:r>
              <a:rPr lang="en-US" dirty="0" err="1">
                <a:latin typeface="+mj-lt"/>
              </a:rPr>
              <a:t>SecondActivity</a:t>
            </a:r>
            <a:r>
              <a:rPr lang="en-US" dirty="0">
                <a:latin typeface="+mj-lt"/>
              </a:rPr>
              <a:t> extends Activity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public void </a:t>
            </a:r>
            <a:r>
              <a:rPr lang="en-US" dirty="0" err="1">
                <a:latin typeface="+mj-lt"/>
              </a:rPr>
              <a:t>onCreate</a:t>
            </a:r>
            <a:r>
              <a:rPr lang="en-US" dirty="0">
                <a:latin typeface="+mj-lt"/>
              </a:rPr>
              <a:t>(Bundle </a:t>
            </a:r>
            <a:r>
              <a:rPr lang="en-US" dirty="0" err="1">
                <a:latin typeface="+mj-lt"/>
              </a:rPr>
              <a:t>savedState</a:t>
            </a:r>
            <a:r>
              <a:rPr lang="en-US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super.onCreate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savedState</a:t>
            </a:r>
            <a:r>
              <a:rPr lang="en-US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setContentView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R.layout.activity_second</a:t>
            </a:r>
            <a:r>
              <a:rPr lang="en-US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Intent </a:t>
            </a:r>
            <a:r>
              <a:rPr lang="en-US" b="1" dirty="0" err="1">
                <a:latin typeface="+mj-lt"/>
              </a:rPr>
              <a:t>intent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getIntent</a:t>
            </a:r>
            <a:r>
              <a:rPr lang="en-US" b="1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String extra = </a:t>
            </a:r>
            <a:r>
              <a:rPr lang="en-US" b="1" dirty="0" err="1" smtClean="0">
                <a:latin typeface="+mj-lt"/>
              </a:rPr>
              <a:t>intent.getStringExtra</a:t>
            </a:r>
            <a:r>
              <a:rPr lang="en-US" b="1" dirty="0">
                <a:latin typeface="+mj-lt"/>
              </a:rPr>
              <a:t>("name");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Intents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461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Intents</vt:lpstr>
      <vt:lpstr>Intent</vt:lpstr>
      <vt:lpstr>What can intents do?</vt:lpstr>
      <vt:lpstr>Explicit vs Implicit Intent</vt:lpstr>
      <vt:lpstr>Start an Activity with Implicit Intent</vt:lpstr>
      <vt:lpstr>Implicit Intent Example</vt:lpstr>
      <vt:lpstr>Start an Activity with Explicit Intent</vt:lpstr>
      <vt:lpstr>Pass parameters</vt:lpstr>
      <vt:lpstr>Retrieve data on second activity</vt:lpstr>
      <vt:lpstr>Retrieve data on second activity</vt:lpstr>
      <vt:lpstr>startActivityForResult()</vt:lpstr>
      <vt:lpstr>Returning data to the starting activity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132</cp:revision>
  <dcterms:created xsi:type="dcterms:W3CDTF">2019-02-05T14:06:08Z</dcterms:created>
  <dcterms:modified xsi:type="dcterms:W3CDTF">2019-09-17T17:28:09Z</dcterms:modified>
</cp:coreProperties>
</file>