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0FFB2-45C8-AD4C-883C-34C87BE18DA0}" type="datetimeFigureOut">
              <a:rPr lang="en-US" smtClean="0"/>
              <a:t>6/11/21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2B412-AD4F-7040-BF38-F8A6750E6B56}" type="slidenum">
              <a:rPr lang="en-US" smtClean="0"/>
              <a:t>‹#›</a:t>
            </a:fld>
            <a:endParaRPr lang="en-US"/>
          </a:p>
        </p:txBody>
      </p:sp>
    </p:spTree>
    <p:extLst>
      <p:ext uri="{BB962C8B-B14F-4D97-AF65-F5344CB8AC3E}">
        <p14:creationId xmlns:p14="http://schemas.microsoft.com/office/powerpoint/2010/main" val="17834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33.9582139,71.4167524</a:t>
            </a:r>
          </a:p>
        </p:txBody>
      </p:sp>
      <p:sp>
        <p:nvSpPr>
          <p:cNvPr id="4" name="Slide Number Placeholder 3"/>
          <p:cNvSpPr>
            <a:spLocks noGrp="1"/>
          </p:cNvSpPr>
          <p:nvPr>
            <p:ph type="sldNum" sz="quarter" idx="5"/>
          </p:nvPr>
        </p:nvSpPr>
        <p:spPr/>
        <p:txBody>
          <a:bodyPr/>
          <a:lstStyle/>
          <a:p>
            <a:fld id="{CF12B412-AD4F-7040-BF38-F8A6750E6B56}" type="slidenum">
              <a:rPr lang="en-US" smtClean="0"/>
              <a:t>11</a:t>
            </a:fld>
            <a:endParaRPr lang="en-US"/>
          </a:p>
        </p:txBody>
      </p:sp>
    </p:spTree>
    <p:extLst>
      <p:ext uri="{BB962C8B-B14F-4D97-AF65-F5344CB8AC3E}">
        <p14:creationId xmlns:p14="http://schemas.microsoft.com/office/powerpoint/2010/main" val="207355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2DEC-88CA-DB40-A6CF-661B29898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B798B-94FC-D14D-BF67-E5AE38EC9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F6A47-2854-FD42-8913-645EEC7CE710}"/>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5" name="Footer Placeholder 4">
            <a:extLst>
              <a:ext uri="{FF2B5EF4-FFF2-40B4-BE49-F238E27FC236}">
                <a16:creationId xmlns:a16="http://schemas.microsoft.com/office/drawing/2014/main" id="{12B61D2A-E6B0-234A-A0AE-D4993F25B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D2DE2-D026-A344-BDE5-496756DF931F}"/>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261400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4696-C0B3-F44F-AB6D-FAF23D93CA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4CC4D-6B81-314F-80D3-DA12C4E8C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C26B7-AFE8-5744-A2DA-7C0F3306037B}"/>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5" name="Footer Placeholder 4">
            <a:extLst>
              <a:ext uri="{FF2B5EF4-FFF2-40B4-BE49-F238E27FC236}">
                <a16:creationId xmlns:a16="http://schemas.microsoft.com/office/drawing/2014/main" id="{F2A6833C-D8F9-1748-896C-915C997AB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DA088-151F-A240-84BB-7B055D89CAF8}"/>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154975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E5452-8941-1649-9C6E-B177656FC4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0099B-BEB9-5F4E-B4DC-441877DCF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961D7-2AF1-1148-B23C-2A26223E45A3}"/>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5" name="Footer Placeholder 4">
            <a:extLst>
              <a:ext uri="{FF2B5EF4-FFF2-40B4-BE49-F238E27FC236}">
                <a16:creationId xmlns:a16="http://schemas.microsoft.com/office/drawing/2014/main" id="{0105B8DF-D118-CC46-93D7-AB2A0512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BB4FB-EE69-B649-9637-C39A67AD8654}"/>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223146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9540-ACF0-C94B-9A26-131F273AC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BC537-F9CD-414E-8315-B05DCA699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A3C3E-0747-8F4D-A242-85C36BAA49C2}"/>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5" name="Footer Placeholder 4">
            <a:extLst>
              <a:ext uri="{FF2B5EF4-FFF2-40B4-BE49-F238E27FC236}">
                <a16:creationId xmlns:a16="http://schemas.microsoft.com/office/drawing/2014/main" id="{2A5BD9CF-6DA8-454E-96AB-68600986C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6A33D-EC39-D54A-B535-9145822823FF}"/>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334165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2385-3CA0-F148-9330-A7EDFD75B8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230193-85AE-8249-9A32-2AC59A9CD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FDDCDF-9924-3A4C-B733-F3E06C059B6C}"/>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5" name="Footer Placeholder 4">
            <a:extLst>
              <a:ext uri="{FF2B5EF4-FFF2-40B4-BE49-F238E27FC236}">
                <a16:creationId xmlns:a16="http://schemas.microsoft.com/office/drawing/2014/main" id="{CF7485B5-4E2A-DC41-8366-28B248C66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7F692-BA26-4C47-9F5C-B4D5F221AB10}"/>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95066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B016-E487-8248-9573-111F4C06D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F86A7-0BE1-794B-BA3A-9C0900F30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8804C-C5DD-A045-915C-8F82297BE0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5F8B6B-C912-0946-B950-56CAB654E0F7}"/>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6" name="Footer Placeholder 5">
            <a:extLst>
              <a:ext uri="{FF2B5EF4-FFF2-40B4-BE49-F238E27FC236}">
                <a16:creationId xmlns:a16="http://schemas.microsoft.com/office/drawing/2014/main" id="{209AE3A5-DE52-784F-8B01-0FB7B50FE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C6AED-3009-EC46-883A-1EFFEC8A0F7B}"/>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360992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2414-E293-AC46-A74D-343D6778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95077-FA8C-4E45-B9A3-38FC24E89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438F47-4046-3A41-8560-39F17B096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1CAC76-DD4F-574E-8F7B-D3C2C1FB1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BA23E-B2BF-4B4B-A9F3-482883EE52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09B60-E9D0-C24A-BB9B-764F633C20F4}"/>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8" name="Footer Placeholder 7">
            <a:extLst>
              <a:ext uri="{FF2B5EF4-FFF2-40B4-BE49-F238E27FC236}">
                <a16:creationId xmlns:a16="http://schemas.microsoft.com/office/drawing/2014/main" id="{919AEBF9-02D6-E144-95FB-E28BC07864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B5846-70FC-064C-AC1E-066DF1B4727C}"/>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225772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2F76-0475-AA4E-B373-7FDC27511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8E970-BB9C-6F46-97A6-4E905628DF9D}"/>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4" name="Footer Placeholder 3">
            <a:extLst>
              <a:ext uri="{FF2B5EF4-FFF2-40B4-BE49-F238E27FC236}">
                <a16:creationId xmlns:a16="http://schemas.microsoft.com/office/drawing/2014/main" id="{FCC03656-4655-0A44-B101-ACF41B6155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0A9982-BDFE-B442-BF1E-89EA9EE4AFEF}"/>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21500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73553-72E3-9A46-993B-3F66CD5ACCE7}"/>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3" name="Footer Placeholder 2">
            <a:extLst>
              <a:ext uri="{FF2B5EF4-FFF2-40B4-BE49-F238E27FC236}">
                <a16:creationId xmlns:a16="http://schemas.microsoft.com/office/drawing/2014/main" id="{649D591F-C365-974B-B9AE-A6D600CE92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A267D-A711-8C47-B1EF-873D19F2635D}"/>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6548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EDA6-E2CC-B04A-B623-7190B2070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68EC54-1CE0-0F43-B338-2DAC95A4C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323AE-EAEB-DD46-B431-26540FD3E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EAB0E-6A81-3142-9118-45B1FD99D454}"/>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6" name="Footer Placeholder 5">
            <a:extLst>
              <a:ext uri="{FF2B5EF4-FFF2-40B4-BE49-F238E27FC236}">
                <a16:creationId xmlns:a16="http://schemas.microsoft.com/office/drawing/2014/main" id="{4370D2AD-2566-584C-8E51-E90545BD0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16197-5978-124B-90EA-20197ED59D2B}"/>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142612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9909-D624-2E4A-88E6-C51A52F53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F0941A-984B-ED48-9A57-11A51136FE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E99783-069C-A942-A7E7-011A99C16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64723-04D9-F541-96BF-76096A1FE724}"/>
              </a:ext>
            </a:extLst>
          </p:cNvPr>
          <p:cNvSpPr>
            <a:spLocks noGrp="1"/>
          </p:cNvSpPr>
          <p:nvPr>
            <p:ph type="dt" sz="half" idx="10"/>
          </p:nvPr>
        </p:nvSpPr>
        <p:spPr/>
        <p:txBody>
          <a:bodyPr/>
          <a:lstStyle/>
          <a:p>
            <a:fld id="{588D7A43-3909-BA4B-8693-293C0582CE70}" type="datetimeFigureOut">
              <a:rPr lang="en-US" smtClean="0"/>
              <a:t>6/11/21</a:t>
            </a:fld>
            <a:endParaRPr lang="en-US"/>
          </a:p>
        </p:txBody>
      </p:sp>
      <p:sp>
        <p:nvSpPr>
          <p:cNvPr id="6" name="Footer Placeholder 5">
            <a:extLst>
              <a:ext uri="{FF2B5EF4-FFF2-40B4-BE49-F238E27FC236}">
                <a16:creationId xmlns:a16="http://schemas.microsoft.com/office/drawing/2014/main" id="{7FAA1C4C-4726-0F47-B3DD-8F7EB48DE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EF022-D2DA-7248-860F-9C4BB2C87B5D}"/>
              </a:ext>
            </a:extLst>
          </p:cNvPr>
          <p:cNvSpPr>
            <a:spLocks noGrp="1"/>
          </p:cNvSpPr>
          <p:nvPr>
            <p:ph type="sldNum" sz="quarter" idx="12"/>
          </p:nvPr>
        </p:nvSpPr>
        <p:spPr/>
        <p:txBody>
          <a:bodyPr/>
          <a:lstStyle/>
          <a:p>
            <a:fld id="{CB209B41-1A37-4A4D-AC08-C072A392B110}" type="slidenum">
              <a:rPr lang="en-US" smtClean="0"/>
              <a:t>‹#›</a:t>
            </a:fld>
            <a:endParaRPr lang="en-US"/>
          </a:p>
        </p:txBody>
      </p:sp>
    </p:spTree>
    <p:extLst>
      <p:ext uri="{BB962C8B-B14F-4D97-AF65-F5344CB8AC3E}">
        <p14:creationId xmlns:p14="http://schemas.microsoft.com/office/powerpoint/2010/main" val="113914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44238-1BD6-BE44-B2E9-45579E717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144E7-EF4A-4E45-9951-90BECC3F71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9332A-C446-584B-8343-06C9E91DA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A43-3909-BA4B-8693-293C0582CE70}" type="datetimeFigureOut">
              <a:rPr lang="en-US" smtClean="0"/>
              <a:t>6/11/21</a:t>
            </a:fld>
            <a:endParaRPr lang="en-US"/>
          </a:p>
        </p:txBody>
      </p:sp>
      <p:sp>
        <p:nvSpPr>
          <p:cNvPr id="5" name="Footer Placeholder 4">
            <a:extLst>
              <a:ext uri="{FF2B5EF4-FFF2-40B4-BE49-F238E27FC236}">
                <a16:creationId xmlns:a16="http://schemas.microsoft.com/office/drawing/2014/main" id="{622865F7-29EC-1D4A-9B91-915A77D95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D0D17-1237-CF43-BED1-D0064FF3E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09B41-1A37-4A4D-AC08-C072A392B110}" type="slidenum">
              <a:rPr lang="en-US" smtClean="0"/>
              <a:t>‹#›</a:t>
            </a:fld>
            <a:endParaRPr lang="en-US"/>
          </a:p>
        </p:txBody>
      </p:sp>
    </p:spTree>
    <p:extLst>
      <p:ext uri="{BB962C8B-B14F-4D97-AF65-F5344CB8AC3E}">
        <p14:creationId xmlns:p14="http://schemas.microsoft.com/office/powerpoint/2010/main" val="412966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bhiandroid.com/ui/button/" TargetMode="External"/><Relationship Id="rId2" Type="http://schemas.openxmlformats.org/officeDocument/2006/relationships/hyperlink" Target="https://console.developers.google.com/projec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75AB-89BB-C943-B610-3C6901706FC4}"/>
              </a:ext>
            </a:extLst>
          </p:cNvPr>
          <p:cNvSpPr>
            <a:spLocks noGrp="1"/>
          </p:cNvSpPr>
          <p:nvPr>
            <p:ph type="ctrTitle"/>
          </p:nvPr>
        </p:nvSpPr>
        <p:spPr/>
        <p:txBody>
          <a:bodyPr/>
          <a:lstStyle/>
          <a:p>
            <a:r>
              <a:rPr lang="en-US" dirty="0"/>
              <a:t>Google Maps </a:t>
            </a:r>
          </a:p>
        </p:txBody>
      </p:sp>
      <p:sp>
        <p:nvSpPr>
          <p:cNvPr id="3" name="Subtitle 2">
            <a:extLst>
              <a:ext uri="{FF2B5EF4-FFF2-40B4-BE49-F238E27FC236}">
                <a16:creationId xmlns:a16="http://schemas.microsoft.com/office/drawing/2014/main" id="{5F7C4906-6731-4348-A9FB-B73262840CE4}"/>
              </a:ext>
            </a:extLst>
          </p:cNvPr>
          <p:cNvSpPr>
            <a:spLocks noGrp="1"/>
          </p:cNvSpPr>
          <p:nvPr>
            <p:ph type="subTitle" idx="1"/>
          </p:nvPr>
        </p:nvSpPr>
        <p:spPr/>
        <p:txBody>
          <a:bodyPr/>
          <a:lstStyle/>
          <a:p>
            <a:r>
              <a:rPr lang="en-US" dirty="0"/>
              <a:t>Using Google </a:t>
            </a:r>
            <a:r>
              <a:rPr lang="en-US" dirty="0" err="1"/>
              <a:t>Api</a:t>
            </a:r>
            <a:endParaRPr lang="en-US" dirty="0"/>
          </a:p>
        </p:txBody>
      </p:sp>
    </p:spTree>
    <p:extLst>
      <p:ext uri="{BB962C8B-B14F-4D97-AF65-F5344CB8AC3E}">
        <p14:creationId xmlns:p14="http://schemas.microsoft.com/office/powerpoint/2010/main" val="222326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D57-06C6-2648-B724-7DB2207A5FC3}"/>
              </a:ext>
            </a:extLst>
          </p:cNvPr>
          <p:cNvSpPr>
            <a:spLocks noGrp="1"/>
          </p:cNvSpPr>
          <p:nvPr>
            <p:ph type="title"/>
          </p:nvPr>
        </p:nvSpPr>
        <p:spPr/>
        <p:txBody>
          <a:bodyPr/>
          <a:lstStyle/>
          <a:p>
            <a:r>
              <a:rPr lang="en-US" dirty="0"/>
              <a:t>Add permissions in Manifest file</a:t>
            </a:r>
          </a:p>
        </p:txBody>
      </p:sp>
      <p:sp>
        <p:nvSpPr>
          <p:cNvPr id="3" name="Content Placeholder 2">
            <a:extLst>
              <a:ext uri="{FF2B5EF4-FFF2-40B4-BE49-F238E27FC236}">
                <a16:creationId xmlns:a16="http://schemas.microsoft.com/office/drawing/2014/main" id="{ED2EE3F5-F801-7649-A918-A583B6953053}"/>
              </a:ext>
            </a:extLst>
          </p:cNvPr>
          <p:cNvSpPr>
            <a:spLocks noGrp="1"/>
          </p:cNvSpPr>
          <p:nvPr>
            <p:ph idx="1"/>
          </p:nvPr>
        </p:nvSpPr>
        <p:spPr/>
        <p:txBody>
          <a:bodyPr/>
          <a:lstStyle/>
          <a:p>
            <a:r>
              <a:rPr lang="en-US" dirty="0"/>
              <a:t>&lt;uses-permission</a:t>
            </a:r>
          </a:p>
          <a:p>
            <a:pPr marL="0" indent="0">
              <a:buNone/>
            </a:pPr>
            <a:r>
              <a:rPr lang="en-US" dirty="0" err="1"/>
              <a:t>android:name</a:t>
            </a:r>
            <a:r>
              <a:rPr lang="en-US" dirty="0"/>
              <a:t>="</a:t>
            </a:r>
            <a:r>
              <a:rPr lang="en-US" dirty="0" err="1"/>
              <a:t>android.permission.ACCESS_FINE_LOCATION</a:t>
            </a:r>
            <a:r>
              <a:rPr lang="en-US" dirty="0"/>
              <a:t>"/&gt;</a:t>
            </a:r>
          </a:p>
          <a:p>
            <a:r>
              <a:rPr lang="en-US" dirty="0"/>
              <a:t>&lt;uses-permission </a:t>
            </a:r>
          </a:p>
          <a:p>
            <a:pPr marL="0" indent="0">
              <a:buNone/>
            </a:pPr>
            <a:r>
              <a:rPr lang="en-US" dirty="0" err="1"/>
              <a:t>android:name</a:t>
            </a:r>
            <a:r>
              <a:rPr lang="en-US" dirty="0"/>
              <a:t>="</a:t>
            </a:r>
            <a:r>
              <a:rPr lang="en-US" dirty="0" err="1"/>
              <a:t>android.permission.INTERNET</a:t>
            </a:r>
            <a:r>
              <a:rPr lang="en-US" dirty="0"/>
              <a:t>"/&gt;</a:t>
            </a:r>
          </a:p>
          <a:p>
            <a:pPr marL="0" indent="0">
              <a:buNone/>
            </a:pPr>
            <a:endParaRPr lang="en-US" dirty="0"/>
          </a:p>
          <a:p>
            <a:pPr marL="0" indent="0">
              <a:buNone/>
            </a:pPr>
            <a:r>
              <a:rPr lang="en-US" dirty="0"/>
              <a:t>GPS AND INTERNET PERMISSION</a:t>
            </a:r>
          </a:p>
        </p:txBody>
      </p:sp>
    </p:spTree>
    <p:extLst>
      <p:ext uri="{BB962C8B-B14F-4D97-AF65-F5344CB8AC3E}">
        <p14:creationId xmlns:p14="http://schemas.microsoft.com/office/powerpoint/2010/main" val="322856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88FA-7306-9240-970E-947EFAC9F33A}"/>
              </a:ext>
            </a:extLst>
          </p:cNvPr>
          <p:cNvSpPr>
            <a:spLocks noGrp="1"/>
          </p:cNvSpPr>
          <p:nvPr>
            <p:ph type="title"/>
          </p:nvPr>
        </p:nvSpPr>
        <p:spPr/>
        <p:txBody>
          <a:bodyPr/>
          <a:lstStyle/>
          <a:p>
            <a:r>
              <a:rPr lang="en-US" dirty="0"/>
              <a:t>ADD MARKER</a:t>
            </a:r>
          </a:p>
        </p:txBody>
      </p:sp>
      <p:sp>
        <p:nvSpPr>
          <p:cNvPr id="3" name="Content Placeholder 2">
            <a:extLst>
              <a:ext uri="{FF2B5EF4-FFF2-40B4-BE49-F238E27FC236}">
                <a16:creationId xmlns:a16="http://schemas.microsoft.com/office/drawing/2014/main" id="{E130952A-ED0A-DE42-A534-770FF85F6D9C}"/>
              </a:ext>
            </a:extLst>
          </p:cNvPr>
          <p:cNvSpPr>
            <a:spLocks noGrp="1"/>
          </p:cNvSpPr>
          <p:nvPr>
            <p:ph idx="1"/>
          </p:nvPr>
        </p:nvSpPr>
        <p:spPr/>
        <p:txBody>
          <a:bodyPr>
            <a:normAutofit fontScale="92500" lnSpcReduction="20000"/>
          </a:bodyPr>
          <a:lstStyle/>
          <a:p>
            <a:r>
              <a:rPr lang="en-US" dirty="0"/>
              <a:t>Use google Maps object to add marker to your app.</a:t>
            </a:r>
          </a:p>
          <a:p>
            <a:endParaRPr lang="en-US" dirty="0"/>
          </a:p>
          <a:p>
            <a:r>
              <a:rPr lang="en-US" dirty="0"/>
              <a:t>33.9582139,71.4167524</a:t>
            </a:r>
          </a:p>
          <a:p>
            <a:r>
              <a:rPr lang="en-US" dirty="0" err="1"/>
              <a:t>LatLng</a:t>
            </a:r>
            <a:r>
              <a:rPr lang="en-US" dirty="0"/>
              <a:t> </a:t>
            </a:r>
            <a:r>
              <a:rPr lang="en-US" dirty="0" err="1"/>
              <a:t>ims</a:t>
            </a:r>
            <a:r>
              <a:rPr lang="en-US" dirty="0"/>
              <a:t> = new LatLng,33.9582139,71.4167524</a:t>
            </a:r>
          </a:p>
          <a:p>
            <a:r>
              <a:rPr lang="en-US" dirty="0"/>
              <a:t>);  </a:t>
            </a:r>
          </a:p>
          <a:p>
            <a:pPr marL="457200" lvl="1" indent="0">
              <a:buNone/>
            </a:pPr>
            <a:r>
              <a:rPr lang="en-US" dirty="0"/>
              <a:t>// </a:t>
            </a:r>
            <a:r>
              <a:rPr lang="en-US" dirty="0" err="1"/>
              <a:t>LatLng</a:t>
            </a:r>
            <a:r>
              <a:rPr lang="en-US" dirty="0"/>
              <a:t> datatype store Lat &amp; </a:t>
            </a:r>
            <a:r>
              <a:rPr lang="en-US" dirty="0" err="1"/>
              <a:t>Lng</a:t>
            </a:r>
            <a:br>
              <a:rPr lang="en-US" dirty="0"/>
            </a:br>
            <a:endParaRPr lang="en-US" dirty="0"/>
          </a:p>
          <a:p>
            <a:r>
              <a:rPr lang="en-US" dirty="0" err="1"/>
              <a:t>mMap.addMarker</a:t>
            </a:r>
            <a:r>
              <a:rPr lang="en-US" dirty="0"/>
              <a:t>(new </a:t>
            </a:r>
            <a:r>
              <a:rPr lang="en-US" dirty="0" err="1"/>
              <a:t>MarkerOptions</a:t>
            </a:r>
            <a:r>
              <a:rPr lang="en-US" dirty="0"/>
              <a:t>().position(</a:t>
            </a:r>
            <a:r>
              <a:rPr lang="en-US" dirty="0" err="1"/>
              <a:t>ims</a:t>
            </a:r>
            <a:r>
              <a:rPr lang="en-US" dirty="0"/>
              <a:t>).title("Marker in </a:t>
            </a:r>
            <a:r>
              <a:rPr lang="en-US"/>
              <a:t>Imsciences"));</a:t>
            </a:r>
            <a:endParaRPr lang="en-US" dirty="0"/>
          </a:p>
          <a:p>
            <a:endParaRPr lang="en-US" dirty="0"/>
          </a:p>
          <a:p>
            <a:r>
              <a:rPr lang="en-US" dirty="0"/>
              <a:t>// Adding Marker</a:t>
            </a:r>
          </a:p>
        </p:txBody>
      </p:sp>
    </p:spTree>
    <p:extLst>
      <p:ext uri="{BB962C8B-B14F-4D97-AF65-F5344CB8AC3E}">
        <p14:creationId xmlns:p14="http://schemas.microsoft.com/office/powerpoint/2010/main" val="239839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66D2-7595-7040-AE2E-D834760AFA13}"/>
              </a:ext>
            </a:extLst>
          </p:cNvPr>
          <p:cNvSpPr>
            <a:spLocks noGrp="1"/>
          </p:cNvSpPr>
          <p:nvPr>
            <p:ph type="title"/>
          </p:nvPr>
        </p:nvSpPr>
        <p:spPr>
          <a:xfrm>
            <a:off x="838200" y="703792"/>
            <a:ext cx="10515600" cy="1325563"/>
          </a:xfrm>
        </p:spPr>
        <p:txBody>
          <a:bodyPr/>
          <a:lstStyle/>
          <a:p>
            <a:r>
              <a:rPr lang="en-US" b="1" dirty="0"/>
              <a:t>Zoom Controls:</a:t>
            </a:r>
            <a:endParaRPr lang="en-US" dirty="0"/>
          </a:p>
        </p:txBody>
      </p:sp>
      <p:sp>
        <p:nvSpPr>
          <p:cNvPr id="3" name="Content Placeholder 2">
            <a:extLst>
              <a:ext uri="{FF2B5EF4-FFF2-40B4-BE49-F238E27FC236}">
                <a16:creationId xmlns:a16="http://schemas.microsoft.com/office/drawing/2014/main" id="{A818AAD4-7281-CF44-BF55-8A27060FBDDA}"/>
              </a:ext>
            </a:extLst>
          </p:cNvPr>
          <p:cNvSpPr>
            <a:spLocks noGrp="1"/>
          </p:cNvSpPr>
          <p:nvPr>
            <p:ph idx="1"/>
          </p:nvPr>
        </p:nvSpPr>
        <p:spPr>
          <a:xfrm>
            <a:off x="838200" y="2164292"/>
            <a:ext cx="10515600" cy="849842"/>
          </a:xfrm>
        </p:spPr>
        <p:txBody>
          <a:bodyPr/>
          <a:lstStyle/>
          <a:p>
            <a:r>
              <a:rPr lang="en-US" dirty="0" err="1"/>
              <a:t>mMap.getUiSettings</a:t>
            </a:r>
            <a:r>
              <a:rPr lang="en-US" dirty="0"/>
              <a:t>().</a:t>
            </a:r>
            <a:r>
              <a:rPr lang="en-US" dirty="0" err="1"/>
              <a:t>setZoomControlsEnabled</a:t>
            </a:r>
            <a:r>
              <a:rPr lang="en-US" dirty="0"/>
              <a:t>(true);</a:t>
            </a:r>
          </a:p>
        </p:txBody>
      </p:sp>
      <p:sp>
        <p:nvSpPr>
          <p:cNvPr id="6" name="Title 1">
            <a:extLst>
              <a:ext uri="{FF2B5EF4-FFF2-40B4-BE49-F238E27FC236}">
                <a16:creationId xmlns:a16="http://schemas.microsoft.com/office/drawing/2014/main" id="{A0CDDAE4-0D98-3945-8ACB-37F698D04096}"/>
              </a:ext>
            </a:extLst>
          </p:cNvPr>
          <p:cNvSpPr txBox="1">
            <a:spLocks/>
          </p:cNvSpPr>
          <p:nvPr/>
        </p:nvSpPr>
        <p:spPr>
          <a:xfrm>
            <a:off x="838200" y="29204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Changing the Map Type:</a:t>
            </a:r>
            <a:endParaRPr lang="en-US" dirty="0"/>
          </a:p>
        </p:txBody>
      </p:sp>
      <p:sp>
        <p:nvSpPr>
          <p:cNvPr id="7" name="Content Placeholder 2">
            <a:extLst>
              <a:ext uri="{FF2B5EF4-FFF2-40B4-BE49-F238E27FC236}">
                <a16:creationId xmlns:a16="http://schemas.microsoft.com/office/drawing/2014/main" id="{5CC221AF-B1C3-0E44-A9C8-384B9165F25C}"/>
              </a:ext>
            </a:extLst>
          </p:cNvPr>
          <p:cNvSpPr txBox="1">
            <a:spLocks/>
          </p:cNvSpPr>
          <p:nvPr/>
        </p:nvSpPr>
        <p:spPr>
          <a:xfrm>
            <a:off x="838200" y="4246034"/>
            <a:ext cx="10515600" cy="266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mMap.setMapType</a:t>
            </a:r>
            <a:r>
              <a:rPr lang="en-US" dirty="0"/>
              <a:t>(</a:t>
            </a:r>
            <a:r>
              <a:rPr lang="en-US" dirty="0" err="1"/>
              <a:t>GoogleMap.MAP_TYPE_NORMAL</a:t>
            </a:r>
            <a:r>
              <a:rPr lang="en-US" dirty="0"/>
              <a:t>);</a:t>
            </a:r>
          </a:p>
          <a:p>
            <a:r>
              <a:rPr lang="en-US" dirty="0"/>
              <a:t> </a:t>
            </a:r>
            <a:r>
              <a:rPr lang="en-US" dirty="0" err="1"/>
              <a:t>mMap.setMapType</a:t>
            </a:r>
            <a:r>
              <a:rPr lang="en-US" dirty="0"/>
              <a:t>(</a:t>
            </a:r>
            <a:r>
              <a:rPr lang="en-US" dirty="0" err="1"/>
              <a:t>GoogleMap.MAP_TYPE_SATELLITE</a:t>
            </a:r>
            <a:r>
              <a:rPr lang="en-US" dirty="0"/>
              <a:t>); </a:t>
            </a:r>
          </a:p>
          <a:p>
            <a:r>
              <a:rPr lang="en-US" dirty="0" err="1"/>
              <a:t>mMap.setMapType</a:t>
            </a:r>
            <a:r>
              <a:rPr lang="en-US" dirty="0"/>
              <a:t>(</a:t>
            </a:r>
            <a:r>
              <a:rPr lang="en-US" dirty="0" err="1"/>
              <a:t>GoogleMap.MAP_TYPE_TERRAIN</a:t>
            </a:r>
            <a:r>
              <a:rPr lang="en-US" dirty="0"/>
              <a:t>); </a:t>
            </a:r>
          </a:p>
          <a:p>
            <a:r>
              <a:rPr lang="en-US" dirty="0" err="1"/>
              <a:t>mMap.setMapType</a:t>
            </a:r>
            <a:r>
              <a:rPr lang="en-US" dirty="0"/>
              <a:t>(</a:t>
            </a:r>
            <a:r>
              <a:rPr lang="en-US" dirty="0" err="1"/>
              <a:t>GoogleMap.MAP_TYPE_HYBRID</a:t>
            </a:r>
            <a:r>
              <a:rPr lang="en-US" dirty="0"/>
              <a:t>);</a:t>
            </a:r>
          </a:p>
        </p:txBody>
      </p:sp>
    </p:spTree>
    <p:extLst>
      <p:ext uri="{BB962C8B-B14F-4D97-AF65-F5344CB8AC3E}">
        <p14:creationId xmlns:p14="http://schemas.microsoft.com/office/powerpoint/2010/main" val="346733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B435-ABF5-C440-9331-1095329390FE}"/>
              </a:ext>
            </a:extLst>
          </p:cNvPr>
          <p:cNvSpPr>
            <a:spLocks noGrp="1"/>
          </p:cNvSpPr>
          <p:nvPr>
            <p:ph type="title"/>
          </p:nvPr>
        </p:nvSpPr>
        <p:spPr/>
        <p:txBody>
          <a:bodyPr/>
          <a:lstStyle/>
          <a:p>
            <a:r>
              <a:rPr lang="en-US" dirty="0"/>
              <a:t>Google Maps API</a:t>
            </a:r>
          </a:p>
        </p:txBody>
      </p:sp>
      <p:sp>
        <p:nvSpPr>
          <p:cNvPr id="3" name="Content Placeholder 2">
            <a:extLst>
              <a:ext uri="{FF2B5EF4-FFF2-40B4-BE49-F238E27FC236}">
                <a16:creationId xmlns:a16="http://schemas.microsoft.com/office/drawing/2014/main" id="{BB4AE18E-7C9F-5043-91AF-10FC4BFFB389}"/>
              </a:ext>
            </a:extLst>
          </p:cNvPr>
          <p:cNvSpPr>
            <a:spLocks noGrp="1"/>
          </p:cNvSpPr>
          <p:nvPr>
            <p:ph idx="1"/>
          </p:nvPr>
        </p:nvSpPr>
        <p:spPr/>
        <p:txBody>
          <a:bodyPr/>
          <a:lstStyle/>
          <a:p>
            <a:r>
              <a:rPr lang="en-US" dirty="0"/>
              <a:t>Android allows us to integrate Google Maps in our application. For this Google provides us a library via Google Play Services for using maps. </a:t>
            </a:r>
          </a:p>
          <a:p>
            <a:r>
              <a:rPr lang="en-US" dirty="0"/>
              <a:t>In order to use the Google API, you must register your application on the </a:t>
            </a:r>
            <a:r>
              <a:rPr lang="en-US" b="1" dirty="0"/>
              <a:t>Google Developer Console</a:t>
            </a:r>
            <a:r>
              <a:rPr lang="en-US" dirty="0"/>
              <a:t> and enable the API.</a:t>
            </a:r>
          </a:p>
          <a:p>
            <a:pPr marL="0" indent="0">
              <a:buNone/>
            </a:pPr>
            <a:endParaRPr lang="en-US" dirty="0"/>
          </a:p>
        </p:txBody>
      </p:sp>
    </p:spTree>
    <p:extLst>
      <p:ext uri="{BB962C8B-B14F-4D97-AF65-F5344CB8AC3E}">
        <p14:creationId xmlns:p14="http://schemas.microsoft.com/office/powerpoint/2010/main" val="229482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42AB-E9E0-5B4B-90F6-1EFAC1481B67}"/>
              </a:ext>
            </a:extLst>
          </p:cNvPr>
          <p:cNvSpPr>
            <a:spLocks noGrp="1"/>
          </p:cNvSpPr>
          <p:nvPr>
            <p:ph type="title"/>
          </p:nvPr>
        </p:nvSpPr>
        <p:spPr/>
        <p:txBody>
          <a:bodyPr/>
          <a:lstStyle/>
          <a:p>
            <a:r>
              <a:rPr lang="en-US" b="1" dirty="0"/>
              <a:t>Steps For Getting The Google Maps </a:t>
            </a:r>
            <a:r>
              <a:rPr lang="en-US" b="1" dirty="0" err="1"/>
              <a:t>Api</a:t>
            </a:r>
            <a:endParaRPr lang="en-US" dirty="0"/>
          </a:p>
        </p:txBody>
      </p:sp>
      <p:sp>
        <p:nvSpPr>
          <p:cNvPr id="3" name="Content Placeholder 2">
            <a:extLst>
              <a:ext uri="{FF2B5EF4-FFF2-40B4-BE49-F238E27FC236}">
                <a16:creationId xmlns:a16="http://schemas.microsoft.com/office/drawing/2014/main" id="{FDF52632-9C77-7D46-9B25-01286343D7B8}"/>
              </a:ext>
            </a:extLst>
          </p:cNvPr>
          <p:cNvSpPr>
            <a:spLocks noGrp="1"/>
          </p:cNvSpPr>
          <p:nvPr>
            <p:ph idx="1"/>
          </p:nvPr>
        </p:nvSpPr>
        <p:spPr/>
        <p:txBody>
          <a:bodyPr/>
          <a:lstStyle/>
          <a:p>
            <a:r>
              <a:rPr lang="en-US" dirty="0"/>
              <a:t>An API key is needed  to access the Google Maps servers.  This key is free and you can use it with any of your applications. If you haven’t created project, you can follow the below steps to get started:</a:t>
            </a:r>
          </a:p>
          <a:p>
            <a:r>
              <a:rPr lang="en-US" b="1" dirty="0"/>
              <a:t>Step 1: </a:t>
            </a:r>
            <a:r>
              <a:rPr lang="en-US" dirty="0"/>
              <a:t>Open Google developer console and </a:t>
            </a:r>
            <a:r>
              <a:rPr lang="en-US" dirty="0" err="1"/>
              <a:t>signin</a:t>
            </a:r>
            <a:r>
              <a:rPr lang="en-US" dirty="0"/>
              <a:t> with your </a:t>
            </a:r>
            <a:r>
              <a:rPr lang="en-US" dirty="0" err="1"/>
              <a:t>gmail</a:t>
            </a:r>
            <a:r>
              <a:rPr lang="en-US" dirty="0"/>
              <a:t> account: </a:t>
            </a:r>
            <a:r>
              <a:rPr lang="en-US" u="sng" dirty="0">
                <a:hlinkClick r:id="rId2"/>
              </a:rPr>
              <a:t>https://console.developers.google.com/project</a:t>
            </a:r>
            <a:endParaRPr lang="en-US" u="sng" dirty="0"/>
          </a:p>
          <a:p>
            <a:r>
              <a:rPr lang="en-US" b="1" dirty="0"/>
              <a:t>Step 2: </a:t>
            </a:r>
            <a:r>
              <a:rPr lang="en-US" dirty="0"/>
              <a:t>Now create new project. You can create new project by clicking on the </a:t>
            </a:r>
            <a:r>
              <a:rPr lang="en-US" b="1" dirty="0"/>
              <a:t>Create Project</a:t>
            </a:r>
            <a:r>
              <a:rPr lang="en-US" dirty="0"/>
              <a:t> </a:t>
            </a:r>
            <a:r>
              <a:rPr lang="en-US" dirty="0">
                <a:hlinkClick r:id="rId3" tooltip="Button Tutorial"/>
              </a:rPr>
              <a:t>button</a:t>
            </a:r>
            <a:r>
              <a:rPr lang="en-US" dirty="0"/>
              <a:t> and give name to your project.</a:t>
            </a:r>
          </a:p>
        </p:txBody>
      </p:sp>
      <p:pic>
        <p:nvPicPr>
          <p:cNvPr id="5" name="Picture 4" descr="Graphical user interface, text, application, email&#10;&#10;Description automatically generated">
            <a:extLst>
              <a:ext uri="{FF2B5EF4-FFF2-40B4-BE49-F238E27FC236}">
                <a16:creationId xmlns:a16="http://schemas.microsoft.com/office/drawing/2014/main" id="{CB7BCF8F-BF92-974B-9698-7198F5BA217D}"/>
              </a:ext>
            </a:extLst>
          </p:cNvPr>
          <p:cNvPicPr>
            <a:picLocks noChangeAspect="1"/>
          </p:cNvPicPr>
          <p:nvPr/>
        </p:nvPicPr>
        <p:blipFill>
          <a:blip r:embed="rId4"/>
          <a:stretch>
            <a:fillRect/>
          </a:stretch>
        </p:blipFill>
        <p:spPr>
          <a:xfrm>
            <a:off x="4449983" y="5111356"/>
            <a:ext cx="2746684" cy="1746644"/>
          </a:xfrm>
          <a:prstGeom prst="rect">
            <a:avLst/>
          </a:prstGeom>
        </p:spPr>
      </p:pic>
    </p:spTree>
    <p:extLst>
      <p:ext uri="{BB962C8B-B14F-4D97-AF65-F5344CB8AC3E}">
        <p14:creationId xmlns:p14="http://schemas.microsoft.com/office/powerpoint/2010/main" val="45224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EADD9-FCB3-A847-AD4F-AAD6DCC80A37}"/>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Continued.</a:t>
            </a:r>
          </a:p>
        </p:txBody>
      </p:sp>
      <p:sp>
        <p:nvSpPr>
          <p:cNvPr id="3" name="Content Placeholder 2">
            <a:extLst>
              <a:ext uri="{FF2B5EF4-FFF2-40B4-BE49-F238E27FC236}">
                <a16:creationId xmlns:a16="http://schemas.microsoft.com/office/drawing/2014/main" id="{EF3A631E-3853-824C-81F5-763A8F3BA18C}"/>
              </a:ext>
            </a:extLst>
          </p:cNvPr>
          <p:cNvSpPr>
            <a:spLocks noGrp="1"/>
          </p:cNvSpPr>
          <p:nvPr>
            <p:ph idx="1"/>
          </p:nvPr>
        </p:nvSpPr>
        <p:spPr>
          <a:xfrm>
            <a:off x="638921" y="4013165"/>
            <a:ext cx="4204012" cy="2205732"/>
          </a:xfrm>
        </p:spPr>
        <p:txBody>
          <a:bodyPr vert="horz" lIns="91440" tIns="45720" rIns="91440" bIns="45720" rtlCol="0" anchor="t">
            <a:normAutofit/>
          </a:bodyPr>
          <a:lstStyle/>
          <a:p>
            <a:pPr marL="0" indent="0" algn="r">
              <a:buNone/>
            </a:pPr>
            <a:r>
              <a:rPr lang="en-US" sz="1800" b="1" kern="1200" dirty="0">
                <a:solidFill>
                  <a:srgbClr val="FFFFFF"/>
                </a:solidFill>
                <a:latin typeface="+mn-lt"/>
                <a:ea typeface="+mn-ea"/>
                <a:cs typeface="+mn-cs"/>
              </a:rPr>
              <a:t>Step 3:</a:t>
            </a:r>
            <a:r>
              <a:rPr lang="en-US" sz="1800" kern="1200" dirty="0">
                <a:solidFill>
                  <a:srgbClr val="FFFFFF"/>
                </a:solidFill>
                <a:latin typeface="+mn-lt"/>
                <a:ea typeface="+mn-ea"/>
                <a:cs typeface="+mn-cs"/>
              </a:rPr>
              <a:t> Now click on APIs &amp; Services and open </a:t>
            </a:r>
            <a:r>
              <a:rPr lang="en-US" sz="1800" b="1" kern="1200" dirty="0">
                <a:solidFill>
                  <a:srgbClr val="FFFFFF"/>
                </a:solidFill>
                <a:latin typeface="+mn-lt"/>
                <a:ea typeface="+mn-ea"/>
                <a:cs typeface="+mn-cs"/>
              </a:rPr>
              <a:t>Dashboard</a:t>
            </a:r>
            <a:r>
              <a:rPr lang="en-US" sz="1800" kern="1200" dirty="0">
                <a:solidFill>
                  <a:srgbClr val="FFFFFF"/>
                </a:solidFill>
                <a:latin typeface="+mn-lt"/>
                <a:ea typeface="+mn-ea"/>
                <a:cs typeface="+mn-cs"/>
              </a:rPr>
              <a:t> from it.</a:t>
            </a:r>
          </a:p>
        </p:txBody>
      </p:sp>
      <p:cxnSp>
        <p:nvCxnSpPr>
          <p:cNvPr id="12" name="Straight Connector 1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020AEEEB-4EC5-6B4E-8D9E-3202CF5CB84A}"/>
              </a:ext>
            </a:extLst>
          </p:cNvPr>
          <p:cNvPicPr>
            <a:picLocks noChangeAspect="1"/>
          </p:cNvPicPr>
          <p:nvPr/>
        </p:nvPicPr>
        <p:blipFill>
          <a:blip r:embed="rId2"/>
          <a:stretch>
            <a:fillRect/>
          </a:stretch>
        </p:blipFill>
        <p:spPr>
          <a:xfrm>
            <a:off x="6096000" y="945429"/>
            <a:ext cx="5459470" cy="4968117"/>
          </a:xfrm>
          <a:prstGeom prst="rect">
            <a:avLst/>
          </a:prstGeom>
        </p:spPr>
      </p:pic>
    </p:spTree>
    <p:extLst>
      <p:ext uri="{BB962C8B-B14F-4D97-AF65-F5344CB8AC3E}">
        <p14:creationId xmlns:p14="http://schemas.microsoft.com/office/powerpoint/2010/main" val="363161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7C97-FFBF-AF40-B67E-0E1CE3A1AA2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DEFF550-8420-9747-A3CE-FD65781032B4}"/>
              </a:ext>
            </a:extLst>
          </p:cNvPr>
          <p:cNvSpPr>
            <a:spLocks noGrp="1"/>
          </p:cNvSpPr>
          <p:nvPr>
            <p:ph idx="1"/>
          </p:nvPr>
        </p:nvSpPr>
        <p:spPr/>
        <p:txBody>
          <a:bodyPr/>
          <a:lstStyle/>
          <a:p>
            <a:r>
              <a:rPr lang="en-US" b="1" dirty="0"/>
              <a:t>Step 4:</a:t>
            </a:r>
            <a:r>
              <a:rPr lang="en-US" dirty="0"/>
              <a:t> In this open </a:t>
            </a:r>
            <a:r>
              <a:rPr lang="en-US" b="1" dirty="0"/>
              <a:t>Enable APIS AND SERICES</a:t>
            </a:r>
            <a:endParaRPr lang="en-US" dirty="0"/>
          </a:p>
        </p:txBody>
      </p:sp>
      <p:pic>
        <p:nvPicPr>
          <p:cNvPr id="1026" name="Picture 2" descr="Enable-api">
            <a:extLst>
              <a:ext uri="{FF2B5EF4-FFF2-40B4-BE49-F238E27FC236}">
                <a16:creationId xmlns:a16="http://schemas.microsoft.com/office/drawing/2014/main" id="{5C044F66-1BFC-4F41-BBC8-7A80BA6D6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0" y="2432050"/>
            <a:ext cx="5854700" cy="19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72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5B37-98F8-5B42-B9F2-5A3774F44C46}"/>
              </a:ext>
            </a:extLst>
          </p:cNvPr>
          <p:cNvSpPr>
            <a:spLocks noGrp="1"/>
          </p:cNvSpPr>
          <p:nvPr>
            <p:ph type="title"/>
          </p:nvPr>
        </p:nvSpPr>
        <p:spPr/>
        <p:txBody>
          <a:bodyPr>
            <a:normAutofit/>
          </a:bodyPr>
          <a:lstStyle/>
          <a:p>
            <a:r>
              <a:rPr lang="en-US" sz="3200" b="1" dirty="0"/>
              <a:t>Step 5</a:t>
            </a:r>
            <a:r>
              <a:rPr lang="en-US" sz="3200" dirty="0"/>
              <a:t>: Select Maps SDK for Android &amp; enable it</a:t>
            </a:r>
          </a:p>
        </p:txBody>
      </p:sp>
      <p:pic>
        <p:nvPicPr>
          <p:cNvPr id="5" name="Content Placeholder 4" descr="Graphical user interface, application&#10;&#10;Description automatically generated">
            <a:extLst>
              <a:ext uri="{FF2B5EF4-FFF2-40B4-BE49-F238E27FC236}">
                <a16:creationId xmlns:a16="http://schemas.microsoft.com/office/drawing/2014/main" id="{F95101BE-A397-FF48-85A1-1334B6715E91}"/>
              </a:ext>
            </a:extLst>
          </p:cNvPr>
          <p:cNvPicPr>
            <a:picLocks noGrp="1" noChangeAspect="1"/>
          </p:cNvPicPr>
          <p:nvPr>
            <p:ph idx="1"/>
          </p:nvPr>
        </p:nvPicPr>
        <p:blipFill>
          <a:blip r:embed="rId2"/>
          <a:stretch>
            <a:fillRect/>
          </a:stretch>
        </p:blipFill>
        <p:spPr>
          <a:xfrm>
            <a:off x="1029036" y="1690688"/>
            <a:ext cx="7144293" cy="3067639"/>
          </a:xfrm>
        </p:spPr>
      </p:pic>
      <p:pic>
        <p:nvPicPr>
          <p:cNvPr id="2050" name="Picture 2" descr="Enable-Google-Maps-API">
            <a:extLst>
              <a:ext uri="{FF2B5EF4-FFF2-40B4-BE49-F238E27FC236}">
                <a16:creationId xmlns:a16="http://schemas.microsoft.com/office/drawing/2014/main" id="{850B95E4-CC80-BF44-827B-52448061E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4056062"/>
            <a:ext cx="5346700"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7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55993-35E2-9144-B342-E42854EDCC6A}"/>
              </a:ext>
            </a:extLst>
          </p:cNvPr>
          <p:cNvSpPr>
            <a:spLocks noGrp="1"/>
          </p:cNvSpPr>
          <p:nvPr>
            <p:ph idx="1"/>
          </p:nvPr>
        </p:nvSpPr>
        <p:spPr>
          <a:xfrm>
            <a:off x="838200" y="473602"/>
            <a:ext cx="10515600" cy="5622397"/>
          </a:xfrm>
        </p:spPr>
        <p:txBody>
          <a:bodyPr/>
          <a:lstStyle/>
          <a:p>
            <a:r>
              <a:rPr lang="en-US" b="1" dirty="0"/>
              <a:t>Step 6:</a:t>
            </a:r>
            <a:r>
              <a:rPr lang="en-US" dirty="0"/>
              <a:t> Now go to</a:t>
            </a:r>
            <a:r>
              <a:rPr lang="en-US" b="1" dirty="0"/>
              <a:t> Credentials.</a:t>
            </a:r>
          </a:p>
          <a:p>
            <a:endParaRPr lang="en-US" b="1" dirty="0"/>
          </a:p>
          <a:p>
            <a:endParaRPr lang="en-US" b="1" dirty="0"/>
          </a:p>
          <a:p>
            <a:endParaRPr lang="en-US" b="1" dirty="0"/>
          </a:p>
          <a:p>
            <a:r>
              <a:rPr lang="en-US" b="1" dirty="0"/>
              <a:t>Step 7: </a:t>
            </a:r>
            <a:r>
              <a:rPr lang="en-US" dirty="0"/>
              <a:t> Here click on Create credentials and choose API key</a:t>
            </a:r>
          </a:p>
        </p:txBody>
      </p:sp>
      <p:pic>
        <p:nvPicPr>
          <p:cNvPr id="3074" name="Picture 2" descr="Open-Credentials">
            <a:extLst>
              <a:ext uri="{FF2B5EF4-FFF2-40B4-BE49-F238E27FC236}">
                <a16:creationId xmlns:a16="http://schemas.microsoft.com/office/drawing/2014/main" id="{81C34B57-DECF-6B47-900F-6AF97ADAD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73602"/>
            <a:ext cx="2353733" cy="1994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10;&#10;Description automatically generated">
            <a:extLst>
              <a:ext uri="{FF2B5EF4-FFF2-40B4-BE49-F238E27FC236}">
                <a16:creationId xmlns:a16="http://schemas.microsoft.com/office/drawing/2014/main" id="{644CBAE3-CDB4-9F47-BE92-57EE0A6E84DB}"/>
              </a:ext>
            </a:extLst>
          </p:cNvPr>
          <p:cNvPicPr>
            <a:picLocks noChangeAspect="1"/>
          </p:cNvPicPr>
          <p:nvPr/>
        </p:nvPicPr>
        <p:blipFill>
          <a:blip r:embed="rId3"/>
          <a:stretch>
            <a:fillRect/>
          </a:stretch>
        </p:blipFill>
        <p:spPr>
          <a:xfrm>
            <a:off x="3434080" y="3429000"/>
            <a:ext cx="4583430" cy="2906270"/>
          </a:xfrm>
          <a:prstGeom prst="rect">
            <a:avLst/>
          </a:prstGeom>
        </p:spPr>
      </p:pic>
    </p:spTree>
    <p:extLst>
      <p:ext uri="{BB962C8B-B14F-4D97-AF65-F5344CB8AC3E}">
        <p14:creationId xmlns:p14="http://schemas.microsoft.com/office/powerpoint/2010/main" val="348692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C54D6-E9FC-644F-B58F-486D4B7A42DE}"/>
              </a:ext>
            </a:extLst>
          </p:cNvPr>
          <p:cNvSpPr>
            <a:spLocks noGrp="1"/>
          </p:cNvSpPr>
          <p:nvPr>
            <p:ph idx="1"/>
          </p:nvPr>
        </p:nvSpPr>
        <p:spPr>
          <a:xfrm>
            <a:off x="838200" y="1253331"/>
            <a:ext cx="10515600" cy="4351338"/>
          </a:xfrm>
        </p:spPr>
        <p:txBody>
          <a:bodyPr/>
          <a:lstStyle/>
          <a:p>
            <a:r>
              <a:rPr lang="en-US" b="1" dirty="0"/>
              <a:t>Step 8:</a:t>
            </a:r>
            <a:r>
              <a:rPr lang="en-US" dirty="0"/>
              <a:t> Now API your API key will be generated. Copy it and save it somewhere as we will need it when implementing Google Map in our Android project.</a:t>
            </a:r>
          </a:p>
          <a:p>
            <a:r>
              <a:rPr lang="en-US" dirty="0"/>
              <a:t>AIzaSyBPACz6iIBNKQIjDbWdkHW1v6lINaSIQYQ</a:t>
            </a:r>
          </a:p>
        </p:txBody>
      </p:sp>
    </p:spTree>
    <p:extLst>
      <p:ext uri="{BB962C8B-B14F-4D97-AF65-F5344CB8AC3E}">
        <p14:creationId xmlns:p14="http://schemas.microsoft.com/office/powerpoint/2010/main" val="31846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56266-ACAB-824A-B01B-2D4345D1B47D}"/>
              </a:ext>
            </a:extLst>
          </p:cNvPr>
          <p:cNvSpPr>
            <a:spLocks noGrp="1"/>
          </p:cNvSpPr>
          <p:nvPr>
            <p:ph type="title"/>
          </p:nvPr>
        </p:nvSpPr>
        <p:spPr>
          <a:xfrm>
            <a:off x="835155" y="552906"/>
            <a:ext cx="5165936" cy="1674904"/>
          </a:xfrm>
        </p:spPr>
        <p:txBody>
          <a:bodyPr anchor="ctr">
            <a:normAutofit/>
          </a:bodyPr>
          <a:lstStyle/>
          <a:p>
            <a:r>
              <a:rPr lang="en-US" sz="4000"/>
              <a:t>Project Creation</a:t>
            </a:r>
          </a:p>
        </p:txBody>
      </p:sp>
      <p:sp>
        <p:nvSpPr>
          <p:cNvPr id="3" name="Content Placeholder 2">
            <a:extLst>
              <a:ext uri="{FF2B5EF4-FFF2-40B4-BE49-F238E27FC236}">
                <a16:creationId xmlns:a16="http://schemas.microsoft.com/office/drawing/2014/main" id="{2BDB418C-E9B0-E941-8F9D-E604E31E399A}"/>
              </a:ext>
            </a:extLst>
          </p:cNvPr>
          <p:cNvSpPr>
            <a:spLocks noGrp="1"/>
          </p:cNvSpPr>
          <p:nvPr>
            <p:ph idx="1"/>
          </p:nvPr>
        </p:nvSpPr>
        <p:spPr>
          <a:xfrm>
            <a:off x="6190909" y="552906"/>
            <a:ext cx="5159825" cy="1674905"/>
          </a:xfrm>
        </p:spPr>
        <p:txBody>
          <a:bodyPr anchor="ctr">
            <a:normAutofit/>
          </a:bodyPr>
          <a:lstStyle/>
          <a:p>
            <a:r>
              <a:rPr lang="en-US" sz="1700" b="1"/>
              <a:t>Step 1:</a:t>
            </a:r>
            <a:r>
              <a:rPr lang="en-US" sz="1700"/>
              <a:t> Create a New Android Project and name it whatever you want.</a:t>
            </a:r>
          </a:p>
          <a:p>
            <a:r>
              <a:rPr lang="en-US" sz="1700" b="1"/>
              <a:t>Step 2:</a:t>
            </a:r>
            <a:r>
              <a:rPr lang="en-US" sz="1700"/>
              <a:t> Now create a Google Maps Activity and call it.</a:t>
            </a:r>
          </a:p>
          <a:p>
            <a:r>
              <a:rPr lang="en-US" sz="1700" b="1"/>
              <a:t>Step 3:</a:t>
            </a:r>
            <a:r>
              <a:rPr lang="en-US" sz="1700"/>
              <a:t> Now open </a:t>
            </a:r>
            <a:r>
              <a:rPr lang="en-US" sz="1700" b="1"/>
              <a:t>google_maps_api.xml</a:t>
            </a:r>
            <a:r>
              <a:rPr lang="en-US" sz="1700"/>
              <a:t> (debug) in values folder.</a:t>
            </a:r>
          </a:p>
          <a:p>
            <a:endParaRPr lang="en-US" sz="1700"/>
          </a:p>
        </p:txBody>
      </p:sp>
      <p:pic>
        <p:nvPicPr>
          <p:cNvPr id="4098" name="Picture 2" descr="Google-Maps-API-xml-android-studio">
            <a:extLst>
              <a:ext uri="{FF2B5EF4-FFF2-40B4-BE49-F238E27FC236}">
                <a16:creationId xmlns:a16="http://schemas.microsoft.com/office/drawing/2014/main" id="{AAFE8BE5-51D5-244C-8FC8-DA88E5801F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166" y="2422610"/>
            <a:ext cx="10515569" cy="38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82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455</Words>
  <Application>Microsoft Macintosh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Google Maps </vt:lpstr>
      <vt:lpstr>Google Maps API</vt:lpstr>
      <vt:lpstr>Steps For Getting The Google Maps Api</vt:lpstr>
      <vt:lpstr>Continued.</vt:lpstr>
      <vt:lpstr>Contd.</vt:lpstr>
      <vt:lpstr>Step 5: Select Maps SDK for Android &amp; enable it</vt:lpstr>
      <vt:lpstr>PowerPoint Presentation</vt:lpstr>
      <vt:lpstr>PowerPoint Presentation</vt:lpstr>
      <vt:lpstr>Project Creation</vt:lpstr>
      <vt:lpstr>Add permissions in Manifest file</vt:lpstr>
      <vt:lpstr>ADD MARKER</vt:lpstr>
      <vt:lpstr>Zoom Controls: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 </dc:title>
  <dc:creator>Basit Ali</dc:creator>
  <cp:lastModifiedBy>Basit Ali</cp:lastModifiedBy>
  <cp:revision>6</cp:revision>
  <dcterms:created xsi:type="dcterms:W3CDTF">2021-06-10T08:26:51Z</dcterms:created>
  <dcterms:modified xsi:type="dcterms:W3CDTF">2021-06-11T06:39:01Z</dcterms:modified>
</cp:coreProperties>
</file>