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75" r:id="rId3"/>
    <p:sldId id="277" r:id="rId4"/>
    <p:sldId id="280" r:id="rId5"/>
    <p:sldId id="281" r:id="rId6"/>
    <p:sldId id="282" r:id="rId7"/>
    <p:sldId id="283" r:id="rId8"/>
    <p:sldId id="301" r:id="rId9"/>
    <p:sldId id="303" r:id="rId10"/>
    <p:sldId id="304" r:id="rId11"/>
    <p:sldId id="305" r:id="rId12"/>
    <p:sldId id="306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21" autoAdjust="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6DF6B-B1C7-491B-BFDE-3C10A7539DC2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83293-2E14-4C14-AAA2-082BADD9D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56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DD863-551E-4B1D-BD38-230AFF3A877D}" type="datetime1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6 - Shared Preferences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42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6D15C-1C36-4345-9FAE-DE907ED9BAE2}" type="datetime1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6 - Shared Preferences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65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B815-1B40-4C5E-B6F6-0FCE320D0586}" type="datetime1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6 - Shared Preferences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8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E0F9-A373-4A2B-9A24-40FD2B3AF123}" type="datetime1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6 - Shared Preferences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25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35AF-3B11-4BD5-90B5-DDB3296B8959}" type="datetime1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6 - Shared Preferences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3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D300-2C3C-4F92-8BBA-A1C6133D6590}" type="datetime1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6 - Shared Preferences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76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AD3B8-3D15-49E8-B5B1-64254AA37D86}" type="datetime1">
              <a:rPr lang="en-US" smtClean="0"/>
              <a:t>3/14/2019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6 - Shared Preferences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24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D70C8-29C7-4BB6-BB32-763B015C3ECB}" type="datetime1">
              <a:rPr lang="en-US" smtClean="0"/>
              <a:t>3/14/2019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6 - Shared Preferences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81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7B77-75B5-47D1-8B8B-696E23BC331B}" type="datetime1">
              <a:rPr lang="en-US" smtClean="0"/>
              <a:t>3/14/2019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6 - Shared Preferences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2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AB11-6ACB-4957-A15D-B0CA80B5CA35}" type="datetime1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6 - Shared Preferences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61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CED1B-EB1B-4534-89EF-8ADE8E23424A}" type="datetime1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6 - Shared Preferences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85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C80B9-1EF7-42EB-A8A5-727F9AB84872}" type="datetime1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Chapter 6 - Shared Preferences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101D4-9C9F-4A4E-B4F5-7864095D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4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Shared Preferences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Musadaq</a:t>
            </a:r>
            <a:r>
              <a:rPr lang="en-US" dirty="0" smtClean="0"/>
              <a:t> </a:t>
            </a:r>
            <a:r>
              <a:rPr lang="en-US" dirty="0" err="1" smtClean="0"/>
              <a:t>Mansoor</a:t>
            </a:r>
            <a:endParaRPr lang="en-US" dirty="0" smtClean="0"/>
          </a:p>
          <a:p>
            <a:r>
              <a:rPr lang="en-US" dirty="0" smtClean="0"/>
              <a:t>(Credits to Google developers Training)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917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457200">
              <a:spcBef>
                <a:spcPts val="0"/>
              </a:spcBef>
              <a:buSzPts val="2400"/>
            </a:pPr>
            <a:r>
              <a:rPr lang="en-US" dirty="0"/>
              <a:t>The method </a:t>
            </a:r>
            <a:r>
              <a:rPr lang="en-US" b="1" dirty="0" err="1"/>
              <a:t>getXXX</a:t>
            </a:r>
            <a:r>
              <a:rPr lang="en-US" b="1" dirty="0"/>
              <a:t>(…) </a:t>
            </a:r>
            <a:r>
              <a:rPr lang="en-US" dirty="0"/>
              <a:t>is used to extract a value for a given key. If no </a:t>
            </a:r>
            <a:r>
              <a:rPr lang="en-US" dirty="0" smtClean="0"/>
              <a:t>key exists </a:t>
            </a:r>
            <a:r>
              <a:rPr lang="en-US" dirty="0"/>
              <a:t>for the supplied name, the method uses the designated </a:t>
            </a:r>
            <a:r>
              <a:rPr lang="en-US" dirty="0" smtClean="0"/>
              <a:t>default value</a:t>
            </a:r>
            <a:r>
              <a:rPr lang="en-US" dirty="0"/>
              <a:t>. For instance </a:t>
            </a:r>
            <a:r>
              <a:rPr lang="en-US" dirty="0" err="1"/>
              <a:t>myPrefs.getString</a:t>
            </a:r>
            <a:r>
              <a:rPr lang="en-US" dirty="0"/>
              <a:t>("</a:t>
            </a:r>
            <a:r>
              <a:rPr lang="en-US" dirty="0" err="1"/>
              <a:t>chosenColor</a:t>
            </a:r>
            <a:r>
              <a:rPr lang="en-US" dirty="0"/>
              <a:t>", "</a:t>
            </a:r>
            <a:r>
              <a:rPr lang="en-US" b="1" dirty="0"/>
              <a:t>BLACK</a:t>
            </a:r>
            <a:r>
              <a:rPr lang="en-US" dirty="0" smtClean="0"/>
              <a:t>") looks </a:t>
            </a:r>
            <a:r>
              <a:rPr lang="en-US" dirty="0"/>
              <a:t>into the file </a:t>
            </a:r>
            <a:r>
              <a:rPr lang="en-US" i="1" dirty="0" err="1"/>
              <a:t>myPrefs</a:t>
            </a:r>
            <a:r>
              <a:rPr lang="en-US" i="1" dirty="0"/>
              <a:t> </a:t>
            </a:r>
            <a:r>
              <a:rPr lang="en-US" dirty="0"/>
              <a:t>for the key “</a:t>
            </a:r>
            <a:r>
              <a:rPr lang="en-US" dirty="0" err="1"/>
              <a:t>chosenColor</a:t>
            </a:r>
            <a:r>
              <a:rPr lang="en-US" dirty="0"/>
              <a:t>” to returns its </a:t>
            </a:r>
            <a:r>
              <a:rPr lang="en-US" dirty="0" smtClean="0"/>
              <a:t>value, however </a:t>
            </a:r>
            <a:r>
              <a:rPr lang="en-US" dirty="0"/>
              <a:t>if the key is not found it returns the default value “BLACK”.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6 - Shared Preferences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53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SharedPreference</a:t>
            </a:r>
            <a:r>
              <a:rPr lang="en-US" dirty="0"/>
              <a:t> containers are saved as XML files in the application’s</a:t>
            </a:r>
            <a:br>
              <a:rPr lang="en-US" dirty="0"/>
            </a:br>
            <a:r>
              <a:rPr lang="en-US" dirty="0"/>
              <a:t>internal memory space. The path to a preference files is</a:t>
            </a:r>
            <a:br>
              <a:rPr lang="en-US" dirty="0"/>
            </a:br>
            <a:r>
              <a:rPr lang="en-US" b="1" dirty="0"/>
              <a:t>/data/data/</a:t>
            </a:r>
            <a:r>
              <a:rPr lang="en-US" b="1" dirty="0" err="1"/>
              <a:t>packageName</a:t>
            </a:r>
            <a:r>
              <a:rPr lang="en-US" b="1" dirty="0"/>
              <a:t>/</a:t>
            </a:r>
            <a:r>
              <a:rPr lang="en-US" b="1" dirty="0" err="1"/>
              <a:t>shared_prefs</a:t>
            </a:r>
            <a:r>
              <a:rPr lang="en-US" b="1" dirty="0"/>
              <a:t>/filename.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6 - Shared Preferences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05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6 - Shared Preferences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2" y="676275"/>
            <a:ext cx="10048875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091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6 - Shared Preferences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B9B6-6F44-4387-A468-FF57A93A5D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26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Persistence </a:t>
            </a:r>
            <a:r>
              <a:rPr lang="en-US" dirty="0"/>
              <a:t>is a strategy that allows the reusing of volatile objects and other</a:t>
            </a:r>
            <a:br>
              <a:rPr lang="en-US" dirty="0"/>
            </a:br>
            <a:r>
              <a:rPr lang="en-US" dirty="0"/>
              <a:t>data items by storing them Into a permanent storage system such as disk files</a:t>
            </a:r>
            <a:br>
              <a:rPr lang="en-US" dirty="0"/>
            </a:br>
            <a:r>
              <a:rPr lang="en-US" dirty="0"/>
              <a:t>and databases.</a:t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File </a:t>
            </a:r>
            <a:r>
              <a:rPr lang="en-US" dirty="0"/>
              <a:t>IO management in Android includes –among others- the familiar IO Java</a:t>
            </a:r>
            <a:br>
              <a:rPr lang="en-US" dirty="0"/>
            </a:br>
            <a:r>
              <a:rPr lang="en-US" dirty="0"/>
              <a:t>classes: Streams, Scanner, </a:t>
            </a:r>
            <a:r>
              <a:rPr lang="en-US" dirty="0" err="1"/>
              <a:t>PrintWriter</a:t>
            </a:r>
            <a:r>
              <a:rPr lang="en-US" dirty="0"/>
              <a:t>, and so on.</a:t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Permanent </a:t>
            </a:r>
            <a:r>
              <a:rPr lang="en-US" dirty="0"/>
              <a:t>files can be stored </a:t>
            </a:r>
            <a:r>
              <a:rPr lang="en-US" i="1" dirty="0"/>
              <a:t>internally </a:t>
            </a:r>
            <a:r>
              <a:rPr lang="en-US" dirty="0"/>
              <a:t>in the device’s main memory (usually</a:t>
            </a:r>
            <a:br>
              <a:rPr lang="en-US" dirty="0"/>
            </a:br>
            <a:r>
              <a:rPr lang="en-US" dirty="0"/>
              <a:t>small, but not volatile) or </a:t>
            </a:r>
            <a:r>
              <a:rPr lang="en-US" i="1" dirty="0"/>
              <a:t>externally </a:t>
            </a:r>
            <a:r>
              <a:rPr lang="en-US" dirty="0"/>
              <a:t>in the much larger SD card.</a:t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Files </a:t>
            </a:r>
            <a:r>
              <a:rPr lang="en-US" dirty="0"/>
              <a:t>stored in the device’s memory, share space with other</a:t>
            </a:r>
            <a:br>
              <a:rPr lang="en-US" dirty="0"/>
            </a:br>
            <a:r>
              <a:rPr lang="en-US" dirty="0"/>
              <a:t>application’s resources such as code, icons, pictures, music, etc.</a:t>
            </a:r>
            <a:br>
              <a:rPr lang="en-US" dirty="0"/>
            </a:br>
            <a:r>
              <a:rPr lang="en-US" dirty="0"/>
              <a:t>Internal files are called: </a:t>
            </a:r>
            <a:r>
              <a:rPr lang="en-US" b="1" dirty="0"/>
              <a:t>Resource Files </a:t>
            </a:r>
            <a:r>
              <a:rPr lang="en-US" dirty="0"/>
              <a:t>or </a:t>
            </a:r>
            <a:r>
              <a:rPr lang="en-US" b="1" dirty="0"/>
              <a:t>Embedded Files.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6 - Shared Preferences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77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1. Shared Preferences </a:t>
            </a:r>
            <a:r>
              <a:rPr lang="en-US" dirty="0"/>
              <a:t>Store private primitive data in </a:t>
            </a:r>
            <a:r>
              <a:rPr lang="en-US" i="1" dirty="0"/>
              <a:t>key-value </a:t>
            </a:r>
            <a:r>
              <a:rPr lang="en-US" dirty="0"/>
              <a:t>pairs.</a:t>
            </a:r>
            <a:br>
              <a:rPr lang="en-US" dirty="0"/>
            </a:br>
            <a:r>
              <a:rPr lang="en-US" b="1" dirty="0"/>
              <a:t>2. Internal Storage </a:t>
            </a:r>
            <a:r>
              <a:rPr lang="en-US" dirty="0"/>
              <a:t>Store private data on the device’s main memory.</a:t>
            </a:r>
            <a:br>
              <a:rPr lang="en-US" dirty="0"/>
            </a:br>
            <a:r>
              <a:rPr lang="en-US" b="1" dirty="0"/>
              <a:t>3. External Storage </a:t>
            </a:r>
            <a:r>
              <a:rPr lang="en-US" dirty="0"/>
              <a:t>Store public data on the shared external storage.</a:t>
            </a:r>
            <a:br>
              <a:rPr lang="en-US" dirty="0"/>
            </a:br>
            <a:r>
              <a:rPr lang="en-US" b="1" dirty="0"/>
              <a:t>4. SQLite Databases </a:t>
            </a:r>
            <a:r>
              <a:rPr lang="en-US" dirty="0"/>
              <a:t>Store structured data in a private/public database.</a:t>
            </a:r>
            <a:br>
              <a:rPr lang="en-US" dirty="0"/>
            </a:br>
            <a:r>
              <a:rPr lang="en-US" b="1" dirty="0"/>
              <a:t>5. Network Connection </a:t>
            </a:r>
            <a:r>
              <a:rPr lang="en-US" dirty="0"/>
              <a:t>Store data on the web.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6 - Shared Preferences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24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Preferences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SharedPreferences</a:t>
            </a:r>
            <a:r>
              <a:rPr lang="en-US" dirty="0"/>
              <a:t> files are good for handling a handful of Items. Data in </a:t>
            </a:r>
            <a:r>
              <a:rPr lang="en-US" dirty="0" smtClean="0"/>
              <a:t>this type </a:t>
            </a:r>
            <a:r>
              <a:rPr lang="en-US" dirty="0"/>
              <a:t>of container is saved as &lt;Key, Value&gt; pairs where the key is a string </a:t>
            </a:r>
            <a:r>
              <a:rPr lang="en-US" dirty="0" smtClean="0"/>
              <a:t>and its </a:t>
            </a:r>
            <a:r>
              <a:rPr lang="en-US" dirty="0"/>
              <a:t>associated value must be a primitive data type.</a:t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class is functionally similar to Java Maps, </a:t>
            </a:r>
            <a:r>
              <a:rPr lang="en-US" smtClean="0"/>
              <a:t>however; unlike </a:t>
            </a:r>
            <a:r>
              <a:rPr lang="en-US" dirty="0"/>
              <a:t>Maps they are permanent.</a:t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Data </a:t>
            </a:r>
            <a:r>
              <a:rPr lang="en-US" dirty="0"/>
              <a:t>is stored in the device’s internal main memory.</a:t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PREFERENCES </a:t>
            </a:r>
            <a:r>
              <a:rPr lang="en-US" dirty="0"/>
              <a:t>are typically used to keep state information</a:t>
            </a:r>
            <a:br>
              <a:rPr lang="en-US" dirty="0"/>
            </a:br>
            <a:r>
              <a:rPr lang="en-US" dirty="0"/>
              <a:t>and shared data among several activities of an application.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6 - Shared Preferences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28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Preferences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6 - Shared Preferences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756" y="1987992"/>
            <a:ext cx="262890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312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Preferences API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Each </a:t>
            </a:r>
            <a:r>
              <a:rPr lang="en-US" dirty="0"/>
              <a:t>of the Preference </a:t>
            </a:r>
            <a:r>
              <a:rPr lang="en-US" dirty="0" err="1"/>
              <a:t>mutator</a:t>
            </a:r>
            <a:r>
              <a:rPr lang="en-US" dirty="0"/>
              <a:t> methods carries a typed-value content </a:t>
            </a:r>
            <a:r>
              <a:rPr lang="en-US" dirty="0" smtClean="0"/>
              <a:t>that can </a:t>
            </a:r>
            <a:r>
              <a:rPr lang="en-US" dirty="0"/>
              <a:t>be manipulated by an </a:t>
            </a:r>
            <a:r>
              <a:rPr lang="en-US" i="1" dirty="0"/>
              <a:t>editor </a:t>
            </a:r>
            <a:r>
              <a:rPr lang="en-US" dirty="0"/>
              <a:t>that allows </a:t>
            </a:r>
            <a:r>
              <a:rPr lang="en-US" i="1" dirty="0" err="1"/>
              <a:t>putXxx</a:t>
            </a:r>
            <a:r>
              <a:rPr lang="en-US" i="1" dirty="0"/>
              <a:t>… and </a:t>
            </a:r>
            <a:r>
              <a:rPr lang="en-US" i="1" dirty="0" err="1"/>
              <a:t>getXxx</a:t>
            </a:r>
            <a:r>
              <a:rPr lang="en-US" i="1" dirty="0"/>
              <a:t>… </a:t>
            </a:r>
            <a:r>
              <a:rPr lang="en-US" dirty="0" smtClean="0"/>
              <a:t>commands to </a:t>
            </a:r>
            <a:r>
              <a:rPr lang="en-US" dirty="0"/>
              <a:t>place data in and out of the Preference container.</a:t>
            </a:r>
            <a:br>
              <a:rPr lang="en-US" dirty="0"/>
            </a:br>
            <a:r>
              <a:rPr lang="en-US" i="1" dirty="0"/>
              <a:t>Xxx </a:t>
            </a:r>
            <a:r>
              <a:rPr lang="en-US" dirty="0"/>
              <a:t>= { </a:t>
            </a:r>
            <a:r>
              <a:rPr lang="en-US" i="1" dirty="0"/>
              <a:t>Long, </a:t>
            </a:r>
            <a:r>
              <a:rPr lang="en-US" i="1" dirty="0" err="1"/>
              <a:t>Int</a:t>
            </a:r>
            <a:r>
              <a:rPr lang="en-US" i="1" dirty="0"/>
              <a:t>, Double, Boolean, String </a:t>
            </a:r>
            <a:r>
              <a:rPr lang="en-US" dirty="0"/>
              <a:t>}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6 - Shared Preferences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57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6 - Shared Preferences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728" y="1128868"/>
            <a:ext cx="944880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272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6 - Shared Preferences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900112"/>
            <a:ext cx="1186815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511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method </a:t>
            </a:r>
            <a:r>
              <a:rPr lang="en-US" dirty="0" err="1"/>
              <a:t>getSharedPreferences</a:t>
            </a:r>
            <a:r>
              <a:rPr lang="en-US" dirty="0"/>
              <a:t>(…) creates (or retrieves) a table</a:t>
            </a:r>
            <a:br>
              <a:rPr lang="en-US" dirty="0"/>
            </a:br>
            <a:r>
              <a:rPr lang="en-US" dirty="0"/>
              <a:t>called </a:t>
            </a:r>
            <a:r>
              <a:rPr lang="en-US" i="1" dirty="0" err="1"/>
              <a:t>my_preferred_choices</a:t>
            </a:r>
            <a:r>
              <a:rPr lang="en-US" i="1" dirty="0"/>
              <a:t> </a:t>
            </a:r>
            <a:r>
              <a:rPr lang="en-US" dirty="0"/>
              <a:t>file, using the default </a:t>
            </a:r>
            <a:r>
              <a:rPr lang="en-US" i="1" dirty="0"/>
              <a:t>MODE_PRIVATE</a:t>
            </a:r>
            <a:br>
              <a:rPr lang="en-US" i="1" dirty="0"/>
            </a:br>
            <a:r>
              <a:rPr lang="en-US" dirty="0"/>
              <a:t>access. Under this access mode only the calling application can </a:t>
            </a:r>
            <a:r>
              <a:rPr lang="en-US" dirty="0" smtClean="0"/>
              <a:t>operate on </a:t>
            </a:r>
            <a:r>
              <a:rPr lang="en-US" dirty="0"/>
              <a:t>the file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A </a:t>
            </a:r>
            <a:r>
              <a:rPr lang="en-US" dirty="0" err="1"/>
              <a:t>SharedPreferences</a:t>
            </a:r>
            <a:r>
              <a:rPr lang="en-US" dirty="0"/>
              <a:t> editor is needed to make any changes on the file.</a:t>
            </a:r>
            <a:br>
              <a:rPr lang="en-US" dirty="0"/>
            </a:br>
            <a:r>
              <a:rPr lang="en-US" dirty="0"/>
              <a:t>For instance </a:t>
            </a:r>
            <a:r>
              <a:rPr lang="en-US" dirty="0" err="1"/>
              <a:t>editor.putString</a:t>
            </a:r>
            <a:r>
              <a:rPr lang="en-US" dirty="0"/>
              <a:t>("</a:t>
            </a:r>
            <a:r>
              <a:rPr lang="en-US" dirty="0" err="1"/>
              <a:t>chosenColor</a:t>
            </a:r>
            <a:r>
              <a:rPr lang="en-US" dirty="0"/>
              <a:t>", "</a:t>
            </a:r>
            <a:r>
              <a:rPr lang="en-US" b="1" dirty="0"/>
              <a:t>RED</a:t>
            </a:r>
            <a:r>
              <a:rPr lang="en-US" dirty="0"/>
              <a:t>") creates(or</a:t>
            </a:r>
            <a:br>
              <a:rPr lang="en-US" dirty="0"/>
            </a:br>
            <a:r>
              <a:rPr lang="en-US" dirty="0"/>
              <a:t>updates) the key “</a:t>
            </a:r>
            <a:r>
              <a:rPr lang="en-US" dirty="0" err="1"/>
              <a:t>chosenColor</a:t>
            </a:r>
            <a:r>
              <a:rPr lang="en-US" dirty="0"/>
              <a:t>” and assigns to it the value “RED”. All</a:t>
            </a:r>
            <a:br>
              <a:rPr lang="en-US" dirty="0"/>
            </a:br>
            <a:r>
              <a:rPr lang="en-US" dirty="0"/>
              <a:t>editing actions must be explicitly committed for the file to be updated.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6 - Shared Preferences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07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298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Shared Preferences</vt:lpstr>
      <vt:lpstr>Android Files</vt:lpstr>
      <vt:lpstr>Storage</vt:lpstr>
      <vt:lpstr>Shared Preferences</vt:lpstr>
      <vt:lpstr>Shared Preferences</vt:lpstr>
      <vt:lpstr>Using Preferences API calls</vt:lpstr>
      <vt:lpstr>PowerPoint Presentation</vt:lpstr>
      <vt:lpstr>PowerPoint Presentation</vt:lpstr>
      <vt:lpstr>Details</vt:lpstr>
      <vt:lpstr>Details</vt:lpstr>
      <vt:lpstr>File</vt:lpstr>
      <vt:lpstr>PowerPoint Presentation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Layouts</dc:title>
  <dc:creator>Musad</dc:creator>
  <cp:lastModifiedBy>Musad</cp:lastModifiedBy>
  <cp:revision>143</cp:revision>
  <dcterms:created xsi:type="dcterms:W3CDTF">2019-02-05T14:06:08Z</dcterms:created>
  <dcterms:modified xsi:type="dcterms:W3CDTF">2019-03-14T07:26:06Z</dcterms:modified>
</cp:coreProperties>
</file>