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5DD47B9-C5D3-43B0-BE28-8A45974DC54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64302D-9923-40CA-B630-B814F526F4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VOLLEY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Volley is an HTTP library that makes networking for Android apps easier and most importantly, faster. Volley is available on GitHub.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</a:t>
            </a:r>
            <a:r>
              <a:rPr lang="en-US" dirty="0"/>
              <a:t>scheduling of network requests.</a:t>
            </a:r>
          </a:p>
          <a:p>
            <a:r>
              <a:rPr lang="en-US" dirty="0"/>
              <a:t>Multiple concurrent network connections.</a:t>
            </a:r>
          </a:p>
          <a:p>
            <a:r>
              <a:rPr lang="en-US" dirty="0"/>
              <a:t>Transparent disk and memory response caching with standard HTTP cache coherence.</a:t>
            </a:r>
          </a:p>
          <a:p>
            <a:r>
              <a:rPr lang="en-US" dirty="0"/>
              <a:t>Support for request prioritization.</a:t>
            </a:r>
          </a:p>
          <a:p>
            <a:r>
              <a:rPr lang="en-US" dirty="0"/>
              <a:t>Cancellation request API. You can cancel a single request, or you can set blocks or scopes of requests to cancel.</a:t>
            </a:r>
          </a:p>
          <a:p>
            <a:r>
              <a:rPr lang="en-US" dirty="0"/>
              <a:t>Ease of customization, for example, for retry and </a:t>
            </a:r>
            <a:r>
              <a:rPr lang="en-US" dirty="0" err="1"/>
              <a:t>backoff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1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990600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pic>
        <p:nvPicPr>
          <p:cNvPr id="1026" name="Picture 2" descr="Image result for volley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097567" cy="422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Include the following code in </a:t>
            </a:r>
            <a:r>
              <a:rPr lang="en-US" dirty="0" err="1" smtClean="0"/>
              <a:t>gradle</a:t>
            </a:r>
            <a:r>
              <a:rPr lang="en-US" dirty="0" smtClean="0"/>
              <a:t> (app level)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dependencies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implementation 'com.android.volley:volley:1.1.1'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Queue of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RequestQueue</a:t>
            </a:r>
            <a:r>
              <a:rPr lang="en-US" dirty="0"/>
              <a:t> queue;</a:t>
            </a:r>
          </a:p>
          <a:p>
            <a:pPr marL="0" indent="0">
              <a:buNone/>
            </a:pPr>
            <a:r>
              <a:rPr lang="en-US" dirty="0"/>
              <a:t>queue = </a:t>
            </a:r>
            <a:r>
              <a:rPr lang="en-US" dirty="0" err="1"/>
              <a:t>Volley.newRequestQueue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err="1" smtClean="0"/>
              <a:t>JsonObjectRequest</a:t>
            </a:r>
            <a:r>
              <a:rPr lang="en-US" dirty="0" smtClean="0"/>
              <a:t> </a:t>
            </a:r>
            <a:r>
              <a:rPr lang="en-US" dirty="0" err="1" smtClean="0"/>
              <a:t>obeject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 smtClean="0"/>
              <a:t>JsonObjectRequest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JsonObjectRequest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= new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JsonObjectRequest</a:t>
            </a:r>
            <a:r>
              <a:rPr lang="en-US" dirty="0" smtClean="0"/>
              <a:t>(</a:t>
            </a:r>
            <a:r>
              <a:rPr lang="en-US" dirty="0" err="1" smtClean="0"/>
              <a:t>Request.Method.POST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url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data,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successHandler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ErrorHandler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should be in 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3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And Error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success </a:t>
            </a:r>
            <a:r>
              <a:rPr lang="en-US" dirty="0"/>
              <a:t>h</a:t>
            </a:r>
            <a:r>
              <a:rPr lang="en-US" dirty="0" smtClean="0"/>
              <a:t>andler by implementing</a:t>
            </a:r>
          </a:p>
          <a:p>
            <a:pPr marL="0" indent="0">
              <a:buNone/>
            </a:pPr>
            <a:r>
              <a:rPr lang="en-US" dirty="0" err="1" smtClean="0"/>
              <a:t>Response.Listener</a:t>
            </a:r>
            <a:r>
              <a:rPr lang="en-US" dirty="0" smtClean="0"/>
              <a:t>&lt;</a:t>
            </a:r>
            <a:r>
              <a:rPr lang="en-US" dirty="0" err="1" smtClean="0"/>
              <a:t>JSONObject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error </a:t>
            </a:r>
            <a:r>
              <a:rPr lang="en-US" dirty="0"/>
              <a:t>handler by </a:t>
            </a:r>
            <a:r>
              <a:rPr lang="en-US" dirty="0" smtClean="0"/>
              <a:t>implementing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Response.ErrorListener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35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</TotalTime>
  <Words>157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Clarity</vt:lpstr>
      <vt:lpstr>VOLLEY</vt:lpstr>
      <vt:lpstr>Volley</vt:lpstr>
      <vt:lpstr>Benefits</vt:lpstr>
      <vt:lpstr>Working</vt:lpstr>
      <vt:lpstr>Implementation</vt:lpstr>
      <vt:lpstr>Creating Queue of Requests</vt:lpstr>
      <vt:lpstr>Creating JsonObjectRequest object</vt:lpstr>
      <vt:lpstr>Success And Error Handler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</dc:title>
  <dc:creator>humasamin</dc:creator>
  <cp:lastModifiedBy>Musad</cp:lastModifiedBy>
  <cp:revision>39</cp:revision>
  <dcterms:created xsi:type="dcterms:W3CDTF">2014-06-19T12:01:06Z</dcterms:created>
  <dcterms:modified xsi:type="dcterms:W3CDTF">2019-12-03T17:44:43Z</dcterms:modified>
</cp:coreProperties>
</file>