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>
        <p:scale>
          <a:sx n="88" d="100"/>
          <a:sy n="88" d="100"/>
        </p:scale>
        <p:origin x="9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D602-4434-FA43-82C0-331914B32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03ED7-6C5C-6A48-9DCC-6FD3B507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E850-1C55-424A-B336-F13E6EB4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04F91-4949-F646-BA6A-1358BA8C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C496-A509-BC45-B8BE-D6048CA2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FD4-856F-7442-ABC9-01429029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C2A37-B615-434D-AC0A-B403B18B4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DC3E-5FEF-0544-BEEE-992E218B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8EB2-76FA-374D-B6E6-76EBA518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20B8-D314-404F-8F7E-FB706907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F1D59-DAEA-0B47-9748-91C931BFA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89C21-8327-C340-BEB2-E8D697C26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24FD-75A8-364A-A5F3-1A817AF9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005E-BDE7-B14C-8643-72A12E38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CE00-3251-7C4B-B1A8-17D11352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8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FA4-1B3A-F746-8A14-FD234D10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D4C0-C248-D840-97B9-268DAEDC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F393-3DD7-E541-8895-1F0A5865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25CB-027A-7343-BDAD-2D1E000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0461-085F-194F-A4B3-1410523F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6615-BE98-3C49-B967-0F39DFF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75074-11EA-524F-A715-0458B4C51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F617-55F5-104F-BA7C-4D2F69B1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6E1A-5E5B-A346-86E1-CC9462AA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B9DE-2062-F046-B2B4-F4F34F36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724E-62F1-5241-A4C4-603DB6B6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B798-B70E-9B47-871E-38025628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212B-797B-C34A-B97D-336AE36CA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D474-DE9C-394F-84A3-36A8AAB1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2AA11-4B63-1F40-ACAC-83727C0E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C131-FE3B-714E-8F70-D24CE59F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C33A-0C90-AD43-B2CB-BCAD3E51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1655C-CAD3-6641-82B9-436BC069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A51C1-1276-174A-BDCB-FB3E1247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AB750-73EC-BE48-87B0-AB468A797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A6369-E99E-8F4C-A2A8-09459917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9DC7-4305-934A-9971-6060871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44210-9094-1943-9D33-83BB6112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DA0A2-EDFD-B54F-AE1A-2BEFF77C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6D18-9385-A345-9191-35012C51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F0AB6-668A-C844-97F0-3C9E8414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7FC32-46D5-104D-87FB-55E9B263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2CC00-D967-B544-BE8F-54AF1872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7A7B5-9879-6247-A3E3-BF91681B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BF07-E193-B340-9F20-5D74F4E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FFA03-54C1-3C4F-9F22-A86F3610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C1F8-BC02-3F47-8833-25C809E4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E11B-92EB-F34D-88A9-74F19AF3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AAF6-F10E-4A47-BE40-6D1FFD25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802F5-82D6-D942-85DC-15755724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0EDA-C94E-4445-872A-64EA6087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BE82-CF5E-964A-902B-1A896746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49A1-50A4-9047-BFCD-17207ABD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AA424-5051-0543-AF13-1725FA4E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920B6-0E2E-D140-9A3A-A2D45819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23EF-C6C2-1741-B483-C09B59C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ED4D7-4695-E84D-AED2-B51EAFA5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5B37-F71A-1D45-94AA-DC5C6B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EE4C2-B75C-2244-85E2-494F2360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DBA3D-CD10-8848-9160-E30E4F12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8A45-5492-914D-A0DF-06795E944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5CC4-3F1E-314F-8F2B-DF2444D82373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5273-3518-734C-91EA-033907A75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6400-6EB3-A442-80A7-7702DBA6C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32D4-D92B-E045-9947-0A882B0B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47E5-3346-2342-89A0-53E421C3C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2BDA3-F029-1544-A254-A3D24ECD9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Basit Ali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A5163-6308-4F44-A2CC-5F50F9D39A72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1B1D-1799-8441-B40E-F248718C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OnDestroy</a:t>
            </a:r>
            <a:r>
              <a:rPr lang="en-US" dirty="0"/>
              <a:t>(…)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DAE8-C00B-FC47-9B0D-94854B49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to stop the code running.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85FB2-171C-1F48-B868-34F2D6CD8DD6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17B6-419B-584C-9231-F270AFF5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&amp; Stopping Service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20D3C5-EB98-0142-8C72-DBA0803F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45" y="1992313"/>
            <a:ext cx="7847110" cy="2527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AFF464-ED67-D64B-AC08-8F29927755B8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1D4D-6D4D-FE44-8DF4-A2A1DE9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C639-6AE8-3547-ABEB-95572381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 is a component that runs in the background &amp; foreground.</a:t>
            </a:r>
          </a:p>
          <a:p>
            <a:r>
              <a:rPr lang="en-US" dirty="0"/>
              <a:t>It can perform long-running operations in the background.</a:t>
            </a:r>
          </a:p>
          <a:p>
            <a:r>
              <a:rPr lang="en-US" dirty="0"/>
              <a:t>It does not provide a user interface.</a:t>
            </a:r>
          </a:p>
          <a:p>
            <a:r>
              <a:rPr lang="en-US" dirty="0"/>
              <a:t>Once started, a service might continue running for some time, even after the user switches to another application or activity.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CA7D5-0BB6-334E-920E-51F6D799A7A0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4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9B0A-905B-3047-8F36-06E851F3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8F0A-281A-B444-8C11-E4591A2D1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sample project.</a:t>
            </a:r>
          </a:p>
          <a:p>
            <a:r>
              <a:rPr lang="en-US" dirty="0"/>
              <a:t>Add two buttons – Start Service &amp; End Service.</a:t>
            </a:r>
          </a:p>
          <a:p>
            <a:r>
              <a:rPr lang="en-US" dirty="0"/>
              <a:t>Create a new </a:t>
            </a:r>
            <a:r>
              <a:rPr lang="en-US" dirty="0" err="1"/>
              <a:t>XYZservice</a:t>
            </a:r>
            <a:r>
              <a:rPr lang="en-US" dirty="0"/>
              <a:t> class which extends Service class. . </a:t>
            </a:r>
          </a:p>
          <a:p>
            <a:r>
              <a:rPr lang="en-US" dirty="0"/>
              <a:t>Add service to manifest file.</a:t>
            </a:r>
          </a:p>
          <a:p>
            <a:r>
              <a:rPr lang="en-US" dirty="0"/>
              <a:t>Onclick(Start Service) - Start Service through intent.</a:t>
            </a:r>
          </a:p>
          <a:p>
            <a:r>
              <a:rPr lang="en-US" dirty="0"/>
              <a:t>Onclick(End Service) – End Service through intent.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A8CDE-356B-474B-A027-B1C6986C0536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5E6-9ABC-7240-9691-2A23392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Interface.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CE5409-B98D-8049-BE38-DCC163964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764" y="1825625"/>
            <a:ext cx="248047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3E6F40-1259-3544-BAE8-0EFAD3832838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F567-64EB-3545-83C8-16F6BA7E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PlayService</a:t>
            </a:r>
            <a:r>
              <a:rPr lang="en-US" dirty="0"/>
              <a:t> 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23A1-E92E-8B46-A1D4-B2376E1A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should extend Service class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20D634C-A354-6840-808B-849D17D3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519891"/>
            <a:ext cx="3213100" cy="78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31361-2206-374E-B052-B69D30DB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4673796"/>
            <a:ext cx="8334375" cy="1000125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ED8925F3-7E00-A745-B598-CECA69D9B6E1}"/>
              </a:ext>
            </a:extLst>
          </p:cNvPr>
          <p:cNvSpPr/>
          <p:nvPr/>
        </p:nvSpPr>
        <p:spPr>
          <a:xfrm>
            <a:off x="2247107" y="3442228"/>
            <a:ext cx="342900" cy="950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59FF0-3856-1E44-8F13-7ADF9FCF3C85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8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032C-1A94-4E4B-B0EC-A8665521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this line in manifest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58A4-A684-224B-838F-03422426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highlighted (Service) line in manifest file.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D29BF1-0241-4C40-AE77-72C33CAA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89" y="2632605"/>
            <a:ext cx="6336222" cy="3544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2EB725-88C4-6847-B8AF-7231A447A861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0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833C-76DC-D04A-8729-49B45B08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 methods in </a:t>
            </a:r>
            <a:r>
              <a:rPr lang="en-US" dirty="0" err="1"/>
              <a:t>PlayService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15DF-6C4A-CF4B-868C-9498D5BF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methods will be responsible for Starting and destroying service</a:t>
            </a:r>
          </a:p>
          <a:p>
            <a:r>
              <a:rPr lang="en-US" dirty="0"/>
              <a:t>Press </a:t>
            </a:r>
            <a:r>
              <a:rPr lang="en-US" dirty="0" err="1"/>
              <a:t>cntrl</a:t>
            </a:r>
            <a:r>
              <a:rPr lang="en-US" dirty="0"/>
              <a:t> + o to get the dropdown menu.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BB8C2F-874C-814D-B559-01F5D1DF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3535363"/>
            <a:ext cx="2813050" cy="264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1D7F3-2FB4-D647-924D-EF61BD6042D6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833C-76DC-D04A-8729-49B45B08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 methods in </a:t>
            </a:r>
            <a:r>
              <a:rPr lang="en-US" dirty="0" err="1"/>
              <a:t>PlayService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15DF-6C4A-CF4B-868C-9498D5BF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these two methods.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A9EA4-DAE2-B647-B9A7-71525CE6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71765"/>
            <a:ext cx="4964684" cy="765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EC0B2-5F68-6443-8786-9B900C0AF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63692"/>
            <a:ext cx="9478033" cy="765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53C1F4-7207-184A-BEB5-96B93F6DF677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EFB2-1751-1D43-A350-B35CFCFE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onStartCommand</a:t>
            </a:r>
            <a:r>
              <a:rPr lang="en-US" dirty="0"/>
              <a:t>(...)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97B8-5AF3-4F4B-854A-44FC6918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code which you want to execute when the service starts.</a:t>
            </a:r>
          </a:p>
          <a:p>
            <a:pPr lvl="1"/>
            <a:r>
              <a:rPr lang="en-US" dirty="0" err="1"/>
              <a:t>Ex:Play</a:t>
            </a:r>
            <a:r>
              <a:rPr lang="en-US" dirty="0"/>
              <a:t> a song in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return statement with </a:t>
            </a:r>
            <a:r>
              <a:rPr lang="en-US" b="1" dirty="0"/>
              <a:t>return  </a:t>
            </a:r>
            <a:r>
              <a:rPr lang="en-US" b="1" i="1" dirty="0"/>
              <a:t>START_STICKY</a:t>
            </a:r>
            <a:r>
              <a:rPr lang="en-US" dirty="0"/>
              <a:t>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663CF-5D87-1840-A59D-0711084BCE75}"/>
              </a:ext>
            </a:extLst>
          </p:cNvPr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8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228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Android Services</vt:lpstr>
      <vt:lpstr>Android Services</vt:lpstr>
      <vt:lpstr>Algorithm</vt:lpstr>
      <vt:lpstr>User Interface.</vt:lpstr>
      <vt:lpstr>Create a PlayService java class</vt:lpstr>
      <vt:lpstr>Add this line in manifest file.</vt:lpstr>
      <vt:lpstr>Add two methods in PlayService class</vt:lpstr>
      <vt:lpstr>Add two methods in PlayService class</vt:lpstr>
      <vt:lpstr>onStartCommand(...)</vt:lpstr>
      <vt:lpstr>OnDestroy(…)</vt:lpstr>
      <vt:lpstr>Starting &amp; Stopping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Services</dc:title>
  <dc:creator>Basit Ali</dc:creator>
  <cp:lastModifiedBy>Basit Ali</cp:lastModifiedBy>
  <cp:revision>4</cp:revision>
  <dcterms:created xsi:type="dcterms:W3CDTF">2021-01-20T17:12:28Z</dcterms:created>
  <dcterms:modified xsi:type="dcterms:W3CDTF">2021-01-20T17:44:50Z</dcterms:modified>
</cp:coreProperties>
</file>