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77" r:id="rId5"/>
    <p:sldId id="278" r:id="rId6"/>
    <p:sldId id="279" r:id="rId7"/>
    <p:sldId id="282" r:id="rId8"/>
    <p:sldId id="283" r:id="rId9"/>
    <p:sldId id="284" r:id="rId10"/>
    <p:sldId id="285" r:id="rId11"/>
    <p:sldId id="29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1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DF6B-B1C7-491B-BFDE-3C10A7539DC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3293-2E14-4C14-AAA2-082BADD9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34DC-8950-45CD-838D-628AF46927BC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0B-4416-4ABF-A408-BCE5FAC267F0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D85A-8D69-48E0-A921-837286388303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5B16-E722-4409-8533-B8112D901C51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CD3A-2604-4711-BABF-6A7E66A1A56A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65D-258F-41E6-8177-10815BA22816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3164-CA09-4093-8248-7A47A3E61F96}" type="datetime1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7907-D0D5-4981-BE3F-E8326420EC80}" type="datetime1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81EC-26BF-4082-A957-CAD5C68CADE6}" type="datetime1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71D-C7FE-4D4A-BC44-314C6F44EB05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CD0-7E78-4629-9CA6-FDAE2BED2EF3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CE2A-E3BD-4008-8163-08A8DA7C5496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 smtClean="0"/>
              <a:t>(Credits to Marty </a:t>
            </a:r>
            <a:r>
              <a:rPr lang="en-US" dirty="0" err="1"/>
              <a:t>Stepp</a:t>
            </a:r>
            <a:r>
              <a:rPr lang="en-US" dirty="0"/>
              <a:t> and Stanford Computer </a:t>
            </a:r>
            <a:r>
              <a:rPr lang="en-US" dirty="0" smtClean="0"/>
              <a:t>Science)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</a:t>
            </a:r>
            <a:r>
              <a:rPr lang="en-US" dirty="0" err="1" smtClean="0"/>
              <a:t>onClick</a:t>
            </a:r>
            <a:r>
              <a:rPr lang="en-US" dirty="0" smtClean="0"/>
              <a:t> 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in MainActivity.java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Activity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public void </a:t>
            </a:r>
            <a:r>
              <a:rPr lang="en-US" dirty="0" err="1"/>
              <a:t>radioClick</a:t>
            </a:r>
            <a:r>
              <a:rPr lang="en-US" dirty="0"/>
              <a:t>(View view)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/>
              <a:t>check which radio button was clicked</a:t>
            </a:r>
          </a:p>
          <a:p>
            <a:pPr marL="0" indent="0">
              <a:buNone/>
            </a:pPr>
            <a:r>
              <a:rPr lang="en-US" dirty="0" smtClean="0"/>
              <a:t>        if (</a:t>
            </a:r>
            <a:r>
              <a:rPr lang="en-US" dirty="0" err="1" smtClean="0"/>
              <a:t>view.getId</a:t>
            </a:r>
            <a:r>
              <a:rPr lang="en-US" dirty="0" smtClean="0"/>
              <a:t>() == </a:t>
            </a:r>
            <a:r>
              <a:rPr lang="en-US" dirty="0" err="1" smtClean="0"/>
              <a:t>R.id.lions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// ...</a:t>
            </a:r>
          </a:p>
          <a:p>
            <a:pPr marL="0" indent="0">
              <a:buNone/>
            </a:pPr>
            <a:r>
              <a:rPr lang="en-US" dirty="0" smtClean="0"/>
              <a:t>      } else if (</a:t>
            </a:r>
            <a:r>
              <a:rPr lang="en-US" dirty="0" err="1" smtClean="0"/>
              <a:t>view.getId</a:t>
            </a:r>
            <a:r>
              <a:rPr lang="en-US" dirty="0" smtClean="0"/>
              <a:t>() == </a:t>
            </a:r>
            <a:r>
              <a:rPr lang="en-US" dirty="0" err="1" smtClean="0"/>
              <a:t>R.id.tigers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// ...</a:t>
            </a:r>
          </a:p>
          <a:p>
            <a:pPr marL="0" indent="0">
              <a:buNone/>
            </a:pPr>
            <a:r>
              <a:rPr lang="en-US" dirty="0" smtClean="0"/>
              <a:t>      } else {</a:t>
            </a:r>
          </a:p>
          <a:p>
            <a:pPr marL="0" indent="0">
              <a:buNone/>
            </a:pPr>
            <a:r>
              <a:rPr lang="en-US" dirty="0" smtClean="0"/>
              <a:t>     // bears ...</a:t>
            </a:r>
          </a:p>
          <a:p>
            <a:pPr marL="0" indent="0">
              <a:buNone/>
            </a:pPr>
            <a:r>
              <a:rPr lang="en-US" smtClean="0"/>
              <a:t>   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collection of selectable </a:t>
            </a:r>
            <a:r>
              <a:rPr lang="en-US" dirty="0" smtClean="0"/>
              <a:t>choices</a:t>
            </a:r>
          </a:p>
          <a:p>
            <a:r>
              <a:rPr lang="en-US" dirty="0"/>
              <a:t>key attributes in XML: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42765"/>
              </p:ext>
            </p:extLst>
          </p:nvPr>
        </p:nvGraphicFramePr>
        <p:xfrm>
          <a:off x="783770" y="3446220"/>
          <a:ext cx="6958942" cy="2468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7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android:clickable</a:t>
                      </a:r>
                      <a:r>
                        <a:rPr lang="en-US" b="0" dirty="0" smtClean="0"/>
                        <a:t>="</a:t>
                      </a:r>
                      <a:r>
                        <a:rPr lang="en-US" b="0" dirty="0" err="1" smtClean="0"/>
                        <a:t>bool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 set to false to disable the list 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android:id</a:t>
                      </a:r>
                      <a:r>
                        <a:rPr lang="en-US" b="0" dirty="0" smtClean="0"/>
                        <a:t>="@+id/</a:t>
                      </a:r>
                      <a:r>
                        <a:rPr lang="en-US" b="0" dirty="0" err="1" smtClean="0"/>
                        <a:t>theID</a:t>
                      </a:r>
                      <a:r>
                        <a:rPr lang="en-US" b="0" dirty="0" smtClean="0"/>
                        <a:t>“                    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unique ID for use in Java code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android:entries</a:t>
                      </a:r>
                      <a:r>
                        <a:rPr lang="en-US" b="0" dirty="0" smtClean="0"/>
                        <a:t>="@array/array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set of options to appear in the list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(must match an array in strings.xml)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120" y="829969"/>
            <a:ext cx="2612571" cy="515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44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1323473"/>
            <a:ext cx="10515600" cy="5269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list: Content is fixed and known before the app runs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Declare </a:t>
            </a:r>
            <a:r>
              <a:rPr lang="en-US" dirty="0"/>
              <a:t>the list elements in the strings.xml resource file.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46" y="2430379"/>
            <a:ext cx="7363327" cy="385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546" y="2430379"/>
            <a:ext cx="3296695" cy="402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90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344361"/>
            <a:ext cx="7916779" cy="4978233"/>
          </a:xfrm>
        </p:spPr>
        <p:txBody>
          <a:bodyPr/>
          <a:lstStyle/>
          <a:p>
            <a:pPr algn="just"/>
            <a:r>
              <a:rPr lang="en-US" dirty="0"/>
              <a:t>dynamic list: Content is read or generated as the program </a:t>
            </a:r>
            <a:r>
              <a:rPr lang="en-US" dirty="0" smtClean="0"/>
              <a:t>runs.</a:t>
            </a:r>
          </a:p>
          <a:p>
            <a:pPr algn="just"/>
            <a:r>
              <a:rPr lang="en-US" dirty="0" smtClean="0"/>
              <a:t>Comes </a:t>
            </a:r>
            <a:r>
              <a:rPr lang="en-US" dirty="0"/>
              <a:t>from a data file, or from the internet, etc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be set in the Java </a:t>
            </a:r>
            <a:r>
              <a:rPr lang="en-US" dirty="0" smtClean="0"/>
              <a:t>code.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we have the following file and want to make a list from it: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53" y="4063161"/>
            <a:ext cx="3521242" cy="23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2430379"/>
            <a:ext cx="3296651" cy="407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1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dirty="0"/>
              <a:t>List 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227220"/>
            <a:ext cx="11430000" cy="5070058"/>
          </a:xfrm>
        </p:spPr>
        <p:txBody>
          <a:bodyPr>
            <a:normAutofit/>
          </a:bodyPr>
          <a:lstStyle/>
          <a:p>
            <a:r>
              <a:rPr lang="en-US" dirty="0"/>
              <a:t>adapter: Helps turn list data into list view items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</a:t>
            </a:r>
            <a:r>
              <a:rPr lang="en-US" dirty="0"/>
              <a:t>adapters: </a:t>
            </a:r>
            <a:r>
              <a:rPr lang="en-US" dirty="0" err="1"/>
              <a:t>ArrayAdapter</a:t>
            </a:r>
            <a:r>
              <a:rPr lang="en-US" dirty="0"/>
              <a:t>, </a:t>
            </a:r>
            <a:r>
              <a:rPr lang="en-US" dirty="0" err="1"/>
              <a:t>CursorAdapter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Syntax </a:t>
            </a:r>
            <a:r>
              <a:rPr lang="en-US" dirty="0"/>
              <a:t>for creating an adapter: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/>
              <a:t>name = </a:t>
            </a:r>
            <a:r>
              <a:rPr lang="en-US" dirty="0" smtClean="0"/>
              <a:t>new </a:t>
            </a:r>
            <a:r>
              <a:rPr lang="en-US" dirty="0" err="1" smtClean="0"/>
              <a:t>ArrayAdapter</a:t>
            </a:r>
            <a:r>
              <a:rPr lang="en-US" dirty="0" smtClean="0"/>
              <a:t>&lt;String&gt;(activity</a:t>
            </a:r>
            <a:r>
              <a:rPr lang="en-US" dirty="0"/>
              <a:t>, layout, array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the activity is usually this </a:t>
            </a:r>
          </a:p>
          <a:p>
            <a:pPr lvl="1"/>
            <a:r>
              <a:rPr lang="en-US" dirty="0" smtClean="0"/>
              <a:t>the default layout for lists is android.R.layout.simple_list_item_1  </a:t>
            </a:r>
          </a:p>
          <a:p>
            <a:pPr lvl="1"/>
            <a:r>
              <a:rPr lang="en-US" dirty="0" smtClean="0"/>
              <a:t>get the array by reading your file or data source of choice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it can be an array like String[], or a list like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you have an adapter, you can attach it to your list by calling the </a:t>
            </a:r>
            <a:r>
              <a:rPr lang="en-US" dirty="0" err="1"/>
              <a:t>setAdapter</a:t>
            </a:r>
            <a:r>
              <a:rPr lang="en-US" dirty="0"/>
              <a:t> method of the </a:t>
            </a:r>
            <a:r>
              <a:rPr lang="en-US" dirty="0" err="1"/>
              <a:t>ListView</a:t>
            </a:r>
            <a:r>
              <a:rPr lang="en-US" dirty="0"/>
              <a:t> object in the Java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adapter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5" y="1419726"/>
            <a:ext cx="10554697" cy="523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93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292937"/>
            <a:ext cx="10515600" cy="934286"/>
          </a:xfrm>
        </p:spPr>
        <p:txBody>
          <a:bodyPr/>
          <a:lstStyle/>
          <a:p>
            <a:r>
              <a:rPr lang="en-US" dirty="0"/>
              <a:t>Handling list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5" y="1179096"/>
            <a:ext cx="8446168" cy="5438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Unfortunately lists don't use a simple </a:t>
            </a:r>
            <a:r>
              <a:rPr lang="en-US" dirty="0" err="1"/>
              <a:t>onClick</a:t>
            </a:r>
            <a:r>
              <a:rPr lang="en-US" dirty="0"/>
              <a:t> event. 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fancier GUI widgets use other kinds of events.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event listeners must be attached in the Java code, not in the XML. 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how to attach these event listeners requires the use of Java anonymous inner classes. </a:t>
            </a:r>
          </a:p>
          <a:p>
            <a:endParaRPr lang="en-US" dirty="0" smtClean="0"/>
          </a:p>
          <a:p>
            <a:r>
              <a:rPr lang="en-US" dirty="0" smtClean="0"/>
              <a:t>anonymous </a:t>
            </a:r>
            <a:r>
              <a:rPr lang="en-US" dirty="0"/>
              <a:t>inner class: A shorthand syntax for declaring a small class without giving it an explicit name.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class can be made to extend a given super class or implement a given interface. 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the class is declared and a single object of it is constructed and used all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11" y="1708485"/>
            <a:ext cx="2887577" cy="401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7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event listener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3" y="1751848"/>
            <a:ext cx="10804356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9" y="268874"/>
            <a:ext cx="10808368" cy="1198980"/>
          </a:xfrm>
        </p:spPr>
        <p:txBody>
          <a:bodyPr/>
          <a:lstStyle/>
          <a:p>
            <a:r>
              <a:rPr lang="en-US" dirty="0"/>
              <a:t>List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155032"/>
            <a:ext cx="8349915" cy="5269831"/>
          </a:xfrm>
        </p:spPr>
        <p:txBody>
          <a:bodyPr>
            <a:normAutofit/>
          </a:bodyPr>
          <a:lstStyle/>
          <a:p>
            <a:r>
              <a:rPr lang="en-US" dirty="0"/>
              <a:t>List views respond to the following events: </a:t>
            </a:r>
            <a:endParaRPr lang="en-US" dirty="0" smtClean="0"/>
          </a:p>
          <a:p>
            <a:pPr lvl="1"/>
            <a:r>
              <a:rPr lang="en-US" dirty="0" err="1" smtClean="0"/>
              <a:t>setOnItemClickListener</a:t>
            </a:r>
            <a:r>
              <a:rPr lang="en-US" dirty="0" smtClean="0"/>
              <a:t>(</a:t>
            </a:r>
            <a:r>
              <a:rPr lang="en-US" dirty="0" err="1" smtClean="0"/>
              <a:t>AdapterView.OnItemClickListener</a:t>
            </a:r>
            <a:r>
              <a:rPr lang="en-US" dirty="0"/>
              <a:t>) Listener for when an item in the list has been </a:t>
            </a:r>
            <a:r>
              <a:rPr lang="en-US" dirty="0" smtClean="0"/>
              <a:t>clicked.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setOnItemLongClickListener</a:t>
            </a:r>
            <a:r>
              <a:rPr lang="en-US" dirty="0" smtClean="0"/>
              <a:t>(</a:t>
            </a:r>
            <a:r>
              <a:rPr lang="en-US" dirty="0" err="1" smtClean="0"/>
              <a:t>AdapterView.OnItemLongClickListener</a:t>
            </a:r>
            <a:r>
              <a:rPr lang="en-US" dirty="0"/>
              <a:t>) Listener for when an item in the list has been clicked and held.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onDrag</a:t>
            </a:r>
            <a:r>
              <a:rPr lang="en-US" dirty="0"/>
              <a:t>, </a:t>
            </a:r>
            <a:r>
              <a:rPr lang="en-US" dirty="0" err="1"/>
              <a:t>onFocusChanged</a:t>
            </a:r>
            <a:r>
              <a:rPr lang="en-US" dirty="0"/>
              <a:t>, </a:t>
            </a:r>
            <a:r>
              <a:rPr lang="en-US" dirty="0" err="1"/>
              <a:t>onHover</a:t>
            </a:r>
            <a:r>
              <a:rPr lang="en-US" dirty="0"/>
              <a:t>, </a:t>
            </a:r>
            <a:r>
              <a:rPr lang="en-US" dirty="0" err="1"/>
              <a:t>onKey</a:t>
            </a:r>
            <a:r>
              <a:rPr lang="en-US" dirty="0"/>
              <a:t>, </a:t>
            </a:r>
            <a:r>
              <a:rPr lang="en-US" dirty="0" err="1"/>
              <a:t>onScroll</a:t>
            </a:r>
            <a:r>
              <a:rPr lang="en-US" dirty="0"/>
              <a:t>, </a:t>
            </a:r>
            <a:r>
              <a:rPr lang="en-US" dirty="0" err="1"/>
              <a:t>onTouch</a:t>
            </a:r>
            <a:r>
              <a:rPr lang="en-US" dirty="0"/>
              <a:t>,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12" y="2021307"/>
            <a:ext cx="2743200" cy="404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51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event listener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1" y="1426744"/>
            <a:ext cx="10563726" cy="505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clickable widget with a text label </a:t>
            </a:r>
            <a:endParaRPr lang="en-US" dirty="0" smtClean="0"/>
          </a:p>
          <a:p>
            <a:r>
              <a:rPr lang="en-US" dirty="0"/>
              <a:t>represented by Button class in Java code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Button </a:t>
            </a:r>
            <a:r>
              <a:rPr lang="en-US" dirty="0"/>
              <a:t>b 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R.id.theID</a:t>
            </a:r>
            <a:r>
              <a:rPr lang="en-US" dirty="0"/>
              <a:t>); </a:t>
            </a:r>
          </a:p>
          <a:p>
            <a:r>
              <a:rPr lang="en-US" dirty="0" smtClean="0"/>
              <a:t>key </a:t>
            </a:r>
            <a:r>
              <a:rPr lang="en-US" dirty="0"/>
              <a:t>attributes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31882"/>
              </p:ext>
            </p:extLst>
          </p:nvPr>
        </p:nvGraphicFramePr>
        <p:xfrm>
          <a:off x="1854200" y="3712248"/>
          <a:ext cx="8128000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100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855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android:clickable</a:t>
                      </a:r>
                      <a:r>
                        <a:rPr lang="en-US" dirty="0" smtClean="0"/>
                        <a:t>="bool"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to false to disable the button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32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android:id</a:t>
                      </a:r>
                      <a:r>
                        <a:rPr lang="en-US" dirty="0" smtClean="0"/>
                        <a:t>="@+id/</a:t>
                      </a:r>
                      <a:r>
                        <a:rPr lang="en-US" dirty="0" err="1" smtClean="0"/>
                        <a:t>theID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for use in Java code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53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android:onClick</a:t>
                      </a:r>
                      <a:r>
                        <a:rPr lang="en-US" dirty="0" smtClean="0"/>
                        <a:t>="function"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to call in activity when clicked (must be public, void, and take a View 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8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android:text</a:t>
                      </a:r>
                      <a:r>
                        <a:rPr lang="en-US" dirty="0" smtClean="0"/>
                        <a:t>="text"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put in the button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15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5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clickable widget with an image </a:t>
            </a:r>
            <a:r>
              <a:rPr lang="en-US" dirty="0" smtClean="0"/>
              <a:t>label</a:t>
            </a:r>
          </a:p>
          <a:p>
            <a:r>
              <a:rPr lang="en-US" dirty="0"/>
              <a:t>to set up an image resource: </a:t>
            </a:r>
          </a:p>
          <a:p>
            <a:pPr lvl="1"/>
            <a:r>
              <a:rPr lang="en-US" dirty="0" smtClean="0"/>
              <a:t>put </a:t>
            </a:r>
            <a:r>
              <a:rPr lang="en-US" dirty="0"/>
              <a:t>image file in project folder app/</a:t>
            </a:r>
            <a:r>
              <a:rPr lang="en-US" dirty="0" err="1"/>
              <a:t>src</a:t>
            </a:r>
            <a:r>
              <a:rPr lang="en-US" dirty="0"/>
              <a:t>/main/res/</a:t>
            </a:r>
            <a:r>
              <a:rPr lang="en-US" dirty="0" err="1"/>
              <a:t>drawable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@</a:t>
            </a:r>
            <a:r>
              <a:rPr lang="en-US" dirty="0" err="1"/>
              <a:t>drawable</a:t>
            </a:r>
            <a:r>
              <a:rPr lang="en-US" dirty="0"/>
              <a:t>/foo to refer to foo.png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simple file names with only letters and numbers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2" y="1343891"/>
            <a:ext cx="10288508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7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an image without being clickable </a:t>
            </a:r>
            <a:endParaRPr lang="en-US" dirty="0" smtClean="0"/>
          </a:p>
          <a:p>
            <a:r>
              <a:rPr lang="en-US" dirty="0"/>
              <a:t>to change the visible image, in Java code: 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the </a:t>
            </a:r>
            <a:r>
              <a:rPr lang="en-US" dirty="0" err="1"/>
              <a:t>ImageView</a:t>
            </a:r>
            <a:r>
              <a:rPr lang="en-US" dirty="0"/>
              <a:t> using </a:t>
            </a:r>
            <a:r>
              <a:rPr lang="en-US" dirty="0" err="1"/>
              <a:t>findViewById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its </a:t>
            </a:r>
            <a:r>
              <a:rPr lang="en-US" dirty="0" err="1"/>
              <a:t>setImageResource</a:t>
            </a:r>
            <a:r>
              <a:rPr lang="en-US" dirty="0"/>
              <a:t> method and pass </a:t>
            </a:r>
            <a:r>
              <a:rPr lang="en-US" dirty="0" err="1"/>
              <a:t>R.drawable.filename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Key attributes: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32281"/>
              </p:ext>
            </p:extLst>
          </p:nvPr>
        </p:nvGraphicFramePr>
        <p:xfrm>
          <a:off x="1854200" y="4294139"/>
          <a:ext cx="81280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305217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268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android:id</a:t>
                      </a:r>
                      <a:r>
                        <a:rPr lang="en-US" dirty="0" smtClean="0"/>
                        <a:t>="@+id/</a:t>
                      </a:r>
                      <a:r>
                        <a:rPr lang="en-US" dirty="0" err="1" smtClean="0"/>
                        <a:t>theID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unique ID for use in Java code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android:src</a:t>
                      </a:r>
                      <a:r>
                        <a:rPr lang="en-US" dirty="0" smtClean="0"/>
                        <a:t>="@</a:t>
                      </a:r>
                      <a:r>
                        <a:rPr lang="en-US" dirty="0" err="1" smtClean="0"/>
                        <a:t>drawable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put in the screen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2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0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editable text input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Key attributes: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21132"/>
            <a:ext cx="9144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toggleable</a:t>
            </a:r>
            <a:r>
              <a:rPr lang="en-US" dirty="0"/>
              <a:t> on/off switch; part of a group </a:t>
            </a:r>
            <a:endParaRPr lang="en-US" dirty="0" smtClean="0"/>
          </a:p>
          <a:p>
            <a:r>
              <a:rPr lang="en-US" dirty="0"/>
              <a:t>need to be nested inside a </a:t>
            </a:r>
            <a:r>
              <a:rPr lang="en-US" dirty="0" err="1"/>
              <a:t>RadioGroup</a:t>
            </a:r>
            <a:r>
              <a:rPr lang="en-US" dirty="0"/>
              <a:t> tag in XML so that only one can be selected at a time</a:t>
            </a:r>
            <a:endParaRPr lang="en-US" dirty="0" smtClean="0"/>
          </a:p>
          <a:p>
            <a:r>
              <a:rPr lang="en-US" dirty="0" smtClean="0"/>
              <a:t>Key 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3743830"/>
            <a:ext cx="9134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LinearLayout</a:t>
            </a:r>
            <a:r>
              <a:rPr lang="en-US" dirty="0" smtClean="0"/>
              <a:t> 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android:gravity</a:t>
            </a:r>
            <a:r>
              <a:rPr lang="en-US" dirty="0"/>
              <a:t>="</a:t>
            </a:r>
            <a:r>
              <a:rPr lang="en-US" dirty="0" err="1"/>
              <a:t>center|top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RadioGroup</a:t>
            </a: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android:orientation</a:t>
            </a:r>
            <a:r>
              <a:rPr lang="en-US" dirty="0"/>
              <a:t>="horizontal"&gt;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RadioButton</a:t>
            </a:r>
            <a:r>
              <a:rPr lang="en-US" dirty="0"/>
              <a:t> ... </a:t>
            </a:r>
            <a:r>
              <a:rPr lang="en-US" dirty="0" err="1"/>
              <a:t>android:id</a:t>
            </a:r>
            <a:r>
              <a:rPr lang="en-US" dirty="0"/>
              <a:t>="@+id/lions"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="Lions"</a:t>
            </a:r>
          </a:p>
          <a:p>
            <a:pPr marL="0" indent="0">
              <a:buNone/>
            </a:pP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radioClick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RadioButton</a:t>
            </a:r>
            <a:r>
              <a:rPr lang="en-US" dirty="0"/>
              <a:t> ... </a:t>
            </a:r>
            <a:r>
              <a:rPr lang="en-US" dirty="0" err="1"/>
              <a:t>android:id</a:t>
            </a:r>
            <a:r>
              <a:rPr lang="en-US" dirty="0"/>
              <a:t>="@+id/tigers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="Tigers"</a:t>
            </a:r>
          </a:p>
          <a:p>
            <a:pPr marL="0" indent="0">
              <a:buNone/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</a:p>
          <a:p>
            <a:pPr marL="0" indent="0">
              <a:buNone/>
            </a:pP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radioClick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RadioButton</a:t>
            </a:r>
            <a:r>
              <a:rPr lang="en-US" dirty="0"/>
              <a:t> ... </a:t>
            </a:r>
            <a:r>
              <a:rPr lang="en-US" dirty="0" err="1"/>
              <a:t>android:id</a:t>
            </a:r>
            <a:r>
              <a:rPr lang="en-US" dirty="0"/>
              <a:t>="@+id/bears"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="Bears, oh my!"</a:t>
            </a:r>
          </a:p>
          <a:p>
            <a:pPr marL="0" indent="0">
              <a:buNone/>
            </a:pPr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dirty="0" err="1"/>
              <a:t>radioClick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3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Widgets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82" y="519545"/>
            <a:ext cx="2976563" cy="54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5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895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Widgets</vt:lpstr>
      <vt:lpstr>Button</vt:lpstr>
      <vt:lpstr>Image Button</vt:lpstr>
      <vt:lpstr>PowerPoint Presentation</vt:lpstr>
      <vt:lpstr>Image View</vt:lpstr>
      <vt:lpstr>Edit Text</vt:lpstr>
      <vt:lpstr>Radio Button</vt:lpstr>
      <vt:lpstr>Radio Group</vt:lpstr>
      <vt:lpstr>PowerPoint Presentation</vt:lpstr>
      <vt:lpstr>Reusing onClick handler</vt:lpstr>
      <vt:lpstr>ListView</vt:lpstr>
      <vt:lpstr>Static lists</vt:lpstr>
      <vt:lpstr>Dynamic lists</vt:lpstr>
      <vt:lpstr>List adapters</vt:lpstr>
      <vt:lpstr>List adapter example</vt:lpstr>
      <vt:lpstr>Handling list events</vt:lpstr>
      <vt:lpstr>Attaching event listener in Java</vt:lpstr>
      <vt:lpstr>List events</vt:lpstr>
      <vt:lpstr>List event listener example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Musad</dc:creator>
  <cp:lastModifiedBy>Musad</cp:lastModifiedBy>
  <cp:revision>77</cp:revision>
  <dcterms:created xsi:type="dcterms:W3CDTF">2019-02-05T14:06:08Z</dcterms:created>
  <dcterms:modified xsi:type="dcterms:W3CDTF">2019-07-14T15:33:19Z</dcterms:modified>
</cp:coreProperties>
</file>