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9430-D2D5-5E46-82EA-A370E018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52690-1EF2-9149-AF94-03BB105C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212A-5C91-8348-AEC6-38D75794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93D1-3E2E-4340-BE92-9EA3E2E1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6BFE-97CB-434A-BD72-6E3E5716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2D63-868B-3546-B5E4-4CCF01A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E5FF7-83A2-7B47-8D23-B2B33249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3E41-61BB-F74E-8203-6C17DF5A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3835-8414-BD41-92C6-CEF24B3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D6D8-8625-B844-A038-446767EE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9520B-95A8-5642-A0CB-768A1A3D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91FC2-3B21-DD40-B171-958C6C0F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973D-29F7-1E49-AD1B-5E62D4E1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9A5E-2DBD-774A-A9F9-3A7F09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55D0-B71D-FD42-A903-2648325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7B51-D640-D943-B8D7-07A3774C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667D-70EC-114B-84D5-2AF12404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9145-7D48-FC49-996E-526045FB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F78E-63D2-1B41-AFCF-61C3043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CFC9-9BEA-4449-AE84-19860211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362-464B-2541-8778-BC1ADF84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DF38-2A1C-7F4A-84CC-80A39E63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1CFF-6232-0E4C-8B68-70CE3989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7309-FDF0-F34F-8C80-1B82F6C1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FFD3-88B3-ED4D-8FA9-D7C0B1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BD9E-D530-1C44-BC2F-BF1C752B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615B-9054-2145-92AF-FA1A0D20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9AE5A-9550-FF4A-9EA0-212B9B88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EAE8-5DBE-CB4D-B0C3-367F2A0F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88EB9-A05B-7749-ADD8-74646E28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88432-9A1F-C54D-939E-2339082F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BE2-FEAE-9745-93C3-AFA7C898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4900-EC56-0342-941E-F89F3F68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B435-B403-584F-BA2B-BEC75572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90380-7D18-2543-96E5-F5A451B0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E06C6-FF23-1B4E-9218-488746937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2E81-FDBA-224E-8FCC-5FA6082B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9D6D8-6988-DA42-B7AC-749338E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E4BB1-7D69-2B43-9196-9C9E3A6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1E74-EF0D-B648-941D-A334385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03760-5376-8C43-8A09-E5C4915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433B1-0412-004D-AC99-9F98273B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3C07C-5DE7-664B-A1DA-EBFBD92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52EEF-9A10-F142-B0AE-ADF0A538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280C-863E-C74D-B908-7F2BE03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B91C-CAC6-704B-A9A9-84348D5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B294-AA53-B94A-A906-9AECE8B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94C8-AC81-F14D-B621-CA199C3E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D947-CFA3-A749-A3B6-71DA04B7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CF11-D4CD-1F4A-856F-C9AB2C7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8799F-11B2-7C46-8B77-BCC39C66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18C2-A35D-564B-BBA2-C1410CE1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C62-651F-D34C-870B-F68B9A7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121A5-B322-A045-9901-556AF76EA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B788-731B-7A40-B469-8E868B0A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6D0A-1C3B-2246-B62C-67869565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5A0D-A465-114B-B846-469F942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E8CC-2F3D-784E-BA4F-0B3D4154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4159-ED0F-364D-AC9C-2D439865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9F79-1BEA-5249-8D43-4D456710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7FFC-B3FE-4546-AB3D-E1318FC9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9DEB-83E9-C445-8D76-21FEAB9F0C9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B399-EAD1-9C44-B7C7-3416DE856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4F1E-EE2F-8E41-8DEE-70FC57EF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819E-542B-284A-8F02-83B59D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C5E3-34CF-4C4C-98D7-45A17F512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C964-89DD-EE43-A22F-D5FA2D2DC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449-3794-8B41-9518-65A392F2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 -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4B8-D6A9-FA40-8368-8DA260CC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WebView is often used to load HTML content within a native application.</a:t>
            </a:r>
          </a:p>
          <a:p>
            <a:r>
              <a:rPr lang="en-US" dirty="0"/>
              <a:t>The WebView is capable of displaying online or offline web content within its layout using HTML5, JavaScript, and CSS technologies.</a:t>
            </a:r>
          </a:p>
          <a:p>
            <a:r>
              <a:rPr lang="en-US" dirty="0"/>
              <a:t>It also includes standard browser features like history, zooming, JavaScript, rendering CSS, and so 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BEA34-2D7E-AC44-B357-BC373F2D13B0}"/>
              </a:ext>
            </a:extLst>
          </p:cNvPr>
          <p:cNvSpPr/>
          <p:nvPr/>
        </p:nvSpPr>
        <p:spPr>
          <a:xfrm>
            <a:off x="0" y="6643688"/>
            <a:ext cx="12192000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E6D8-907A-A94B-BF3E-6C940732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3154-A06D-D646-A0B8-EEBF7ACF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WebView widget in xml file.</a:t>
            </a:r>
          </a:p>
          <a:p>
            <a:r>
              <a:rPr lang="en-US" dirty="0"/>
              <a:t>Declare and initialize </a:t>
            </a:r>
            <a:r>
              <a:rPr lang="en-US" dirty="0" err="1"/>
              <a:t>webview</a:t>
            </a:r>
            <a:r>
              <a:rPr lang="en-US" dirty="0"/>
              <a:t>.</a:t>
            </a:r>
          </a:p>
          <a:p>
            <a:r>
              <a:rPr lang="en-US" dirty="0"/>
              <a:t>Add permission to access Internet.</a:t>
            </a:r>
          </a:p>
          <a:p>
            <a:r>
              <a:rPr lang="en-US" dirty="0"/>
              <a:t>Enable </a:t>
            </a:r>
            <a:r>
              <a:rPr lang="en-US" dirty="0" err="1"/>
              <a:t>Javascript</a:t>
            </a:r>
            <a:r>
              <a:rPr lang="en-US" dirty="0"/>
              <a:t> through settings.</a:t>
            </a:r>
          </a:p>
          <a:p>
            <a:r>
              <a:rPr lang="en-US" dirty="0"/>
              <a:t>Add </a:t>
            </a:r>
            <a:r>
              <a:rPr lang="en-US" dirty="0" err="1"/>
              <a:t>ShouldOverrideUrlLoading</a:t>
            </a:r>
            <a:r>
              <a:rPr lang="en-US" dirty="0"/>
              <a:t> method for link forwarding in same view.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8B437-78B6-C446-B68C-812DBDD6E4E6}"/>
              </a:ext>
            </a:extLst>
          </p:cNvPr>
          <p:cNvSpPr/>
          <p:nvPr/>
        </p:nvSpPr>
        <p:spPr>
          <a:xfrm>
            <a:off x="0" y="6643688"/>
            <a:ext cx="12192000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C20-8915-144B-8BCB-1626E740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 Widget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93823AC-6C7C-C649-B4EC-391F866F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87" y="1690688"/>
            <a:ext cx="7002613" cy="25201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23DA5F-FE5B-1F48-B2DB-CBA2FEC8CDA9}"/>
              </a:ext>
            </a:extLst>
          </p:cNvPr>
          <p:cNvSpPr txBox="1">
            <a:spLocks/>
          </p:cNvSpPr>
          <p:nvPr/>
        </p:nvSpPr>
        <p:spPr>
          <a:xfrm>
            <a:off x="838200" y="3953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.Manifest file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517473-C317-DD42-BB5F-37B3D9D5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87" y="5279190"/>
            <a:ext cx="6515100" cy="142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3317C3-9C05-1F47-A280-17003F6CF0CD}"/>
              </a:ext>
            </a:extLst>
          </p:cNvPr>
          <p:cNvSpPr/>
          <p:nvPr/>
        </p:nvSpPr>
        <p:spPr>
          <a:xfrm>
            <a:off x="0" y="6701590"/>
            <a:ext cx="12192000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10C6-008B-354F-ADB1-052E6557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Initialization WebView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B47B079-3A30-CF4D-80F8-263059C8D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2" y="1885157"/>
            <a:ext cx="9227951" cy="13255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AEB294-30DB-4B43-8A4B-97397DCAC7B4}"/>
              </a:ext>
            </a:extLst>
          </p:cNvPr>
          <p:cNvSpPr txBox="1">
            <a:spLocks/>
          </p:cNvSpPr>
          <p:nvPr/>
        </p:nvSpPr>
        <p:spPr>
          <a:xfrm>
            <a:off x="838200" y="3208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Enabling JavaScript &amp; Loading webpage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93BAB2-59A8-6A47-9652-1E2ACD5F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12" y="4532312"/>
            <a:ext cx="9597914" cy="1754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EF7417-13D9-4C4C-AA83-A46C7092744D}"/>
              </a:ext>
            </a:extLst>
          </p:cNvPr>
          <p:cNvSpPr/>
          <p:nvPr/>
        </p:nvSpPr>
        <p:spPr>
          <a:xfrm>
            <a:off x="0" y="6701590"/>
            <a:ext cx="12192000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0026-FF96-874D-A182-C3938BFF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Forwarding on same WebView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0091EA17-7D0A-6E49-A5BC-C24F4A95D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826"/>
            <a:ext cx="10515600" cy="23992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30C74-C623-6E4D-89DF-7E6B4A2DA395}"/>
              </a:ext>
            </a:extLst>
          </p:cNvPr>
          <p:cNvSpPr/>
          <p:nvPr/>
        </p:nvSpPr>
        <p:spPr>
          <a:xfrm>
            <a:off x="0" y="6701590"/>
            <a:ext cx="12192000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CFEE-A794-1240-B2E0-8CD33E32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GoBack</a:t>
            </a:r>
            <a:r>
              <a:rPr lang="en-US" dirty="0"/>
              <a:t> and </a:t>
            </a:r>
            <a:r>
              <a:rPr lang="en-US" dirty="0" err="1"/>
              <a:t>GoForward</a:t>
            </a:r>
            <a:r>
              <a:rPr lang="en-US" dirty="0"/>
              <a:t> and refresh()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FAC686-F93F-6042-807F-B42CC0BE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450" y="1443565"/>
            <a:ext cx="3055416" cy="523427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E9DB0D-F66A-D849-86E0-097C953B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10" y="2247900"/>
            <a:ext cx="4995490" cy="2679700"/>
          </a:xfrm>
          <a:prstGeom prst="rect">
            <a:avLst/>
          </a:prstGeom>
        </p:spPr>
      </p:pic>
      <p:sp>
        <p:nvSpPr>
          <p:cNvPr id="10" name="Bent-Up Arrow 9">
            <a:extLst>
              <a:ext uri="{FF2B5EF4-FFF2-40B4-BE49-F238E27FC236}">
                <a16:creationId xmlns:a16="http://schemas.microsoft.com/office/drawing/2014/main" id="{7F0784BF-913B-834D-B3BD-C8A8B49F2DA2}"/>
              </a:ext>
            </a:extLst>
          </p:cNvPr>
          <p:cNvSpPr/>
          <p:nvPr/>
        </p:nvSpPr>
        <p:spPr>
          <a:xfrm rot="16200000" flipV="1">
            <a:off x="1943096" y="1684328"/>
            <a:ext cx="3706963" cy="43885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A622EBE-5D8B-EB4D-ABE3-5CCD9EE953B4}"/>
              </a:ext>
            </a:extLst>
          </p:cNvPr>
          <p:cNvSpPr/>
          <p:nvPr/>
        </p:nvSpPr>
        <p:spPr>
          <a:xfrm rot="16200000" flipV="1">
            <a:off x="3762244" y="3455726"/>
            <a:ext cx="2321076" cy="2747844"/>
          </a:xfrm>
          <a:prstGeom prst="bentUp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FA129-84AF-5C49-8069-28E1DBEB53FB}"/>
              </a:ext>
            </a:extLst>
          </p:cNvPr>
          <p:cNvSpPr/>
          <p:nvPr/>
        </p:nvSpPr>
        <p:spPr>
          <a:xfrm>
            <a:off x="0" y="6701590"/>
            <a:ext cx="12192000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53DC-AEB6-EC43-9469-35BB8681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HTML in WebView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16DAAD-34AB-F64F-ACD7-A7C1CC11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17" y="2028825"/>
            <a:ext cx="9024766" cy="35139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4A9D2-C70F-4144-AFA0-B723B17A8E06}"/>
              </a:ext>
            </a:extLst>
          </p:cNvPr>
          <p:cNvSpPr/>
          <p:nvPr/>
        </p:nvSpPr>
        <p:spPr>
          <a:xfrm>
            <a:off x="0" y="6701590"/>
            <a:ext cx="12192000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126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WebView</vt:lpstr>
      <vt:lpstr>WebView - Widget</vt:lpstr>
      <vt:lpstr>Algorithm.</vt:lpstr>
      <vt:lpstr>WebView Widget</vt:lpstr>
      <vt:lpstr>Declaration and Initialization WebView</vt:lpstr>
      <vt:lpstr>Link Forwarding on same WebView</vt:lpstr>
      <vt:lpstr>GoBack and GoForward and refresh()</vt:lpstr>
      <vt:lpstr>Loading HTML in WebView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</dc:title>
  <dc:creator>Basit Ali</dc:creator>
  <cp:lastModifiedBy>Basit Ali</cp:lastModifiedBy>
  <cp:revision>5</cp:revision>
  <dcterms:created xsi:type="dcterms:W3CDTF">2021-01-22T09:17:21Z</dcterms:created>
  <dcterms:modified xsi:type="dcterms:W3CDTF">2021-01-22T09:56:17Z</dcterms:modified>
</cp:coreProperties>
</file>