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2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21" autoAdjust="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6DF6B-B1C7-491B-BFDE-3C10A7539DC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83293-2E14-4C14-AAA2-082BADD9D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5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F575-3BB2-4160-8790-A43AB1124555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097F-3845-4FF5-86BB-259A1477809C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861F-4317-45F7-B68D-A8ABA67CD1C5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8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52CF-3F6E-462F-88F2-926BB4010D19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2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6D30-3B1D-4541-BF3D-8ED985345EC5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3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E69D-AF78-4A58-8A0B-073E640ECF77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7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E186-E0FB-4B55-AA44-605F84C43162}" type="datetime1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2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567F-3362-4996-B437-39644C8ED7B7}" type="datetime1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8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5001-A3A7-418F-A253-00B9CE44629C}" type="datetime1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425A-0730-4A9D-A595-7B467D99FEF3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6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67DD-F3F0-4616-89A4-C32C1A64E3DB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8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00577-0E01-4641-935C-4EFAC7685361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101D4-9C9F-4A4E-B4F5-7864095D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Musadaq</a:t>
            </a:r>
            <a:r>
              <a:rPr lang="en-US" dirty="0" smtClean="0"/>
              <a:t> </a:t>
            </a:r>
            <a:r>
              <a:rPr lang="en-US" dirty="0" err="1" smtClean="0"/>
              <a:t>Mansoor</a:t>
            </a:r>
            <a:endParaRPr lang="en-US" dirty="0" smtClean="0"/>
          </a:p>
          <a:p>
            <a:r>
              <a:rPr lang="en-US" dirty="0" smtClean="0"/>
              <a:t>(Credits to Google developers Training)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onStart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@Override</a:t>
            </a:r>
          </a:p>
          <a:p>
            <a:pPr marL="0" indent="0">
              <a:buNone/>
            </a:pPr>
            <a:r>
              <a:rPr lang="en-US" dirty="0"/>
              <a:t>protected void </a:t>
            </a:r>
            <a:r>
              <a:rPr lang="en-US" dirty="0" err="1"/>
              <a:t>onStart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super.onStart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// The activity is about to become visible.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7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onResume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Called </a:t>
            </a:r>
            <a:r>
              <a:rPr lang="en-US" dirty="0"/>
              <a:t>when activity will start interacting with user</a:t>
            </a:r>
          </a:p>
          <a:p>
            <a:r>
              <a:rPr lang="en-US" dirty="0"/>
              <a:t>Activity has moved to top of the activity stack</a:t>
            </a:r>
          </a:p>
          <a:p>
            <a:r>
              <a:rPr lang="en-US" dirty="0"/>
              <a:t>Starts accepting user input</a:t>
            </a:r>
          </a:p>
          <a:p>
            <a:r>
              <a:rPr lang="en-US" dirty="0"/>
              <a:t>Running state</a:t>
            </a:r>
          </a:p>
          <a:p>
            <a:r>
              <a:rPr lang="en-US" dirty="0"/>
              <a:t>Always followed by  </a:t>
            </a:r>
            <a:r>
              <a:rPr lang="en-US" dirty="0" err="1"/>
              <a:t>onPause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9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onResume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@Override</a:t>
            </a:r>
          </a:p>
          <a:p>
            <a:pPr marL="0" indent="0">
              <a:buNone/>
            </a:pPr>
            <a:r>
              <a:rPr lang="en-US" dirty="0"/>
              <a:t>protected void </a:t>
            </a:r>
            <a:r>
              <a:rPr lang="en-US" dirty="0" err="1"/>
              <a:t>onResume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super.onResume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// The activity has become visible</a:t>
            </a:r>
          </a:p>
          <a:p>
            <a:pPr marL="0" indent="0">
              <a:buNone/>
            </a:pPr>
            <a:r>
              <a:rPr lang="en-US" dirty="0"/>
              <a:t>    // it is now "resumed"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8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onPause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Called when system is about to resume a previous activity</a:t>
            </a:r>
          </a:p>
          <a:p>
            <a:r>
              <a:rPr lang="en-US" dirty="0"/>
              <a:t>The activity is partly visible but user is leaving the activity</a:t>
            </a:r>
          </a:p>
          <a:p>
            <a:r>
              <a:rPr lang="en-US" dirty="0"/>
              <a:t>Typically used to commit unsaved changes to persistent data, stop animations and anything that consumes resources </a:t>
            </a:r>
          </a:p>
          <a:p>
            <a:r>
              <a:rPr lang="en-US" dirty="0"/>
              <a:t>Implementations must be fast because the next activity is not resumed until this method returns</a:t>
            </a:r>
          </a:p>
          <a:p>
            <a:r>
              <a:rPr lang="en-US" dirty="0"/>
              <a:t>Followed by either </a:t>
            </a:r>
            <a:r>
              <a:rPr lang="en-US" dirty="0" err="1"/>
              <a:t>onResume</a:t>
            </a:r>
            <a:r>
              <a:rPr lang="en-US" dirty="0"/>
              <a:t>() if the activity returns back to the front, or </a:t>
            </a:r>
            <a:r>
              <a:rPr lang="en-US" dirty="0" err="1"/>
              <a:t>onStop</a:t>
            </a:r>
            <a:r>
              <a:rPr lang="en-US" dirty="0"/>
              <a:t>() if it becomes invisible to the user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7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onPause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Override</a:t>
            </a:r>
          </a:p>
          <a:p>
            <a:pPr marL="0" indent="0">
              <a:buNone/>
            </a:pPr>
            <a:r>
              <a:rPr lang="en-US" dirty="0"/>
              <a:t>protected void </a:t>
            </a:r>
            <a:r>
              <a:rPr lang="en-US" dirty="0" err="1"/>
              <a:t>onPause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super.onPause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// Another activity is taking focus </a:t>
            </a:r>
          </a:p>
          <a:p>
            <a:pPr marL="0" indent="0">
              <a:buNone/>
            </a:pPr>
            <a:r>
              <a:rPr lang="en-US" dirty="0"/>
              <a:t>    // this activity is about to be "paused"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10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onStop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Called when the activity is no longer visible to the user</a:t>
            </a:r>
          </a:p>
          <a:p>
            <a:r>
              <a:rPr lang="en-US" dirty="0"/>
              <a:t>New activity is being started, an existing one is brought in front of this one, or this one is being destroyed</a:t>
            </a:r>
          </a:p>
          <a:p>
            <a:r>
              <a:rPr lang="en-US" dirty="0"/>
              <a:t>Operations that were too heavy-weight for </a:t>
            </a:r>
            <a:r>
              <a:rPr lang="en-US" dirty="0" err="1"/>
              <a:t>onPause</a:t>
            </a:r>
            <a:endParaRPr lang="en-US" dirty="0"/>
          </a:p>
          <a:p>
            <a:r>
              <a:rPr lang="en-US" dirty="0"/>
              <a:t>Followed by either </a:t>
            </a:r>
            <a:r>
              <a:rPr lang="en-US" dirty="0" err="1"/>
              <a:t>onRestart</a:t>
            </a:r>
            <a:r>
              <a:rPr lang="en-US" dirty="0"/>
              <a:t>() if this activity is coming back to interact with the user, or </a:t>
            </a:r>
            <a:r>
              <a:rPr lang="en-US" dirty="0" err="1"/>
              <a:t>onDestroy</a:t>
            </a:r>
            <a:r>
              <a:rPr lang="en-US" dirty="0"/>
              <a:t>() if this activity is going away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20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onStop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@Override</a:t>
            </a:r>
          </a:p>
          <a:p>
            <a:pPr marL="0" indent="0">
              <a:buNone/>
            </a:pPr>
            <a:r>
              <a:rPr lang="en-US" dirty="0"/>
              <a:t>protected void </a:t>
            </a:r>
            <a:r>
              <a:rPr lang="en-US" dirty="0" err="1"/>
              <a:t>onStop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super.onStop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// The activity is no longer visible</a:t>
            </a:r>
          </a:p>
          <a:p>
            <a:pPr marL="0" indent="0">
              <a:buNone/>
            </a:pPr>
            <a:r>
              <a:rPr lang="en-US" dirty="0"/>
              <a:t>    // it is now "stopped"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48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onDestroy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call before activity is destroyed</a:t>
            </a:r>
          </a:p>
          <a:p>
            <a:r>
              <a:rPr lang="en-US" dirty="0"/>
              <a:t>User navigates back to previous activity, or configuration changes</a:t>
            </a:r>
          </a:p>
          <a:p>
            <a:r>
              <a:rPr lang="en-US" dirty="0"/>
              <a:t>Activity is finishing or system is destroying it to save space</a:t>
            </a:r>
          </a:p>
          <a:p>
            <a:r>
              <a:rPr lang="en-US" dirty="0"/>
              <a:t>Call </a:t>
            </a:r>
            <a:r>
              <a:rPr lang="en-US" dirty="0" err="1"/>
              <a:t>isFinishing</a:t>
            </a:r>
            <a:r>
              <a:rPr lang="en-US" dirty="0"/>
              <a:t>() method to check</a:t>
            </a:r>
          </a:p>
          <a:p>
            <a:r>
              <a:rPr lang="en-US" dirty="0"/>
              <a:t>System may destroy activity without calling this, so use </a:t>
            </a:r>
            <a:r>
              <a:rPr lang="en-US" dirty="0" err="1"/>
              <a:t>onPause</a:t>
            </a:r>
            <a:r>
              <a:rPr lang="en-US" dirty="0"/>
              <a:t>() or </a:t>
            </a:r>
            <a:r>
              <a:rPr lang="en-US" dirty="0" err="1"/>
              <a:t>onStop</a:t>
            </a:r>
            <a:r>
              <a:rPr lang="en-US" dirty="0"/>
              <a:t>() to save data or state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18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onDestroy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@Override</a:t>
            </a:r>
          </a:p>
          <a:p>
            <a:pPr marL="0" indent="0">
              <a:buNone/>
            </a:pPr>
            <a:r>
              <a:rPr lang="en-US" dirty="0"/>
              <a:t>protected void </a:t>
            </a:r>
            <a:r>
              <a:rPr lang="en-US" dirty="0" err="1"/>
              <a:t>onDestroy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super.onDestroy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// The activity is about to be destroyed.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04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</a:t>
            </a:r>
            <a:r>
              <a:rPr lang="en-US" dirty="0" err="1" smtClean="0"/>
              <a:t>config</a:t>
            </a:r>
            <a:r>
              <a:rPr lang="en-US" dirty="0" smtClean="0"/>
              <a:t> change?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changes invalidate the current layout or other resources in your activity when the user:</a:t>
            </a:r>
          </a:p>
          <a:p>
            <a:r>
              <a:rPr lang="en-US" dirty="0"/>
              <a:t>rotates the device</a:t>
            </a:r>
          </a:p>
          <a:p>
            <a:r>
              <a:rPr lang="en-US" dirty="0"/>
              <a:t>chooses different system language, so locale changes</a:t>
            </a:r>
          </a:p>
          <a:p>
            <a:r>
              <a:rPr lang="en-US" dirty="0"/>
              <a:t>enters multi-window mode (Android 7)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1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set of states an activity can be in during its lifetime, from when it is created until it is destroyed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More formally:</a:t>
            </a:r>
          </a:p>
          <a:p>
            <a:r>
              <a:rPr lang="en-US" dirty="0"/>
              <a:t>A directed graph of all the states an activity can be in, and the callbacks associated with transitioning from each state to the next one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77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on </a:t>
            </a:r>
            <a:r>
              <a:rPr lang="en-US" dirty="0" err="1" smtClean="0"/>
              <a:t>config</a:t>
            </a:r>
            <a:r>
              <a:rPr lang="en-US" dirty="0" smtClean="0"/>
              <a:t> change?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300" y="1829736"/>
            <a:ext cx="8299900" cy="328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04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Instance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information is created while the activity is running, such as a counter, user text, animation progression</a:t>
            </a:r>
          </a:p>
          <a:p>
            <a:endParaRPr lang="en-US" dirty="0"/>
          </a:p>
          <a:p>
            <a:r>
              <a:rPr lang="en-US" dirty="0"/>
              <a:t>State is lost when device is rotated, language changes, back-button is pressed, or the system clears memory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8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Instance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only saves:</a:t>
            </a:r>
          </a:p>
          <a:p>
            <a:pPr lvl="1"/>
            <a:r>
              <a:rPr lang="en-US" dirty="0"/>
              <a:t>State of views with unique ID (</a:t>
            </a:r>
            <a:r>
              <a:rPr lang="en-US" dirty="0" err="1"/>
              <a:t>android:id</a:t>
            </a:r>
            <a:r>
              <a:rPr lang="en-US" dirty="0"/>
              <a:t>) such as text entered into </a:t>
            </a:r>
            <a:r>
              <a:rPr lang="en-US" dirty="0" err="1"/>
              <a:t>EditText</a:t>
            </a:r>
            <a:endParaRPr lang="en-US" dirty="0"/>
          </a:p>
          <a:p>
            <a:pPr lvl="1"/>
            <a:r>
              <a:rPr lang="en-US" dirty="0"/>
              <a:t>Intent that started activity and data in its extras</a:t>
            </a:r>
          </a:p>
          <a:p>
            <a:endParaRPr lang="en-US" dirty="0"/>
          </a:p>
          <a:p>
            <a:r>
              <a:rPr lang="en-US" dirty="0"/>
              <a:t>You are responsible for saving other activity and user progress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6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instance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onSaveInstanceState</a:t>
            </a:r>
            <a:r>
              <a:rPr lang="en-US" dirty="0"/>
              <a:t>() in your </a:t>
            </a:r>
            <a:r>
              <a:rPr lang="en-US" dirty="0" smtClean="0"/>
              <a:t>activity</a:t>
            </a:r>
            <a:endParaRPr lang="en-US" dirty="0"/>
          </a:p>
          <a:p>
            <a:pPr lvl="1"/>
            <a:r>
              <a:rPr lang="en-US" dirty="0"/>
              <a:t>called by Android runtime when there is a possibility the activity may be destroyed</a:t>
            </a:r>
          </a:p>
          <a:p>
            <a:pPr lvl="1"/>
            <a:r>
              <a:rPr lang="en-US" dirty="0"/>
              <a:t>saves data only for this instance of the activity during current session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93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ea typeface="Arial"/>
                <a:cs typeface="Arial"/>
                <a:sym typeface="Arial"/>
              </a:rPr>
              <a:t>onSaveInstanceState(Bundle outState)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24</a:t>
            </a:fld>
            <a:endParaRPr lang="en-US"/>
          </a:p>
        </p:txBody>
      </p:sp>
      <p:sp>
        <p:nvSpPr>
          <p:cNvPr id="6" name="Shape 49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public void onSaveInstanceState(Bundle outState) {</a:t>
            </a: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    super.onSaveInstanceState(outState); </a:t>
            </a: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    // Add information for saving HelloToast counter</a:t>
            </a: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    // to the to the outState bundle</a:t>
            </a: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    outState.putString("count", </a:t>
            </a: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                String.valueOf(mShowCount.getText()));</a:t>
            </a: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6959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Restoring instance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retrieve the saved Bundle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mySavedState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Preferred, to ensure that your user interface, including any saved state, is back up and running as quickly as possible </a:t>
            </a:r>
          </a:p>
          <a:p>
            <a:pPr lvl="1"/>
            <a:r>
              <a:rPr lang="en-US" dirty="0"/>
              <a:t>Implement callback (called after </a:t>
            </a:r>
            <a:r>
              <a:rPr lang="en-US" dirty="0" err="1"/>
              <a:t>onStart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 err="1"/>
              <a:t>onRestoreInstanceState</a:t>
            </a:r>
            <a:r>
              <a:rPr lang="en-US" dirty="0"/>
              <a:t>(Bundle </a:t>
            </a:r>
            <a:r>
              <a:rPr lang="en-US" dirty="0" err="1"/>
              <a:t>mySavedState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4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Restoring in 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@Override</a:t>
            </a:r>
          </a:p>
          <a:p>
            <a:pPr marL="0" indent="0">
              <a:buNone/>
            </a:pPr>
            <a:r>
              <a:rPr lang="en-US" dirty="0"/>
              <a:t>protected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R.layout.activity_main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mShowCount</a:t>
            </a:r>
            <a:r>
              <a:rPr lang="en-US" dirty="0"/>
              <a:t> = (</a:t>
            </a:r>
            <a:r>
              <a:rPr lang="en-US" dirty="0" err="1"/>
              <a:t>TextView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R.id.show_count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if (</a:t>
            </a:r>
            <a:r>
              <a:rPr lang="en-US" dirty="0" err="1"/>
              <a:t>savedInstanceState</a:t>
            </a:r>
            <a:r>
              <a:rPr lang="en-US" dirty="0"/>
              <a:t> != null) {</a:t>
            </a:r>
          </a:p>
          <a:p>
            <a:pPr marL="0" indent="0">
              <a:buNone/>
            </a:pPr>
            <a:r>
              <a:rPr lang="en-US" dirty="0"/>
              <a:t>       String count = </a:t>
            </a:r>
            <a:r>
              <a:rPr lang="en-US" dirty="0" err="1"/>
              <a:t>savedInstanceState.getString</a:t>
            </a:r>
            <a:r>
              <a:rPr lang="en-US" dirty="0"/>
              <a:t>("count");</a:t>
            </a:r>
          </a:p>
          <a:p>
            <a:pPr marL="0" indent="0">
              <a:buNone/>
            </a:pPr>
            <a:r>
              <a:rPr lang="en-US" dirty="0"/>
              <a:t>       if (</a:t>
            </a:r>
            <a:r>
              <a:rPr lang="en-US" dirty="0" err="1"/>
              <a:t>mShowCount</a:t>
            </a:r>
            <a:r>
              <a:rPr lang="en-US" dirty="0"/>
              <a:t> != null)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mShowCount.setText</a:t>
            </a:r>
            <a:r>
              <a:rPr lang="en-US" dirty="0"/>
              <a:t>(count);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25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ea typeface="Arial"/>
                <a:cs typeface="Arial"/>
                <a:sym typeface="Arial"/>
              </a:rPr>
              <a:t>onRestoreInstanceState(Bundle state)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@Override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onRestoreInstanceState</a:t>
            </a:r>
            <a:r>
              <a:rPr lang="en-US" dirty="0"/>
              <a:t> (Bundle </a:t>
            </a:r>
            <a:r>
              <a:rPr lang="en-US" dirty="0" err="1"/>
              <a:t>mySavedState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super.onRestoreInstanceState</a:t>
            </a:r>
            <a:r>
              <a:rPr lang="en-US" dirty="0"/>
              <a:t>(</a:t>
            </a:r>
            <a:r>
              <a:rPr lang="en-US" dirty="0" err="1"/>
              <a:t>mySavedState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if (</a:t>
            </a:r>
            <a:r>
              <a:rPr lang="en-US" dirty="0" err="1"/>
              <a:t>mySavedState</a:t>
            </a:r>
            <a:r>
              <a:rPr lang="en-US" dirty="0"/>
              <a:t> != null) {</a:t>
            </a:r>
          </a:p>
          <a:p>
            <a:pPr marL="0" indent="0">
              <a:buNone/>
            </a:pPr>
            <a:r>
              <a:rPr lang="en-US" dirty="0"/>
              <a:t>       String count = </a:t>
            </a:r>
            <a:r>
              <a:rPr lang="en-US" dirty="0" err="1"/>
              <a:t>mySavedState.getString</a:t>
            </a:r>
            <a:r>
              <a:rPr lang="en-US" dirty="0"/>
              <a:t>("count");</a:t>
            </a:r>
          </a:p>
          <a:p>
            <a:pPr marL="0" indent="0">
              <a:buNone/>
            </a:pPr>
            <a:r>
              <a:rPr lang="en-US" dirty="0"/>
              <a:t>       if (count != null)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mShowCount.setText</a:t>
            </a:r>
            <a:r>
              <a:rPr lang="en-US" dirty="0"/>
              <a:t>(count);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66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B9B6-6F44-4387-A468-FF57A93A5D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2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3</a:t>
            </a:fld>
            <a:endParaRPr lang="en-US"/>
          </a:p>
        </p:txBody>
      </p:sp>
      <p:pic>
        <p:nvPicPr>
          <p:cNvPr id="6" name="Shape 309" descr="activity-stac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36912" y="1913259"/>
            <a:ext cx="6818499" cy="3420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664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states and app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(not visible yet)</a:t>
            </a:r>
          </a:p>
          <a:p>
            <a:r>
              <a:rPr lang="en-US" dirty="0"/>
              <a:t>Started (visible)</a:t>
            </a:r>
          </a:p>
          <a:p>
            <a:r>
              <a:rPr lang="en-US" dirty="0"/>
              <a:t>Resume (visible)</a:t>
            </a:r>
          </a:p>
          <a:p>
            <a:r>
              <a:rPr lang="en-US" dirty="0"/>
              <a:t>Paused(partially invisible)</a:t>
            </a:r>
          </a:p>
          <a:p>
            <a:r>
              <a:rPr lang="en-US" dirty="0"/>
              <a:t>Stopped (hidden)</a:t>
            </a:r>
          </a:p>
          <a:p>
            <a:r>
              <a:rPr lang="en-US" dirty="0"/>
              <a:t>Destroyed (gone from memory)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2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backs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5</a:t>
            </a:fld>
            <a:endParaRPr lang="en-US"/>
          </a:p>
        </p:txBody>
      </p:sp>
      <p:sp>
        <p:nvSpPr>
          <p:cNvPr id="6" name="Shape 3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    onCreate(Bundle savedInstanceState)</a:t>
            </a: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—static initialization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        onStart()</a:t>
            </a: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when activity (screen) is becoming visible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        onRestart()</a:t>
            </a: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called if activity was stopped (calls onStart())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            onResume()</a:t>
            </a: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start to interact with user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            onPause()</a:t>
            </a: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about to resume PREVIOUS activity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        onStop()</a:t>
            </a: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—n</a:t>
            </a: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o longer visible, but still exists and all state info preserved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    onDestroy()</a:t>
            </a: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final call before Android system destroys activity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 dirty="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7560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Graph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6</a:t>
            </a:fld>
            <a:endParaRPr lang="en-US"/>
          </a:p>
        </p:txBody>
      </p:sp>
      <p:pic>
        <p:nvPicPr>
          <p:cNvPr id="6" name="Shape 335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73796" y="1846847"/>
            <a:ext cx="7384998" cy="3474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551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OnCreate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Called when the activity is first created, for example when user taps launcher icon</a:t>
            </a:r>
          </a:p>
          <a:p>
            <a:r>
              <a:rPr lang="en-US" dirty="0"/>
              <a:t>Does all static setup: create views, bind data to lists, ... </a:t>
            </a:r>
          </a:p>
          <a:p>
            <a:r>
              <a:rPr lang="en-US" dirty="0"/>
              <a:t>Only called once during an activity's lifetime</a:t>
            </a:r>
          </a:p>
          <a:p>
            <a:r>
              <a:rPr lang="en-US" smtClean="0"/>
              <a:t>Created </a:t>
            </a:r>
            <a:r>
              <a:rPr lang="en-US" dirty="0"/>
              <a:t>state is always followed by </a:t>
            </a:r>
            <a:r>
              <a:rPr lang="en-US" dirty="0" err="1"/>
              <a:t>onStart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2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onCreate(Bundle savedInstanceState)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US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US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public void </a:t>
            </a:r>
            <a:r>
              <a:rPr lang="en-US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onCreate</a:t>
            </a:r>
            <a:r>
              <a:rPr lang="en-US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(Bundle </a:t>
            </a:r>
            <a:r>
              <a:rPr lang="en-US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savedInstanceState</a:t>
            </a:r>
            <a:r>
              <a:rPr lang="en-US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US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    </a:t>
            </a:r>
            <a:r>
              <a:rPr lang="en-US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super.onCreate</a:t>
            </a:r>
            <a:r>
              <a:rPr lang="en-US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savedInstanceState</a:t>
            </a:r>
            <a:r>
              <a:rPr lang="en-US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US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    // The activity is being created.</a:t>
            </a:r>
          </a:p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chemeClr val="dk1"/>
                </a:solidFill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1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</a:t>
            </a:r>
            <a:r>
              <a:rPr lang="en-US" dirty="0" err="1" smtClean="0"/>
              <a:t>nStart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Called when the activity is becoming visible to user</a:t>
            </a:r>
          </a:p>
          <a:p>
            <a:r>
              <a:rPr lang="en-US" dirty="0"/>
              <a:t>Can be called more than once during lifecycle</a:t>
            </a:r>
          </a:p>
          <a:p>
            <a:r>
              <a:rPr lang="en-US" dirty="0"/>
              <a:t>Followed by </a:t>
            </a:r>
            <a:r>
              <a:rPr lang="en-US" dirty="0" err="1"/>
              <a:t>onResume</a:t>
            </a:r>
            <a:r>
              <a:rPr lang="en-US" dirty="0"/>
              <a:t>() if the activity comes to the foreground, or </a:t>
            </a:r>
            <a:r>
              <a:rPr lang="en-US" dirty="0" err="1"/>
              <a:t>onPause</a:t>
            </a:r>
            <a:r>
              <a:rPr lang="en-US" dirty="0"/>
              <a:t>() if it becomes hidden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5 - Activity Lifecycle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01D4-9C9F-4A4E-B4F5-7864095DF7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5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1130</Words>
  <Application>Microsoft Office PowerPoint</Application>
  <PresentationFormat>Widescreen</PresentationFormat>
  <Paragraphs>216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Roboto</vt:lpstr>
      <vt:lpstr>Office Theme</vt:lpstr>
      <vt:lpstr>Activity Lifecycle</vt:lpstr>
      <vt:lpstr>Activity Lifecycle</vt:lpstr>
      <vt:lpstr>Activity Lifecycle</vt:lpstr>
      <vt:lpstr>Activity states and app visibility</vt:lpstr>
      <vt:lpstr>Call backs</vt:lpstr>
      <vt:lpstr>Callback Graph</vt:lpstr>
      <vt:lpstr>OnCreate()</vt:lpstr>
      <vt:lpstr>onCreate(Bundle savedInstanceState)</vt:lpstr>
      <vt:lpstr>onStart()</vt:lpstr>
      <vt:lpstr>onStart()</vt:lpstr>
      <vt:lpstr>onResume()</vt:lpstr>
      <vt:lpstr>onResume()</vt:lpstr>
      <vt:lpstr>onPause()</vt:lpstr>
      <vt:lpstr>onPause()</vt:lpstr>
      <vt:lpstr>onStop()</vt:lpstr>
      <vt:lpstr>onStop()</vt:lpstr>
      <vt:lpstr>onDestroy()</vt:lpstr>
      <vt:lpstr>onDestroy()</vt:lpstr>
      <vt:lpstr>When does config change?</vt:lpstr>
      <vt:lpstr>What happens on config change?</vt:lpstr>
      <vt:lpstr>Activity Instance state</vt:lpstr>
      <vt:lpstr>Activity Instance state</vt:lpstr>
      <vt:lpstr>Saving instance state</vt:lpstr>
      <vt:lpstr>onSaveInstanceState(Bundle outState)</vt:lpstr>
      <vt:lpstr>Restoring instance state</vt:lpstr>
      <vt:lpstr>Restoring in onCreate()</vt:lpstr>
      <vt:lpstr>onRestoreInstanceState(Bundle state)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Layouts</dc:title>
  <dc:creator>Musad</dc:creator>
  <cp:lastModifiedBy>Musad</cp:lastModifiedBy>
  <cp:revision>111</cp:revision>
  <dcterms:created xsi:type="dcterms:W3CDTF">2019-02-05T14:06:08Z</dcterms:created>
  <dcterms:modified xsi:type="dcterms:W3CDTF">2019-10-01T13:26:47Z</dcterms:modified>
</cp:coreProperties>
</file>